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92" r:id="rId12"/>
    <p:sldId id="893" r:id="rId13"/>
    <p:sldId id="894" r:id="rId14"/>
    <p:sldId id="895" r:id="rId15"/>
    <p:sldId id="896" r:id="rId16"/>
    <p:sldId id="897" r:id="rId17"/>
    <p:sldId id="886" r:id="rId18"/>
    <p:sldId id="898" r:id="rId19"/>
    <p:sldId id="888" r:id="rId20"/>
    <p:sldId id="889" r:id="rId21"/>
    <p:sldId id="275" r:id="rId22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362" autoAdjust="0"/>
  </p:normalViewPr>
  <p:slideViewPr>
    <p:cSldViewPr>
      <p:cViewPr>
        <p:scale>
          <a:sx n="150" d="100"/>
          <a:sy n="150" d="100"/>
        </p:scale>
        <p:origin x="1572" y="-102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accent3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/21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348881" y="3507854"/>
            <a:ext cx="3520181" cy="538766"/>
          </a:xfrm>
        </p:spPr>
        <p:txBody>
          <a:bodyPr/>
          <a:lstStyle/>
          <a:p>
            <a:r>
              <a:rPr lang="ko-KR" altLang="en-US" dirty="0"/>
              <a:t> 미니 프로젝트</a:t>
            </a:r>
            <a:r>
              <a:rPr lang="en-US" altLang="ko-KR" dirty="0"/>
              <a:t>-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ko-KR" altLang="en-US" dirty="0"/>
              <a:t>웹 서비스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4" y="3507855"/>
            <a:ext cx="1353611" cy="62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  <a:p>
            <a:r>
              <a:rPr lang="en-US" altLang="ko-KR" dirty="0"/>
              <a:t>GET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9" y="1059582"/>
            <a:ext cx="3942438" cy="73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5" y="2157813"/>
            <a:ext cx="3969441" cy="187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8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203598"/>
            <a:ext cx="4205219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4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➊ 데이터를 찾는 부분</a:t>
            </a:r>
            <a:endParaRPr lang="en-US" altLang="ko-KR" dirty="0"/>
          </a:p>
          <a:p>
            <a:pPr lvl="2"/>
            <a:r>
              <a:rPr lang="ko-KR" altLang="en-US" dirty="0"/>
              <a:t>다음과 같이 </a:t>
            </a:r>
            <a:r>
              <a:rPr lang="en-US" altLang="ko-KR" dirty="0"/>
              <a:t>find </a:t>
            </a:r>
            <a:r>
              <a:rPr lang="ko-KR" altLang="en-US" dirty="0" err="1"/>
              <a:t>메소드를</a:t>
            </a:r>
            <a:r>
              <a:rPr lang="ko-KR" altLang="en-US" dirty="0"/>
              <a:t> 활용해서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id</a:t>
            </a:r>
            <a:r>
              <a:rPr lang="ko-KR" altLang="en-US" dirty="0"/>
              <a:t>를 가진 사용자를 찾음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67694"/>
            <a:ext cx="3732581" cy="70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0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425902" cy="4286250"/>
          </a:xfrm>
        </p:spPr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➋ 데이터를 수정하는 부분</a:t>
            </a:r>
            <a:endParaRPr lang="en-US" altLang="ko-KR" dirty="0"/>
          </a:p>
          <a:p>
            <a:pPr lvl="2"/>
            <a:r>
              <a:rPr lang="ko-KR" altLang="en-US" dirty="0"/>
              <a:t>사용자가 있을 경우에만 </a:t>
            </a:r>
            <a:r>
              <a:rPr lang="en-US" altLang="ko-KR" dirty="0"/>
              <a:t>user</a:t>
            </a:r>
            <a:r>
              <a:rPr lang="ko-KR" altLang="en-US" dirty="0"/>
              <a:t>를 수정</a:t>
            </a:r>
            <a:endParaRPr lang="en-US" altLang="ko-KR" dirty="0"/>
          </a:p>
          <a:p>
            <a:pPr lvl="2"/>
            <a:r>
              <a:rPr lang="ko-KR" altLang="en-US" dirty="0"/>
              <a:t>이 때 사용자가 </a:t>
            </a:r>
            <a:r>
              <a:rPr lang="en-US" altLang="ko-KR" dirty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region </a:t>
            </a:r>
            <a:r>
              <a:rPr lang="ko-KR" altLang="en-US" dirty="0"/>
              <a:t>속성을 전달</a:t>
            </a:r>
            <a:endParaRPr lang="en-US" altLang="ko-KR" dirty="0"/>
          </a:p>
          <a:p>
            <a:pPr lvl="2"/>
            <a:r>
              <a:rPr lang="ko-KR" altLang="en-US" dirty="0"/>
              <a:t>둘 다 전달할 수도 있지만</a:t>
            </a:r>
            <a:r>
              <a:rPr lang="en-US" altLang="ko-KR" dirty="0"/>
              <a:t>, </a:t>
            </a:r>
            <a:r>
              <a:rPr lang="ko-KR" altLang="en-US" dirty="0"/>
              <a:t>둘 중 하나만 전달할 수도 있다고 가정</a:t>
            </a:r>
            <a:endParaRPr lang="en-US" altLang="ko-KR" dirty="0"/>
          </a:p>
          <a:p>
            <a:pPr lvl="2"/>
            <a:r>
              <a:rPr lang="ko-KR" altLang="en-US" dirty="0"/>
              <a:t>전달한 속성만 수정하게 코드를 구성</a:t>
            </a:r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003798"/>
            <a:ext cx="3878909" cy="118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5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PUT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</a:p>
          <a:p>
            <a:pPr lvl="1"/>
            <a:r>
              <a:rPr lang="ko-KR" altLang="en-US" dirty="0"/>
              <a:t>➌  응답하는 부분</a:t>
            </a:r>
            <a:endParaRPr lang="en-US" altLang="ko-KR" dirty="0"/>
          </a:p>
          <a:p>
            <a:pPr lvl="2"/>
            <a:r>
              <a:rPr lang="en-US" altLang="ko-KR" dirty="0" err="1"/>
              <a:t>response.send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2"/>
            <a:r>
              <a:rPr lang="ko-KR" altLang="en-US" dirty="0"/>
              <a:t>데이터가 존재하지 않는 경우 </a:t>
            </a:r>
            <a:r>
              <a:rPr lang="en-US" altLang="ko-KR" dirty="0"/>
              <a:t>404 </a:t>
            </a:r>
            <a:r>
              <a:rPr lang="ko-KR" altLang="en-US" dirty="0"/>
              <a:t>오류를 출력</a:t>
            </a:r>
            <a:endParaRPr lang="en-US" altLang="ko-KR" dirty="0"/>
          </a:p>
          <a:p>
            <a:pPr lvl="2"/>
            <a:r>
              <a:rPr lang="ko-KR" altLang="en-US" dirty="0"/>
              <a:t>사용자가 있을 경우에만 </a:t>
            </a:r>
            <a:r>
              <a:rPr lang="en-US" altLang="ko-KR" dirty="0"/>
              <a:t>user</a:t>
            </a:r>
            <a:r>
              <a:rPr lang="ko-KR" altLang="en-US" dirty="0"/>
              <a:t>를 수정</a:t>
            </a:r>
            <a:endParaRPr lang="en-US" altLang="ko-KR" sz="195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BAE387-8BB6-413A-B046-8F95800ED572}"/>
              </a:ext>
            </a:extLst>
          </p:cNvPr>
          <p:cNvGrpSpPr/>
          <p:nvPr/>
        </p:nvGrpSpPr>
        <p:grpSpPr>
          <a:xfrm>
            <a:off x="836712" y="2505834"/>
            <a:ext cx="4598326" cy="1722100"/>
            <a:chOff x="836712" y="2364582"/>
            <a:chExt cx="4598326" cy="17221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12" y="2364582"/>
              <a:ext cx="4549372" cy="38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84" y="2734526"/>
              <a:ext cx="4569354" cy="135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888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➊ 데이터를 찾는 부분</a:t>
            </a:r>
            <a:endParaRPr lang="en-US" altLang="ko-KR" dirty="0"/>
          </a:p>
          <a:p>
            <a:pPr lvl="2"/>
            <a:r>
              <a:rPr lang="en-US" altLang="ko-KR" dirty="0" err="1"/>
              <a:t>findIndex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sz="195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779662"/>
            <a:ext cx="5214938" cy="9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09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 </a:t>
            </a:r>
            <a:r>
              <a:rPr lang="en-US" altLang="ko-KR" b="0" dirty="0"/>
              <a:t>/</a:t>
            </a:r>
            <a:r>
              <a:rPr lang="en-US" altLang="ko-KR" dirty="0"/>
              <a:t>user</a:t>
            </a:r>
            <a:r>
              <a:rPr lang="en-US" altLang="ko-KR" b="0" dirty="0"/>
              <a:t>/: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➋ 요소 제거</a:t>
            </a:r>
            <a:endParaRPr lang="en-US" altLang="ko-KR" dirty="0"/>
          </a:p>
          <a:p>
            <a:pPr lvl="2"/>
            <a:r>
              <a:rPr lang="en-US" altLang="ko-KR" dirty="0"/>
              <a:t>splice()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➌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2"/>
            <a:r>
              <a:rPr lang="en-US" altLang="ko-KR" dirty="0"/>
              <a:t>send() </a:t>
            </a:r>
            <a:r>
              <a:rPr lang="ko-KR" altLang="en-US" dirty="0" err="1"/>
              <a:t>메소드를</a:t>
            </a:r>
            <a:r>
              <a:rPr lang="ko-KR" altLang="en-US" dirty="0"/>
              <a:t> 활용</a:t>
            </a:r>
            <a:endParaRPr lang="en-US" altLang="ko-K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5" y="2409732"/>
            <a:ext cx="5179219" cy="16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6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Visual Studio Code </a:t>
            </a:r>
            <a:r>
              <a:rPr lang="ko-KR" altLang="en-US" dirty="0"/>
              <a:t>확장 프로그램</a:t>
            </a:r>
            <a:endParaRPr lang="en-US" altLang="ko-KR" dirty="0"/>
          </a:p>
          <a:p>
            <a:pPr lvl="2"/>
            <a:r>
              <a:rPr lang="en-US" altLang="ko-KR" dirty="0"/>
              <a:t>Thunder Client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Thunder Client </a:t>
            </a:r>
            <a:r>
              <a:rPr lang="ko-KR" altLang="en-US" dirty="0"/>
              <a:t>확장 프로그램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76" y="1653649"/>
            <a:ext cx="4321143" cy="242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2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버튼을 클릭해 </a:t>
            </a:r>
            <a:r>
              <a:rPr lang="en-US" altLang="ko-KR" dirty="0"/>
              <a:t>Thunder Client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➋ [New Request]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새로운 요청을 만들 수 있음</a:t>
            </a:r>
            <a:endParaRPr lang="en-US" altLang="ko-KR" dirty="0"/>
          </a:p>
          <a:p>
            <a:pPr lvl="2"/>
            <a:r>
              <a:rPr lang="en-US" altLang="ko-KR" dirty="0"/>
              <a:t>➌ </a:t>
            </a:r>
            <a:r>
              <a:rPr lang="ko-KR" altLang="en-US" dirty="0"/>
              <a:t>요청을 만들고 오른쪽에 있는 입력 양식에 요청의 종류와 </a:t>
            </a:r>
            <a:r>
              <a:rPr lang="en-US" altLang="ko-KR" dirty="0"/>
              <a:t>URL</a:t>
            </a:r>
            <a:r>
              <a:rPr lang="ko-KR" altLang="en-US" dirty="0"/>
              <a:t>을 지정</a:t>
            </a:r>
            <a:endParaRPr lang="en-US" altLang="ko-KR" dirty="0"/>
          </a:p>
          <a:p>
            <a:pPr lvl="2"/>
            <a:r>
              <a:rPr lang="en-US" altLang="ko-KR" dirty="0"/>
              <a:t>➍ [Send] </a:t>
            </a:r>
            <a:r>
              <a:rPr lang="ko-KR" altLang="en-US" dirty="0"/>
              <a:t>버튼을 누르면 요청 전달</a:t>
            </a:r>
            <a:endParaRPr lang="en-US" altLang="ko-KR" dirty="0"/>
          </a:p>
          <a:p>
            <a:pPr lvl="2"/>
            <a:r>
              <a:rPr lang="en-US" altLang="ko-KR" dirty="0"/>
              <a:t>➎ </a:t>
            </a:r>
            <a:r>
              <a:rPr lang="ko-KR" altLang="en-US" dirty="0"/>
              <a:t>서버로부터 응답을 받으면 이 위치에 내용 출력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Thunder Client </a:t>
            </a:r>
            <a:r>
              <a:rPr lang="ko-KR" altLang="en-US" dirty="0"/>
              <a:t>확장 프로그램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65" y="2715766"/>
            <a:ext cx="3843469" cy="210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07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POST 127.0.0.1:52273/user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2"/>
            <a:r>
              <a:rPr lang="en-US" altLang="ko-KR" dirty="0"/>
              <a:t>[Body] → [Form-encode]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ko-KR" altLang="en-US" dirty="0"/>
              <a:t>키와 값을 지정</a:t>
            </a:r>
            <a:r>
              <a:rPr lang="en-US" altLang="ko-KR" dirty="0"/>
              <a:t>, [Send] </a:t>
            </a:r>
            <a:r>
              <a:rPr lang="ko-KR" altLang="en-US" dirty="0"/>
              <a:t>버튼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" y="1842670"/>
            <a:ext cx="2424212" cy="257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12" y="1842670"/>
            <a:ext cx="2370476" cy="257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5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 </a:t>
            </a:r>
            <a:r>
              <a:rPr lang="ko-KR" altLang="en-US" sz="1600" dirty="0"/>
              <a:t>규정을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RESTful </a:t>
            </a:r>
            <a:r>
              <a:rPr lang="ko-KR" altLang="en-US" sz="1600" dirty="0"/>
              <a:t>웹 서비스를 만드는 방법을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RESTful </a:t>
            </a:r>
            <a:r>
              <a:rPr lang="ko-KR" altLang="en-US" sz="1600" dirty="0"/>
              <a:t>웹 서비스 개요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코드 구성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Postman </a:t>
            </a:r>
            <a:r>
              <a:rPr lang="ko-KR" altLang="en-US" sz="1600" dirty="0"/>
              <a:t>크롬 애플리케이션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Postman </a:t>
            </a:r>
            <a:r>
              <a:rPr lang="ko-KR" altLang="en-US"/>
              <a:t>크롬 애플리케이션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" y="1113588"/>
            <a:ext cx="4536504" cy="322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47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REST </a:t>
            </a:r>
            <a:r>
              <a:rPr lang="ko-KR" altLang="en-US" dirty="0"/>
              <a:t>규정에 맞게 만든 </a:t>
            </a:r>
            <a:r>
              <a:rPr lang="en-US" altLang="ko-KR" dirty="0"/>
              <a:t>ROA</a:t>
            </a:r>
            <a:r>
              <a:rPr lang="ko-KR" altLang="en-US" dirty="0"/>
              <a:t>를 따르는 웹 서비스 디자인 표준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사용자 관련 정보</a:t>
            </a:r>
            <a:endParaRPr lang="en-US" altLang="ko-KR" dirty="0"/>
          </a:p>
          <a:p>
            <a:pPr lvl="3"/>
            <a:r>
              <a:rPr lang="en-US" altLang="ko-KR" dirty="0"/>
              <a:t>GET /user : </a:t>
            </a:r>
            <a:r>
              <a:rPr lang="ko-KR" altLang="en-US" dirty="0"/>
              <a:t>사용자 전체를 조회</a:t>
            </a:r>
            <a:endParaRPr lang="en-US" altLang="ko-KR" dirty="0"/>
          </a:p>
          <a:p>
            <a:pPr lvl="3"/>
            <a:r>
              <a:rPr lang="en-US" altLang="ko-KR" dirty="0"/>
              <a:t>GET /user/273 : 273</a:t>
            </a:r>
            <a:r>
              <a:rPr lang="ko-KR" altLang="en-US" dirty="0"/>
              <a:t>번 사용자를 조회</a:t>
            </a:r>
            <a:endParaRPr lang="en-US" altLang="ko-KR" dirty="0"/>
          </a:p>
          <a:p>
            <a:pPr lvl="3"/>
            <a:r>
              <a:rPr lang="en-US" altLang="ko-KR" dirty="0"/>
              <a:t>POST /user : </a:t>
            </a:r>
            <a:r>
              <a:rPr lang="ko-KR" altLang="en-US" dirty="0"/>
              <a:t>사용자를 추가</a:t>
            </a:r>
            <a:endParaRPr lang="en-US" altLang="ko-KR" dirty="0"/>
          </a:p>
          <a:p>
            <a:pPr lvl="3"/>
            <a:r>
              <a:rPr lang="en-US" altLang="ko-KR" dirty="0"/>
              <a:t>DELETE /user/273 : 273</a:t>
            </a:r>
            <a:r>
              <a:rPr lang="ko-KR" altLang="en-US" dirty="0"/>
              <a:t>번 사용자를 삭제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59582"/>
            <a:ext cx="475380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RESTful </a:t>
            </a:r>
            <a:r>
              <a:rPr lang="ko-KR" altLang="en-US"/>
              <a:t>웹 서비스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RESTful </a:t>
            </a:r>
            <a:r>
              <a:rPr lang="ko-KR" altLang="en-US"/>
              <a:t>웹 서비스 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1590"/>
            <a:ext cx="46691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2" y="699541"/>
            <a:ext cx="4266850" cy="36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51" y="2859782"/>
            <a:ext cx="444874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853F97-1BD9-58FC-86C6-B47FE97A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72" y="771550"/>
            <a:ext cx="274798" cy="1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9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" y="895293"/>
            <a:ext cx="4074538" cy="31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2BA4F2-954B-4C43-93E3-746F8E3A8A38}"/>
              </a:ext>
            </a:extLst>
          </p:cNvPr>
          <p:cNvGrpSpPr/>
          <p:nvPr/>
        </p:nvGrpSpPr>
        <p:grpSpPr>
          <a:xfrm>
            <a:off x="2143798" y="2283718"/>
            <a:ext cx="4074537" cy="2664296"/>
            <a:chOff x="2996952" y="1437625"/>
            <a:chExt cx="2970330" cy="204995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952" y="1437625"/>
              <a:ext cx="2970330" cy="373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375" y="1815667"/>
              <a:ext cx="2937907" cy="1671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18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915566"/>
            <a:ext cx="50329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3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코드 구성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데이터 저장 가능한 배열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4" y="1059582"/>
            <a:ext cx="4104456" cy="10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0" y="2826739"/>
            <a:ext cx="4158462" cy="16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코드 구성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88" y="1059582"/>
            <a:ext cx="4256224" cy="318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68959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1429</TotalTime>
  <Words>373</Words>
  <Application>Microsoft Office PowerPoint</Application>
  <PresentationFormat>사용자 지정</PresentationFormat>
  <Paragraphs>84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미니 프로젝트- RESTful 웹 서비스</vt:lpstr>
      <vt:lpstr>PowerPoint 프레젠테이션</vt:lpstr>
      <vt:lpstr>1. RESTful 웹 서비스 개요</vt:lpstr>
      <vt:lpstr>1. RESTful 웹 서비스 개요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2. 코드 구성</vt:lpstr>
      <vt:lpstr>3. Thunder Client 확장 프로그램</vt:lpstr>
      <vt:lpstr>3. Thunder Client 확장 프로그램</vt:lpstr>
      <vt:lpstr>3. Postman 크롬 애플리케이션</vt:lpstr>
      <vt:lpstr>3. Postman 크롬 애플리케이션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264</cp:revision>
  <dcterms:created xsi:type="dcterms:W3CDTF">2011-01-05T15:14:06Z</dcterms:created>
  <dcterms:modified xsi:type="dcterms:W3CDTF">2023-07-04T06:25:57Z</dcterms:modified>
</cp:coreProperties>
</file>