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4" r:id="rId8"/>
    <p:sldId id="885" r:id="rId9"/>
    <p:sldId id="886" r:id="rId10"/>
    <p:sldId id="887" r:id="rId11"/>
    <p:sldId id="888" r:id="rId12"/>
    <p:sldId id="890" r:id="rId13"/>
    <p:sldId id="275" r:id="rId14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37" d="100"/>
          <a:sy n="137" d="100"/>
        </p:scale>
        <p:origin x="1992" y="114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/13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 미니 프로젝트</a:t>
            </a:r>
            <a:r>
              <a:rPr lang="en-US" altLang="ko-KR"/>
              <a:t>-</a:t>
            </a:r>
            <a:r>
              <a:rPr lang="ko-KR" altLang="en-US"/>
              <a:t>이미지 슬라이더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3" y="3564310"/>
            <a:ext cx="1080120" cy="51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4ACA7B-E827-9525-FB8B-F6C5C684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0" y="843558"/>
            <a:ext cx="4464496" cy="2294363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88" y="1627875"/>
            <a:ext cx="4266850" cy="310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7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00BA51-B2BB-4F0B-B66B-1BF911817539}"/>
              </a:ext>
            </a:extLst>
          </p:cNvPr>
          <p:cNvGrpSpPr/>
          <p:nvPr/>
        </p:nvGrpSpPr>
        <p:grpSpPr>
          <a:xfrm>
            <a:off x="999355" y="1059582"/>
            <a:ext cx="4859290" cy="3456384"/>
            <a:chOff x="404665" y="1575198"/>
            <a:chExt cx="3888431" cy="285789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65" y="1575198"/>
              <a:ext cx="3888431" cy="492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73" y="1977684"/>
              <a:ext cx="3838891" cy="245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178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그 외 플러그인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구글 등 검색 엔진에서 ‘</a:t>
            </a:r>
            <a:r>
              <a:rPr lang="en-US" altLang="ko-KR" dirty="0"/>
              <a:t>jQuery Image Gallery Plugin’</a:t>
            </a:r>
            <a:r>
              <a:rPr lang="ko-KR" altLang="en-US" dirty="0"/>
              <a:t>으로 검색하면 쉽게 플러그인을 확인 가능함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26" y="1131590"/>
            <a:ext cx="3624547" cy="235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07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UI </a:t>
            </a:r>
            <a:r>
              <a:rPr lang="ko-KR" altLang="en-US" sz="1600" dirty="0"/>
              <a:t>요소를 만드는 데 필요한 요소를 확인하는 방법을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웹 브라우저의 자바스크립트를 사용해 </a:t>
            </a:r>
            <a:r>
              <a:rPr lang="en-US" altLang="ko-KR" sz="1600" dirty="0"/>
              <a:t>UI </a:t>
            </a:r>
            <a:r>
              <a:rPr lang="ko-KR" altLang="en-US" sz="1600" dirty="0"/>
              <a:t>요소를 만드는 방법을 이해합니다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 슬라이더 개요 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 슬라이더 구성 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기본 코드 구성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플러그인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간단한 이미지 슬라이더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슬라이더 형태</a:t>
            </a:r>
            <a:endParaRPr lang="en-US" altLang="ko-KR" dirty="0"/>
          </a:p>
          <a:p>
            <a:pPr lvl="2"/>
            <a:r>
              <a:rPr lang="ko-KR" altLang="en-US" dirty="0"/>
              <a:t>특정한 시간마다 이미지가 바뀜</a:t>
            </a:r>
            <a:endParaRPr lang="en-US" altLang="ko-KR" dirty="0"/>
          </a:p>
          <a:p>
            <a:pPr lvl="2"/>
            <a:r>
              <a:rPr lang="ko-KR" altLang="en-US" dirty="0"/>
              <a:t>숫자 버튼을 누르면 해당 위치로 이동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이미지 슬라이더 개요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27" y="1477056"/>
            <a:ext cx="2359910" cy="183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193" y="1329613"/>
            <a:ext cx="5346594" cy="1228814"/>
          </a:xfr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이미지 슬라이더 구성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54" y="2733768"/>
            <a:ext cx="4394448" cy="165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6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8E4B41-876D-19C7-DDF6-2225FE18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13" y="889831"/>
            <a:ext cx="3587852" cy="2787774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코드 구성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92" y="2283718"/>
            <a:ext cx="3862785" cy="254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0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코드 구성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1" y="1037555"/>
            <a:ext cx="3963743" cy="275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60" y="2283719"/>
            <a:ext cx="3880219" cy="257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25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현대 프로그래밍의 핵심 </a:t>
            </a:r>
            <a:endParaRPr lang="en-US" altLang="ko-KR"/>
          </a:p>
          <a:p>
            <a:pPr lvl="2"/>
            <a:r>
              <a:rPr lang="ko-KR" altLang="en-US"/>
              <a:t>빠르게 복사해서 붙여 넣을 수 있는 방법을 만든다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재사용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/>
              <a:t>jQuery</a:t>
            </a:r>
            <a:r>
              <a:rPr lang="ko-KR" altLang="en-US"/>
              <a:t>로 만든 코드는 플러그인으로 만들어 사용하면 재사용 하기가 쉬움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287E64-A43E-6F87-D8F8-4B82D270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4" y="2067694"/>
            <a:ext cx="4691721" cy="22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60" y="1131590"/>
            <a:ext cx="4320480" cy="363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9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원래 있던 코드를 별도의 파일로 만들어 분리 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$.</a:t>
            </a:r>
            <a:r>
              <a:rPr lang="en-US" altLang="ko-KR" dirty="0" err="1"/>
              <a:t>fn</a:t>
            </a:r>
            <a:r>
              <a:rPr lang="en-US" altLang="ko-KR" dirty="0"/>
              <a:t> </a:t>
            </a:r>
            <a:r>
              <a:rPr lang="ko-KR" altLang="en-US" dirty="0"/>
              <a:t>속성에 메소드를 설정하면</a:t>
            </a:r>
            <a:r>
              <a:rPr lang="en-US" altLang="ko-KR" dirty="0"/>
              <a:t> $( ) </a:t>
            </a:r>
            <a:r>
              <a:rPr lang="ko-KR" altLang="en-US" dirty="0"/>
              <a:t>함수로 생성되는 </a:t>
            </a:r>
            <a:r>
              <a:rPr lang="en-US" altLang="ko-KR" dirty="0"/>
              <a:t>jQuery </a:t>
            </a:r>
            <a:r>
              <a:rPr lang="ko-KR" altLang="en-US" dirty="0"/>
              <a:t>객체에 메소드를 사용할 수 있음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131590"/>
            <a:ext cx="1810925" cy="91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843582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1427</TotalTime>
  <Words>163</Words>
  <Application>Microsoft Office PowerPoint</Application>
  <PresentationFormat>사용자 지정</PresentationFormat>
  <Paragraphs>51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미니 프로젝트-이미지 슬라이더</vt:lpstr>
      <vt:lpstr>PowerPoint 프레젠테이션</vt:lpstr>
      <vt:lpstr>1. 이미지 슬라이더 개요</vt:lpstr>
      <vt:lpstr>2. 이미지 슬라이더 구성</vt:lpstr>
      <vt:lpstr>3. 기본 코드 구성</vt:lpstr>
      <vt:lpstr>3. 기본 코드 구성</vt:lpstr>
      <vt:lpstr>4. 플러그인 구성</vt:lpstr>
      <vt:lpstr>4. 플러그인 구성</vt:lpstr>
      <vt:lpstr>4. 플러그인 구성</vt:lpstr>
      <vt:lpstr>4. 플러그인 구성</vt:lpstr>
      <vt:lpstr>4. 플러그인 구성</vt:lpstr>
      <vt:lpstr>4. 플러그인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259</cp:revision>
  <dcterms:created xsi:type="dcterms:W3CDTF">2011-01-05T15:14:06Z</dcterms:created>
  <dcterms:modified xsi:type="dcterms:W3CDTF">2023-07-04T06:49:03Z</dcterms:modified>
</cp:coreProperties>
</file>