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7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89" r:id="rId26"/>
    <p:sldId id="263" r:id="rId27"/>
    <p:sldId id="286" r:id="rId28"/>
    <p:sldId id="290" r:id="rId29"/>
    <p:sldId id="291" r:id="rId30"/>
    <p:sldId id="26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02-4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8E19A-C3DE-95E1-825A-553B4F261C67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16640-4094-DFB5-8003-CFE271BD4AA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81379-59F4-5F28-F973-2478AE6373DE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987C7-3AD8-A85E-6146-8C137C70CC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A050D-CA1D-3DE5-AE13-05321749EB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숫자와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문자열의 다양한 기능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>
                <a:solidFill>
                  <a:srgbClr val="C00000"/>
                </a:solidFill>
              </a:rPr>
              <a:t>기호 붙여 출력하기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{:+d}: d </a:t>
            </a:r>
            <a:r>
              <a:rPr lang="ko-KR" altLang="en-US" dirty="0"/>
              <a:t>앞에 </a:t>
            </a:r>
            <a:r>
              <a:rPr lang="en-US" altLang="ko-KR" dirty="0"/>
              <a:t>+ </a:t>
            </a:r>
            <a:r>
              <a:rPr lang="ko-KR" altLang="en-US" dirty="0"/>
              <a:t>기호 추가하면 양수의 경우 </a:t>
            </a:r>
            <a:r>
              <a:rPr lang="en-US" altLang="ko-KR" dirty="0"/>
              <a:t>+ </a:t>
            </a:r>
            <a:r>
              <a:rPr lang="ko-KR" altLang="en-US" dirty="0"/>
              <a:t>붙여줌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{: d}:</a:t>
            </a:r>
            <a:r>
              <a:rPr lang="ko-KR" altLang="en-US" dirty="0"/>
              <a:t>  </a:t>
            </a:r>
            <a:r>
              <a:rPr lang="en-US" altLang="ko-KR" dirty="0"/>
              <a:t>d </a:t>
            </a:r>
            <a:r>
              <a:rPr lang="ko-KR" altLang="en-US" dirty="0"/>
              <a:t>앞에 공백을 두면 양수의 경우 기호 위치를 공백으로 비워줌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0" y="1750117"/>
            <a:ext cx="6324016" cy="307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49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>
                <a:solidFill>
                  <a:srgbClr val="C00000"/>
                </a:solidFill>
              </a:rPr>
              <a:t>조합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89" y="1956661"/>
            <a:ext cx="635656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3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부동 소수점 출력의 다양한 형태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float </a:t>
            </a:r>
            <a:r>
              <a:rPr lang="ko-KR" altLang="en-US" dirty="0">
                <a:solidFill>
                  <a:srgbClr val="C00000"/>
                </a:solidFill>
              </a:rPr>
              <a:t>자료형 기본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6" y="2309174"/>
            <a:ext cx="6423094" cy="294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5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>
                <a:solidFill>
                  <a:srgbClr val="C00000"/>
                </a:solidFill>
              </a:rPr>
              <a:t>다양한 형태의 부동 소수점 출력하기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547B0-ECF5-D60C-0261-A8FF7E6D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65" y="1624465"/>
            <a:ext cx="7009863" cy="29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7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>
                <a:solidFill>
                  <a:srgbClr val="C00000"/>
                </a:solidFill>
              </a:rPr>
              <a:t>소수점 아래 자릿수 지정하기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9" y="1650141"/>
            <a:ext cx="6524565" cy="21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84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의미 없는 소수점 제거하기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{ :g}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15" y="2261202"/>
            <a:ext cx="6297949" cy="135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1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upper()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문자의 알파벳을 대문자로 바꿈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lower()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문자의 알파벳을 소문자로 바꿈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대소문자 바꾸기 </a:t>
            </a:r>
            <a:r>
              <a:rPr lang="en-US" altLang="ko-KR" dirty="0"/>
              <a:t>: upper()</a:t>
            </a:r>
            <a:r>
              <a:rPr lang="ko-KR" altLang="en-US" dirty="0"/>
              <a:t>와 </a:t>
            </a:r>
            <a:r>
              <a:rPr lang="en-US" altLang="ko-KR" dirty="0"/>
              <a:t>lower()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3333941"/>
            <a:ext cx="7386810" cy="12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4558232"/>
            <a:ext cx="7386810" cy="8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5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strip()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양옆의 공백을 제거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lstrip()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왼쪽의 공백을 제거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rstrip()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오른쪽의 공백을 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양옆의 공백 제거하기</a:t>
            </a:r>
            <a:r>
              <a:rPr lang="en-US" altLang="ko-KR" dirty="0"/>
              <a:t>: strip()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8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의도하지 않은 줄바꿈 등의 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양옆의 공백 제거하기</a:t>
            </a:r>
            <a:r>
              <a:rPr lang="en-US" altLang="ko-KR" dirty="0"/>
              <a:t>: strip()</a:t>
            </a:r>
            <a:endParaRPr lang="ko-KR" alt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96" y="4712709"/>
            <a:ext cx="7556562" cy="133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5E3C11-419A-2338-5AC4-067E8479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20" y="1594746"/>
            <a:ext cx="3352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4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문자열이</a:t>
            </a:r>
            <a:r>
              <a:rPr lang="en-US" altLang="ko-KR" dirty="0"/>
              <a:t> </a:t>
            </a:r>
            <a:r>
              <a:rPr lang="ko-KR" altLang="en-US" dirty="0"/>
              <a:t>소문자로만</a:t>
            </a:r>
            <a:r>
              <a:rPr lang="en-US" altLang="ko-KR" dirty="0"/>
              <a:t>, </a:t>
            </a:r>
            <a:r>
              <a:rPr lang="ko-KR" altLang="en-US" dirty="0"/>
              <a:t>알파벳으로만</a:t>
            </a:r>
            <a:r>
              <a:rPr lang="en-US" altLang="ko-KR" dirty="0"/>
              <a:t>, </a:t>
            </a:r>
            <a:r>
              <a:rPr lang="ko-KR" altLang="en-US" dirty="0"/>
              <a:t>혹은 숫자로만 구성되어 있는지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 파악하기 </a:t>
            </a:r>
            <a:r>
              <a:rPr lang="en-US" altLang="ko-KR" dirty="0"/>
              <a:t>: isOO()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42" y="2353369"/>
            <a:ext cx="6179231" cy="31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시작하기 전에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문자열의 </a:t>
            </a:r>
            <a:r>
              <a:rPr lang="en-US" altLang="ko-KR" sz="1400" b="1" dirty="0"/>
              <a:t>format() </a:t>
            </a:r>
            <a:r>
              <a:rPr lang="ko-KR" altLang="en-US" sz="1400" b="1" dirty="0"/>
              <a:t>함수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format() </a:t>
            </a:r>
            <a:r>
              <a:rPr lang="ko-KR" altLang="en-US" sz="1400" b="1" dirty="0"/>
              <a:t>함수의 다양한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대소문자 바꾸기 </a:t>
            </a:r>
            <a:r>
              <a:rPr lang="en-US" altLang="ko-KR" sz="1400" b="1" dirty="0"/>
              <a:t>: upper()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lower()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 양 옆의 공백 제거하기</a:t>
            </a:r>
            <a:r>
              <a:rPr lang="en-US" altLang="ko-KR" sz="1400" b="1" dirty="0"/>
              <a:t>: strip()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문자열의 구성 파악하기 </a:t>
            </a:r>
            <a:r>
              <a:rPr lang="en-US" altLang="ko-KR" sz="1400" b="1" dirty="0"/>
              <a:t>: isOO()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 찾기</a:t>
            </a:r>
            <a:r>
              <a:rPr lang="en-US" altLang="ko-KR" sz="1400" b="1" dirty="0"/>
              <a:t>: find()</a:t>
            </a:r>
            <a:r>
              <a:rPr lang="ko-KR" altLang="en-US" sz="1400" b="1" dirty="0"/>
              <a:t>와 </a:t>
            </a:r>
            <a:r>
              <a:rPr lang="en-US" altLang="ko-KR" sz="1400" b="1" dirty="0" err="1"/>
              <a:t>rfind</a:t>
            </a:r>
            <a:r>
              <a:rPr lang="en-US" altLang="ko-KR" sz="1400" b="1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문자열과 </a:t>
            </a:r>
            <a:r>
              <a:rPr lang="en-US" altLang="ko-KR" sz="1400" b="1" dirty="0"/>
              <a:t>in </a:t>
            </a:r>
            <a:r>
              <a:rPr lang="ko-KR" altLang="en-US" sz="1400" b="1" dirty="0"/>
              <a:t>연산자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 자르기 </a:t>
            </a:r>
            <a:r>
              <a:rPr lang="en-US" altLang="ko-KR" sz="1400" b="1" dirty="0"/>
              <a:t>: spit()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좀 더 알아보기</a:t>
            </a:r>
            <a:r>
              <a:rPr lang="en-US" altLang="ko-KR" sz="1400" b="1" dirty="0"/>
              <a:t>(1)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 f –</a:t>
            </a:r>
            <a:r>
              <a:rPr lang="ko-KR" altLang="en-US" sz="1400" b="1" dirty="0"/>
              <a:t>문자열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좀 더 알아보기</a:t>
            </a:r>
            <a:r>
              <a:rPr lang="en-US" altLang="ko-KR" sz="1400" b="1" dirty="0"/>
              <a:t>(2) - f-</a:t>
            </a:r>
            <a:r>
              <a:rPr lang="ko-KR" altLang="en-US" sz="1400" b="1" dirty="0"/>
              <a:t>문자열보다 </a:t>
            </a:r>
            <a:r>
              <a:rPr lang="en-US" altLang="ko-KR" sz="1400" b="1" dirty="0"/>
              <a:t>format() </a:t>
            </a:r>
            <a:r>
              <a:rPr lang="ko-KR" altLang="en-US" sz="1400" b="1" dirty="0"/>
              <a:t>함수를 사용하는 것이 더 좋은 경우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키워드로 정리하는 핵심 포인트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확인문제</a:t>
            </a:r>
            <a:endParaRPr lang="en-US" altLang="ko-KR" sz="1400" b="1" dirty="0"/>
          </a:p>
          <a:p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출력이 </a:t>
            </a:r>
            <a:r>
              <a:rPr lang="en-US" altLang="ko-KR" dirty="0"/>
              <a:t>True </a:t>
            </a:r>
            <a:r>
              <a:rPr lang="ko-KR" altLang="en-US" dirty="0"/>
              <a:t>혹은 </a:t>
            </a:r>
            <a:r>
              <a:rPr lang="en-US" altLang="ko-KR" dirty="0"/>
              <a:t>False</a:t>
            </a:r>
            <a:r>
              <a:rPr lang="ko-KR" altLang="en-US" dirty="0"/>
              <a:t>로 나오는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 파악하기 </a:t>
            </a:r>
            <a:r>
              <a:rPr lang="en-US" altLang="ko-KR" dirty="0"/>
              <a:t>: isOO()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6" y="2300566"/>
            <a:ext cx="6877347" cy="124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9870" y="4561362"/>
            <a:ext cx="1589903" cy="1615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885" y="1051943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왼쪽부터 찾아서 처음 등장하는 위치 찾음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오른쪽부터 찾아서 처음 등장하는 위치 찾음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</a:t>
            </a:r>
            <a:r>
              <a:rPr lang="en-US" altLang="ko-KR" dirty="0"/>
              <a:t>: find()</a:t>
            </a:r>
            <a:r>
              <a:rPr lang="ko-KR" altLang="en-US" dirty="0"/>
              <a:t>와 </a:t>
            </a:r>
            <a:r>
              <a:rPr lang="en-US" altLang="ko-KR" dirty="0"/>
              <a:t>rfind()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2"/>
          <a:stretch/>
        </p:blipFill>
        <p:spPr bwMode="auto">
          <a:xfrm>
            <a:off x="998620" y="3064475"/>
            <a:ext cx="3870835" cy="1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7"/>
          <a:stretch/>
        </p:blipFill>
        <p:spPr bwMode="auto">
          <a:xfrm>
            <a:off x="998620" y="4256562"/>
            <a:ext cx="3870835" cy="107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ECEA68-8675-B842-0C6E-58CFCF5D1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194" y="3753379"/>
            <a:ext cx="2384651" cy="10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en-US" altLang="ko-KR" dirty="0"/>
              <a:t>in </a:t>
            </a:r>
            <a:r>
              <a:rPr lang="ko-KR" altLang="en-US" dirty="0"/>
              <a:t>연산자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2720075"/>
            <a:ext cx="7430984" cy="88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3753878"/>
            <a:ext cx="7467600" cy="90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550885" y="1051943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in </a:t>
            </a:r>
            <a:r>
              <a:rPr lang="ko-KR" altLang="en-US" dirty="0">
                <a:solidFill>
                  <a:srgbClr val="C00000"/>
                </a:solidFill>
              </a:rPr>
              <a:t>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내부에 어떤 문자열이 있는지 확인할 때 사용 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결과는 </a:t>
            </a:r>
            <a:r>
              <a:rPr lang="en-US" altLang="ko-KR" dirty="0"/>
              <a:t>True(</a:t>
            </a:r>
            <a:r>
              <a:rPr lang="ko-KR" altLang="en-US" dirty="0"/>
              <a:t>맞다</a:t>
            </a:r>
            <a:r>
              <a:rPr lang="en-US" altLang="ko-KR" dirty="0"/>
              <a:t>), False(</a:t>
            </a:r>
            <a:r>
              <a:rPr lang="ko-KR" altLang="en-US" dirty="0"/>
              <a:t>아니다</a:t>
            </a:r>
            <a:r>
              <a:rPr lang="en-US" altLang="ko-KR" dirty="0"/>
              <a:t>)</a:t>
            </a:r>
            <a:r>
              <a:rPr lang="ko-KR" altLang="en-US" dirty="0"/>
              <a:t>로 출력</a:t>
            </a:r>
          </a:p>
        </p:txBody>
      </p:sp>
    </p:spTree>
    <p:extLst>
      <p:ext uri="{BB962C8B-B14F-4D97-AF65-F5344CB8AC3E}">
        <p14:creationId xmlns:p14="http://schemas.microsoft.com/office/powerpoint/2010/main" val="93401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split()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문자열을 특정한 문자로 자름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실행 결과는 리스트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(list)</a:t>
            </a:r>
            <a:r>
              <a:rPr lang="ko-KR" altLang="en-US" dirty="0"/>
              <a:t>로 출력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자르기 </a:t>
            </a:r>
            <a:r>
              <a:rPr lang="en-US" altLang="ko-KR" dirty="0"/>
              <a:t>: spit()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2190562"/>
            <a:ext cx="6997295" cy="9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f-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 </a:t>
            </a:r>
            <a:r>
              <a:rPr lang="en-US" altLang="ko-KR" dirty="0"/>
              <a:t>3.6</a:t>
            </a:r>
            <a:r>
              <a:rPr lang="ko-KR" altLang="en-US" dirty="0"/>
              <a:t>버전부터 사용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앞에 </a:t>
            </a:r>
            <a:r>
              <a:rPr lang="en-US" altLang="ko-KR" dirty="0"/>
              <a:t>f</a:t>
            </a:r>
            <a:r>
              <a:rPr lang="ko-KR" altLang="en-US" dirty="0"/>
              <a:t>를 붙이고 문자열 내부에 표현식을 </a:t>
            </a:r>
            <a:r>
              <a:rPr lang="en-US" altLang="ko-KR" dirty="0"/>
              <a:t>{} </a:t>
            </a:r>
            <a:r>
              <a:rPr lang="ko-KR" altLang="en-US" dirty="0"/>
              <a:t>괄호로 삽입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 -</a:t>
            </a:r>
            <a:r>
              <a:rPr lang="ko-KR" altLang="en-US" dirty="0"/>
              <a:t>문자열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2E136-01AA-C883-BC2B-E995A91BAB74}"/>
              </a:ext>
            </a:extLst>
          </p:cNvPr>
          <p:cNvSpPr txBox="1"/>
          <p:nvPr/>
        </p:nvSpPr>
        <p:spPr>
          <a:xfrm>
            <a:off x="377372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7711E-0752-EBB4-7FD8-2EF7C5FA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32" y="2694441"/>
            <a:ext cx="2014310" cy="370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35DBEA-BA12-F438-E564-894BF9F6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32" y="3373849"/>
            <a:ext cx="1692850" cy="11931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7CB66A-68FC-AFB3-266B-6A49B4062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344" y="3276600"/>
            <a:ext cx="4541612" cy="1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문자열 내용이 너무 많을 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f-</a:t>
            </a:r>
            <a:r>
              <a:rPr lang="ko-KR" altLang="en-US" dirty="0"/>
              <a:t>문자열을 사용하면 어떤 데이터를 삽입하여 출력하는지 확인하기 </a:t>
            </a:r>
            <a:br>
              <a:rPr lang="en-US" altLang="ko-KR" dirty="0"/>
            </a:br>
            <a:r>
              <a:rPr lang="ko-KR" altLang="en-US" dirty="0"/>
              <a:t>위해 문자열을 모두 읽어야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뒤에 모아서 볼 수 있는 </a:t>
            </a:r>
            <a:r>
              <a:rPr lang="en-US" altLang="ko-KR" dirty="0"/>
              <a:t>format() </a:t>
            </a:r>
            <a:r>
              <a:rPr lang="ko-KR" altLang="en-US" dirty="0"/>
              <a:t>함수가 유용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데이터를 리스트에 담아서 사용할 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f-</a:t>
            </a:r>
            <a:r>
              <a:rPr lang="ko-KR" altLang="en-US" sz="2000" dirty="0"/>
              <a:t>문자열보다 </a:t>
            </a:r>
            <a:r>
              <a:rPr lang="en-US" altLang="ko-KR" sz="2000" dirty="0"/>
              <a:t>format() </a:t>
            </a:r>
            <a:r>
              <a:rPr lang="ko-KR" altLang="en-US" sz="2000" dirty="0"/>
              <a:t>함수를 사용하는 것이 더 좋은 경우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2E136-01AA-C883-BC2B-E995A91BAB74}"/>
              </a:ext>
            </a:extLst>
          </p:cNvPr>
          <p:cNvSpPr txBox="1"/>
          <p:nvPr/>
        </p:nvSpPr>
        <p:spPr>
          <a:xfrm>
            <a:off x="377372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F52DEA-D2FD-D5F3-F5B0-DB446C7E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79" y="3759615"/>
            <a:ext cx="5619750" cy="20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format()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숫자와 문자열을 다양한 형태로 출력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upper() </a:t>
            </a:r>
            <a:r>
              <a:rPr lang="ko-KR" altLang="en-US" sz="1800" b="1" dirty="0">
                <a:solidFill>
                  <a:srgbClr val="C00000"/>
                </a:solidFill>
              </a:rPr>
              <a:t>및 </a:t>
            </a:r>
            <a:r>
              <a:rPr lang="en-US" altLang="ko-KR" sz="1800" b="1" dirty="0">
                <a:solidFill>
                  <a:srgbClr val="C00000"/>
                </a:solidFill>
              </a:rPr>
              <a:t>lower()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문자열의 알파벳을 대문자 혹은 소문자로 변경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strip()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양옆의 공백 제거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find()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내부에 특정 문자가 어디에 위치하는지 찾을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in </a:t>
            </a:r>
            <a:r>
              <a:rPr lang="ko-KR" altLang="en-US" sz="1800" b="1" dirty="0">
                <a:solidFill>
                  <a:srgbClr val="C00000"/>
                </a:solidFill>
              </a:rPr>
              <a:t>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내부에 어떤 문자열이 있는지 확인할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split()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문자열을 특정한 문자로 자를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f-</a:t>
            </a:r>
            <a:r>
              <a:rPr lang="ko-KR" altLang="en-US" sz="1800" b="1" dirty="0">
                <a:solidFill>
                  <a:srgbClr val="C00000"/>
                </a:solidFill>
              </a:rPr>
              <a:t>문자열 </a:t>
            </a:r>
            <a:r>
              <a:rPr lang="en-US" altLang="ko-KR" sz="1800" dirty="0"/>
              <a:t>:  </a:t>
            </a:r>
            <a:r>
              <a:rPr lang="ko-KR" altLang="en-US" sz="1800" dirty="0"/>
              <a:t>문자열 안에 값을 </a:t>
            </a:r>
            <a:r>
              <a:rPr lang="en-US" altLang="ko-KR" sz="1800" dirty="0"/>
              <a:t>format( ) </a:t>
            </a:r>
            <a:r>
              <a:rPr lang="ko-KR" altLang="en-US" sz="1800" dirty="0"/>
              <a:t>함수보다 간단하게 삽입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327D2-E1A4-8234-A544-14BFCC753A68}"/>
              </a:ext>
            </a:extLst>
          </p:cNvPr>
          <p:cNvSpPr txBox="1"/>
          <p:nvPr/>
        </p:nvSpPr>
        <p:spPr>
          <a:xfrm>
            <a:off x="464458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format( ) </a:t>
            </a:r>
            <a:r>
              <a:rPr lang="ko-KR" altLang="en-US" dirty="0"/>
              <a:t>함수 중에서 오류가 발생하는 경우를 골라 보세요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함수와 그 기능을 연결해 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1" y="4164107"/>
            <a:ext cx="5942891" cy="150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AE787-D9B8-7AFF-8945-3C17EA80F604}"/>
              </a:ext>
            </a:extLst>
          </p:cNvPr>
          <p:cNvSpPr txBox="1"/>
          <p:nvPr/>
        </p:nvSpPr>
        <p:spPr>
          <a:xfrm>
            <a:off x="464458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33554-C136-2579-2A6C-E3CA216C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56" y="1669776"/>
            <a:ext cx="3123974" cy="14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3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빈칸을 채워서 실행결과처럼 출력해 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프로그램의 실행 결과를 예측해 보세요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11" y="1554857"/>
            <a:ext cx="6208569" cy="15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AE787-D9B8-7AFF-8945-3C17EA80F604}"/>
              </a:ext>
            </a:extLst>
          </p:cNvPr>
          <p:cNvSpPr txBox="1"/>
          <p:nvPr/>
        </p:nvSpPr>
        <p:spPr>
          <a:xfrm>
            <a:off x="464458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EF759-13D4-3289-2BE6-2457FCFA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10" y="3732529"/>
            <a:ext cx="3209575" cy="210375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CFA811-3BEA-3253-B4C5-45ADE1905ABE}"/>
              </a:ext>
            </a:extLst>
          </p:cNvPr>
          <p:cNvGrpSpPr/>
          <p:nvPr/>
        </p:nvGrpSpPr>
        <p:grpSpPr>
          <a:xfrm>
            <a:off x="5152511" y="4224081"/>
            <a:ext cx="1855119" cy="1599845"/>
            <a:chOff x="3762375" y="2485798"/>
            <a:chExt cx="2243829" cy="20097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F449572-65A1-3B5A-0150-F6A9C948D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2375" y="2500312"/>
              <a:ext cx="1619250" cy="18573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F25723-3CBB-7273-D725-43086007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8504" y="2485798"/>
              <a:ext cx="647700" cy="2009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구의 부피와 겉넓이를 구하는 프로그램을 만들어 보세요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피타고라스의 정리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AE787-D9B8-7AFF-8945-3C17EA80F604}"/>
              </a:ext>
            </a:extLst>
          </p:cNvPr>
          <p:cNvSpPr txBox="1"/>
          <p:nvPr/>
        </p:nvSpPr>
        <p:spPr>
          <a:xfrm>
            <a:off x="464458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8E06F5-CC53-EFFA-00F6-BCB16693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65" y="1769382"/>
            <a:ext cx="2219325" cy="1200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F267DC-AB83-E9A5-9F84-C93A61CC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56" y="1769382"/>
            <a:ext cx="3843337" cy="14020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3FEABB-BD96-8035-3A83-6873527BA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4179119"/>
            <a:ext cx="3362325" cy="14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6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format(), upper(), lower(), strip(), find(), in</a:t>
            </a:r>
            <a:r>
              <a:rPr lang="ko-KR" altLang="en-US" dirty="0"/>
              <a:t>연산자</a:t>
            </a:r>
            <a:r>
              <a:rPr lang="en-US" altLang="ko-KR" dirty="0"/>
              <a:t>, split()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함수는 영어로 </a:t>
            </a:r>
            <a:r>
              <a:rPr lang="en-US" altLang="ko-KR" dirty="0"/>
              <a:t>function,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사람 또는 사물의 기능이라는 뜻을 가진 단어와 동음이의어다</a:t>
            </a:r>
            <a:r>
              <a:rPr lang="en-US" altLang="ko-KR" dirty="0"/>
              <a:t>. </a:t>
            </a:r>
            <a:r>
              <a:rPr lang="ko-KR" altLang="en-US" dirty="0"/>
              <a:t>지금까지 살펴본 숫자나 문자열과 </a:t>
            </a:r>
            <a:br>
              <a:rPr lang="en-US" altLang="ko-KR" dirty="0"/>
            </a:br>
            <a:r>
              <a:rPr lang="ko-KR" altLang="en-US" dirty="0"/>
              <a:t>같은 자료도 컴퓨터에서는 하나의 사물처럼 취급되기에 내부적으로 여러 기능을 가지고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비주얼 스튜디오 코드에서 문자열 뒤에 마침표 입력해 보면 자동 완성 기능으로 다양한 문자열 기능을 확인 가능</a:t>
            </a:r>
            <a:br>
              <a:rPr lang="en-US" altLang="ko-KR" dirty="0"/>
            </a:br>
            <a:r>
              <a:rPr lang="ko-KR" altLang="en-US" dirty="0"/>
              <a:t>기능들이 제시됨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4" y="2180981"/>
            <a:ext cx="4796001" cy="22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2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format() </a:t>
            </a:r>
            <a:r>
              <a:rPr lang="ko-KR" altLang="en-US" dirty="0">
                <a:solidFill>
                  <a:srgbClr val="C00000"/>
                </a:solidFill>
              </a:rPr>
              <a:t>함수로 숫자를 문자열로 변환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중괄호 포함한 문자열 뒤에 마침표 찍고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사용하되</a:t>
            </a:r>
            <a:r>
              <a:rPr lang="en-US" altLang="ko-KR" dirty="0"/>
              <a:t>, </a:t>
            </a:r>
            <a:r>
              <a:rPr lang="ko-KR" altLang="en-US" dirty="0"/>
              <a:t>중괄호 개수와 </a:t>
            </a:r>
            <a:r>
              <a:rPr lang="en-US" altLang="ko-KR" dirty="0"/>
              <a:t>format </a:t>
            </a:r>
            <a:r>
              <a:rPr lang="ko-KR" altLang="en-US" dirty="0"/>
              <a:t>함수 안 매개변수의 개수는 반드시 같아야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문자열의 중괄호 기호가 </a:t>
            </a:r>
            <a:r>
              <a:rPr lang="en-US" altLang="ko-KR" dirty="0"/>
              <a:t>format() </a:t>
            </a:r>
            <a:r>
              <a:rPr lang="ko-KR" altLang="en-US" dirty="0"/>
              <a:t>함수 괄호 안의 매개변수로 차례로 대치되면서 숫자가 문자열이 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65" y="3534032"/>
            <a:ext cx="7291820" cy="131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format() </a:t>
            </a:r>
            <a:r>
              <a:rPr lang="ko-KR" altLang="en-US" dirty="0">
                <a:solidFill>
                  <a:srgbClr val="C00000"/>
                </a:solidFill>
              </a:rPr>
              <a:t>함수로 숫자를 문자열로 변환하기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586172"/>
            <a:ext cx="7173104" cy="204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0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41059" y="4563762"/>
            <a:ext cx="1433384" cy="1606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srgbClr val="C00000"/>
                </a:solidFill>
              </a:rPr>
              <a:t>예시 </a:t>
            </a:r>
            <a:r>
              <a:rPr lang="en-US" altLang="ko-KR" sz="3200" dirty="0">
                <a:solidFill>
                  <a:srgbClr val="C00000"/>
                </a:solidFill>
              </a:rPr>
              <a:t>– format() </a:t>
            </a:r>
            <a:r>
              <a:rPr lang="ko-KR" altLang="en-US" sz="3200" dirty="0">
                <a:solidFill>
                  <a:srgbClr val="C00000"/>
                </a:solidFill>
              </a:rPr>
              <a:t>함수의 다양한 형태</a:t>
            </a:r>
            <a:endParaRPr lang="en-US" altLang="ko-KR" sz="32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900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format_a</a:t>
            </a:r>
            <a:r>
              <a:rPr lang="en-US" altLang="ko-KR" sz="2900" dirty="0"/>
              <a:t> : </a:t>
            </a:r>
            <a:r>
              <a:rPr lang="ko-KR" altLang="en-US" sz="2900" dirty="0"/>
              <a:t>중괄호 옆에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format_b</a:t>
            </a:r>
            <a:r>
              <a:rPr lang="en-US" altLang="ko-KR" sz="2900" dirty="0"/>
              <a:t> : </a:t>
            </a:r>
            <a:r>
              <a:rPr lang="ko-KR" altLang="en-US" sz="2900" dirty="0"/>
              <a:t>중괄호 앞뒤로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format_c</a:t>
            </a:r>
            <a:r>
              <a:rPr lang="en-US" altLang="ko-KR" sz="2900" dirty="0"/>
              <a:t> : </a:t>
            </a:r>
            <a:r>
              <a:rPr lang="ko-KR" altLang="en-US" sz="2900" dirty="0"/>
              <a:t>매개변수 여러 개 넣음</a:t>
            </a:r>
            <a:endParaRPr lang="en-US" altLang="ko-KR" sz="2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22" y="1752712"/>
            <a:ext cx="5781059" cy="309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34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IndexError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중괄호 기호의 개수가 </a:t>
            </a:r>
            <a:r>
              <a:rPr lang="en-US" altLang="ko-KR" dirty="0"/>
              <a:t>format() </a:t>
            </a:r>
            <a:r>
              <a:rPr lang="ko-KR" altLang="en-US" dirty="0"/>
              <a:t>함수의 매개변수 개수보다 많은 경우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36" y="2234728"/>
            <a:ext cx="7004786" cy="22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0412" y="1043705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정수 출력의 다양한 형태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>
                <a:solidFill>
                  <a:srgbClr val="C00000"/>
                </a:solidFill>
              </a:rPr>
              <a:t>정수를 특정 칸에 출력하기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5971" y="2068084"/>
            <a:ext cx="6163327" cy="4167959"/>
            <a:chOff x="1061258" y="1862138"/>
            <a:chExt cx="6402223" cy="4133737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74"/>
            <a:stretch/>
          </p:blipFill>
          <p:spPr bwMode="auto">
            <a:xfrm>
              <a:off x="1061258" y="1862138"/>
              <a:ext cx="4031893" cy="272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58" y="4697227"/>
              <a:ext cx="6402223" cy="129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t="40451"/>
          <a:stretch/>
        </p:blipFill>
        <p:spPr bwMode="auto">
          <a:xfrm>
            <a:off x="5295529" y="4494237"/>
            <a:ext cx="1827626" cy="1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67416" y="2261579"/>
            <a:ext cx="3764692" cy="1560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output_a</a:t>
            </a:r>
            <a:r>
              <a:rPr lang="en-US" altLang="ko-KR" sz="1300" dirty="0">
                <a:solidFill>
                  <a:schemeClr val="accent5"/>
                </a:solidFill>
              </a:rPr>
              <a:t> </a:t>
            </a:r>
            <a:r>
              <a:rPr lang="en-US" altLang="ko-KR" sz="1300" dirty="0"/>
              <a:t>: {:d}</a:t>
            </a:r>
            <a:r>
              <a:rPr lang="ko-KR" altLang="en-US" sz="1300" dirty="0"/>
              <a:t>를 사용하여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ko-KR" altLang="en-US" sz="1300" dirty="0"/>
              <a:t>자료형 정수 출력한다는 것을 직접 지정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output_b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output_c</a:t>
            </a:r>
            <a:r>
              <a:rPr lang="en-US" altLang="ko-KR" sz="1300" dirty="0"/>
              <a:t> : </a:t>
            </a:r>
            <a:r>
              <a:rPr lang="ko-KR" altLang="en-US" sz="1300" dirty="0"/>
              <a:t>특정 칸에 맞춰서 숫자를 출력하는 형태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output_d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output_e</a:t>
            </a:r>
            <a:r>
              <a:rPr lang="en-US" altLang="ko-KR" sz="1300" dirty="0"/>
              <a:t> : </a:t>
            </a:r>
            <a:r>
              <a:rPr lang="ko-KR" altLang="en-US" sz="1300" dirty="0"/>
              <a:t>빈칸을 </a:t>
            </a:r>
            <a:r>
              <a:rPr lang="en-US" altLang="ko-KR" sz="1300" dirty="0"/>
              <a:t>0</a:t>
            </a:r>
            <a:r>
              <a:rPr lang="ko-KR" altLang="en-US" sz="1300" dirty="0"/>
              <a:t>으로 채우는 형태</a:t>
            </a:r>
            <a:endParaRPr lang="en-US" altLang="ko-KR" sz="13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967416" y="2101423"/>
            <a:ext cx="235602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1999</TotalTime>
  <Words>794</Words>
  <Application>Microsoft Office PowerPoint</Application>
  <PresentationFormat>화면 슬라이드 쇼(4:3)</PresentationFormat>
  <Paragraphs>163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문자열의 format() 함수</vt:lpstr>
      <vt:lpstr>문자열의 format() 함수</vt:lpstr>
      <vt:lpstr>문자열의 format() 함수</vt:lpstr>
      <vt:lpstr>문자열의 format() 함수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대소문자 바꾸기 : upper()와 lower()</vt:lpstr>
      <vt:lpstr>문자열 양옆의 공백 제거하기: strip()</vt:lpstr>
      <vt:lpstr>문자열 양옆의 공백 제거하기: strip()</vt:lpstr>
      <vt:lpstr>문자열의 구성 파악하기 : isOO()</vt:lpstr>
      <vt:lpstr>문자열의 구성 파악하기 : isOO()</vt:lpstr>
      <vt:lpstr>문자열 찾기: find()와 rfind()</vt:lpstr>
      <vt:lpstr>문자열과 in 연산자</vt:lpstr>
      <vt:lpstr>문자열 자르기 : spit()</vt:lpstr>
      <vt:lpstr>f -문자열</vt:lpstr>
      <vt:lpstr>f-문자열보다 format() 함수를 사용하는 것이 더 좋은 경우</vt:lpstr>
      <vt:lpstr>키워드로 정리하는 핵심 포인트</vt:lpstr>
      <vt:lpstr>확인문제</vt:lpstr>
      <vt:lpstr>확인문제</vt:lpstr>
      <vt:lpstr>도전문제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47</cp:revision>
  <dcterms:created xsi:type="dcterms:W3CDTF">2019-06-04T09:17:40Z</dcterms:created>
  <dcterms:modified xsi:type="dcterms:W3CDTF">2022-08-08T23:46:44Z</dcterms:modified>
</cp:coreProperties>
</file>