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712" r:id="rId3"/>
  </p:sldMasterIdLst>
  <p:notesMasterIdLst>
    <p:notesMasterId r:id="rId6"/>
  </p:notesMasterIdLst>
  <p:handoutMasterIdLst>
    <p:handoutMasterId r:id="rId7"/>
  </p:handoutMasterIdLst>
  <p:sldIdLst>
    <p:sldId id="268" r:id="rId4"/>
    <p:sldId id="269" r:id="rId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98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4/29/2021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4/29/2021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4/29/2021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4/29/2021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8DD645-B9B4-46EE-B031-35C24A448A04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6943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68972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62468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04480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32732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04663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1751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83059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758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700-EF95-463F-B75A-2CDEC15C5A37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48858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CC6-9B37-4318-8876-62F2332BE330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69661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7781-F104-4BD5-BC26-3DB2DD695986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94332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9AD0-4BAD-48BB-B06C-62CAB66B1652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6789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7D66-9247-4313-B245-9F882A4407CD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9070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2A5-2C49-4E61-8AF1-56B5ABF57608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4830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F1580A0-ED6C-4884-9FFE-87471827F59A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89147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3065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4/29/2021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2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sy1010@gilbut.co.kr" TargetMode="External"/><Relationship Id="rId2" Type="http://schemas.openxmlformats.org/officeDocument/2006/relationships/hyperlink" Target="mailto:jibpark@hanmail.net" TargetMode="External"/><Relationship Id="rId1" Type="http://schemas.openxmlformats.org/officeDocument/2006/relationships/slideLayout" Target="../slideLayouts/slideLayout52.xml"/><Relationship Id="rId4" Type="http://schemas.openxmlformats.org/officeDocument/2006/relationships/hyperlink" Target="mailto:song725@gilbut.co.k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길벗 교재 관련 문의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교재 납품 문의</a:t>
            </a:r>
            <a:endParaRPr lang="en-US" altLang="ko-KR" dirty="0"/>
          </a:p>
          <a:p>
            <a:pPr lvl="1"/>
            <a:r>
              <a:rPr lang="ko-KR" altLang="en-US" dirty="0" err="1"/>
              <a:t>지운집</a:t>
            </a:r>
            <a:r>
              <a:rPr lang="ko-KR" altLang="en-US" dirty="0"/>
              <a:t> 부장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jibpark@hanmail.net</a:t>
            </a:r>
            <a:endParaRPr lang="en-US" altLang="ko-KR" dirty="0"/>
          </a:p>
          <a:p>
            <a:pPr lvl="1"/>
            <a:r>
              <a:rPr lang="en-US" altLang="ko-KR" dirty="0"/>
              <a:t>010-4841-4822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박성용 부장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psy1010@gilbut.co.kr</a:t>
            </a:r>
            <a:endParaRPr lang="en-US" altLang="ko-KR" dirty="0"/>
          </a:p>
          <a:p>
            <a:pPr lvl="1"/>
            <a:r>
              <a:rPr lang="en-US" altLang="ko-KR" dirty="0"/>
              <a:t>010-3378-3260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독자지원</a:t>
            </a:r>
            <a:endParaRPr lang="en-US" altLang="ko-KR" dirty="0"/>
          </a:p>
          <a:p>
            <a:pPr lvl="1"/>
            <a:r>
              <a:rPr lang="ko-KR" altLang="en-US" dirty="0"/>
              <a:t>독자지원</a:t>
            </a:r>
            <a:r>
              <a:rPr lang="en-US" altLang="ko-KR" dirty="0"/>
              <a:t>: </a:t>
            </a:r>
            <a:r>
              <a:rPr lang="ko-KR" altLang="en-US" dirty="0"/>
              <a:t>송혜란 차장</a:t>
            </a:r>
          </a:p>
          <a:p>
            <a:pPr lvl="1"/>
            <a:r>
              <a:rPr lang="en-US" altLang="ko-KR" dirty="0">
                <a:hlinkClick r:id="rId4"/>
              </a:rPr>
              <a:t>song725@gilbut.co.kr</a:t>
            </a:r>
            <a:endParaRPr lang="ko-KR" altLang="en-US" dirty="0"/>
          </a:p>
          <a:p>
            <a:pPr lvl="1"/>
            <a:r>
              <a:rPr lang="en-US" altLang="ko-KR" dirty="0"/>
              <a:t>02-332-0931(</a:t>
            </a:r>
            <a:r>
              <a:rPr lang="ko-KR" altLang="en-US" dirty="0"/>
              <a:t>내선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교안 이용 안내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4382" y="2219252"/>
            <a:ext cx="7567287" cy="4435739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강의 교안의 원활한 이용을 위해 폰트를 설치해야 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폰트는 저작권 걱정이 없는 무료 폰트만 사용했습니다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/>
              <a:t>font </a:t>
            </a:r>
            <a:r>
              <a:rPr lang="ko-KR" altLang="en-US" sz="1200" b="1" dirty="0"/>
              <a:t>폴더</a:t>
            </a:r>
            <a:r>
              <a:rPr lang="ko-KR" altLang="en-US" sz="1200" dirty="0"/>
              <a:t>에 이동해서 전체 파일을 선택하고 </a:t>
            </a:r>
            <a:r>
              <a:rPr lang="ko-KR" altLang="en-US" sz="1200" dirty="0" err="1"/>
              <a:t>우클릭합니다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메뉴가 표시되면 </a:t>
            </a:r>
            <a:r>
              <a:rPr lang="ko-KR" altLang="en-US" sz="1100" b="1" dirty="0"/>
              <a:t>설치</a:t>
            </a:r>
            <a:r>
              <a:rPr lang="en-US" altLang="ko-KR" sz="1100" b="1" dirty="0"/>
              <a:t>(I)</a:t>
            </a:r>
            <a:r>
              <a:rPr lang="ko-KR" altLang="en-US" sz="1200" dirty="0"/>
              <a:t>를 선택하면 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폰트 설치가 끝나면 강의 교안의 코드와 제목에 제대로 표시됩니다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01" y="3544214"/>
            <a:ext cx="5734050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98148" y="52176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우클릭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59004" y="5537750"/>
            <a:ext cx="2937957" cy="28803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72981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95</Words>
  <Application>Microsoft Office PowerPoint</Application>
  <PresentationFormat>화면 슬라이드 쇼(4:3)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KoPub돋움체_Pro Bold</vt:lpstr>
      <vt:lpstr>KoPub돋움체_Pro Light</vt:lpstr>
      <vt:lpstr>맑은 고딕</vt:lpstr>
      <vt:lpstr>Arial</vt:lpstr>
      <vt:lpstr>Calibri</vt:lpstr>
      <vt:lpstr>Century Gothic</vt:lpstr>
      <vt:lpstr>Verdana</vt:lpstr>
      <vt:lpstr>Wingdings</vt:lpstr>
      <vt:lpstr>Wingdings 3</vt:lpstr>
      <vt:lpstr>1_Office Theme</vt:lpstr>
      <vt:lpstr>2_Office Theme</vt:lpstr>
      <vt:lpstr>이온(회의실)</vt:lpstr>
      <vt:lpstr>길벗 교재 관련 문의</vt:lpstr>
      <vt:lpstr>강의 교안 이용 안내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gilbut</cp:lastModifiedBy>
  <cp:revision>96</cp:revision>
  <cp:lastPrinted>2016-08-10T06:58:55Z</cp:lastPrinted>
  <dcterms:created xsi:type="dcterms:W3CDTF">2013-04-05T19:58:06Z</dcterms:created>
  <dcterms:modified xsi:type="dcterms:W3CDTF">2021-04-29T07:01:17Z</dcterms:modified>
</cp:coreProperties>
</file>