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2021-12-20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KoPub돋움체_Pro Medium" pitchFamily="18" charset="-127"/>
                <a:ea typeface="KoPub돋움체_Pro Medium" pitchFamily="18" charset="-127"/>
              </a:rPr>
              <a:t>길벗 교재 관련 문의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교재 납품 문의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지운집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부장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jibpark@hanmail.net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010-4841-4822</a:t>
            </a: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박성용 부장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psy1010@gilbut.co.kr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010-3378-3260</a:t>
            </a:r>
          </a:p>
          <a:p>
            <a:pPr marL="334963" lvl="1" indent="0">
              <a:buFont typeface="Arial" panose="020B0604020202020204" pitchFamily="34" charset="0"/>
              <a:buNone/>
            </a:pP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독자지원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윤정아 과장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jungvely@gilbut.co.kr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02-332-0931(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번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endParaRPr lang="ko-KR" altLang="en-US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BC11A-081F-479B-B313-DD5693CEA6D4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KoPub돋움체_Pro Medium" pitchFamily="18" charset="-127"/>
                <a:ea typeface="KoPub돋움체_Pro Medium" pitchFamily="18" charset="-127"/>
              </a:rPr>
              <a:t>길벗 교안 이용 안내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FD690-E6A2-4395-83ED-5C5C7253DD43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8105496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강의 교안의 원활한 이용을 위해 폰트를 설치해야 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폰트는 저작권 걱정이 없는 무료 폰트만 사용했습니다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font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폴더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이동해서 전체 파일을 선택하고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우클릭합니다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메뉴가 표시되면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설치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(I)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선택하면 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  <a:p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폰트 설치가 끝나면 강의 교안의 코드와 제목에 제대로 표시됩니다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BDAE72-E5D0-4C05-8DB7-D04000505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9" y="3009809"/>
            <a:ext cx="5209180" cy="24142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852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95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KoPub돋움체_Pro Bold</vt:lpstr>
      <vt:lpstr>KoPub돋움체_Pro Medium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gilbut</cp:lastModifiedBy>
  <cp:revision>2</cp:revision>
  <dcterms:created xsi:type="dcterms:W3CDTF">2021-12-20T02:06:08Z</dcterms:created>
  <dcterms:modified xsi:type="dcterms:W3CDTF">2021-12-20T02:17:44Z</dcterms:modified>
</cp:coreProperties>
</file>