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0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048A-8167-47BA-9BC5-F60332B19D2D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g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25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jpg"/><Relationship Id="rId4" Type="http://schemas.openxmlformats.org/officeDocument/2006/relationships/image" Target="../media/image1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jpg"/><Relationship Id="rId4" Type="http://schemas.openxmlformats.org/officeDocument/2006/relationships/image" Target="../media/image1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jpg"/><Relationship Id="rId4" Type="http://schemas.openxmlformats.org/officeDocument/2006/relationships/image" Target="../media/image6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jpg"/><Relationship Id="rId4" Type="http://schemas.openxmlformats.org/officeDocument/2006/relationships/image" Target="../media/image6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jpg"/><Relationship Id="rId5" Type="http://schemas.openxmlformats.org/officeDocument/2006/relationships/image" Target="../media/image53.jpg"/><Relationship Id="rId4" Type="http://schemas.openxmlformats.org/officeDocument/2006/relationships/image" Target="../media/image6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7" Type="http://schemas.openxmlformats.org/officeDocument/2006/relationships/image" Target="../media/image5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jpg"/><Relationship Id="rId5" Type="http://schemas.openxmlformats.org/officeDocument/2006/relationships/image" Target="../media/image54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4.jpg"/><Relationship Id="rId4" Type="http://schemas.openxmlformats.org/officeDocument/2006/relationships/image" Target="../media/image57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jpg"/><Relationship Id="rId4" Type="http://schemas.openxmlformats.org/officeDocument/2006/relationships/image" Target="../media/image5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4563CCEE-BDDF-438B-B910-0E157DF9260B}"/>
              </a:ext>
            </a:extLst>
          </p:cNvPr>
          <p:cNvSpPr txBox="1">
            <a:spLocks/>
          </p:cNvSpPr>
          <p:nvPr/>
        </p:nvSpPr>
        <p:spPr>
          <a:xfrm>
            <a:off x="0" y="2309968"/>
            <a:ext cx="9144000" cy="146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모두의 리눅스</a:t>
            </a:r>
            <a:endParaRPr lang="ko-KR" altLang="ko-KR" sz="8000" dirty="0">
              <a:solidFill>
                <a:schemeClr val="tx1">
                  <a:lumMod val="50000"/>
                </a:schemeClr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81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Hello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커서를 앞으로 옮기고 싶다면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누르면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backward,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forward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약자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당연히 방향키로 커서를 옮길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보통 방향키는 키보드 구석에 있어서 작업 효율이 조금 떨어짐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방향키가 아니라      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커서를 이동하는 데 익숙해져야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리눅스를 다룰 때는 아예 방향키가 없다고 생각하고 조작하는 것이 좋음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81EAB6-E8C6-4999-9866-57137999C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33" y="2263899"/>
            <a:ext cx="333375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240D85-B02D-406C-9566-3E3D26729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855" y="3381812"/>
            <a:ext cx="333375" cy="228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22A2E6-D917-49C3-ACFE-5456355A4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31" y="2253413"/>
            <a:ext cx="228600" cy="22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6E8EB7-001F-4292-A2F6-2276B02A9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77" y="2553496"/>
            <a:ext cx="228600" cy="209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0AD000-ECA5-4CE0-A966-642694DC6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01" y="2543971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6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사용법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리눅스를 다루다 보면  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많이 사용하게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책에서는  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누른 채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누르는 것을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표기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일부 리눅스 관련 문서에서는 이를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표기하기도 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+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      를 누른 채     를 누르는 것이므로 보통       를 누른 상태에서 필요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만큼     를 누르는 방식으로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칸을 옮기려면 매번       를 누르는 것이 아니라 처음 한 번 누른 뒤     만 반복해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누르면 됨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3F22BF5-9FCF-46EE-B71E-E70D2E7FB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80" y="1615206"/>
            <a:ext cx="485775" cy="295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A48EAB-44A1-40B4-A991-7DD436E23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15" y="1978674"/>
            <a:ext cx="333375" cy="228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38AB61-90FF-4A84-B1D5-4C8750E97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7" y="2249219"/>
            <a:ext cx="333375" cy="228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F51BB38-BBEB-40B9-8191-D2CC7AD7FE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15" y="2268270"/>
            <a:ext cx="228600" cy="2095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B93EBA8-A645-4A0C-843C-3F23EC3F6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725" y="2249219"/>
            <a:ext cx="333375" cy="228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2E31BD-FA7A-42B9-A4B7-DFC2F6A6A3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679" y="2252890"/>
            <a:ext cx="228600" cy="2095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326AC7E-2208-4926-8C4F-5C661E54BE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30" y="2539286"/>
            <a:ext cx="266700" cy="2190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5C9B2EC-88CD-4334-A7E2-1A2726FCB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716" y="2557200"/>
            <a:ext cx="228600" cy="2095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A3E741F-8070-4B70-AED4-C9435868E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55" y="2807253"/>
            <a:ext cx="333375" cy="2286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4CEACEA-1DEC-437E-9905-E9E7056E1F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243" y="2810924"/>
            <a:ext cx="228600" cy="2095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78A71ED-455A-4DEA-9AEB-5D194B08A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18" y="2815642"/>
            <a:ext cx="333375" cy="2286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6294DED-C692-4456-884A-2DA466FC7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15" y="2834692"/>
            <a:ext cx="228600" cy="2095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06226AD-D2DD-4089-BE89-4FD8F325D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271" y="2834692"/>
            <a:ext cx="333375" cy="2286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7F73A7F-70B1-4C65-9BD3-D4FF0C6F66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54" y="3105937"/>
            <a:ext cx="228600" cy="2095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CFDA4EB-B77B-4061-8CED-A0ECCD470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95" y="3392711"/>
            <a:ext cx="333375" cy="2286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81632CA-A53C-4FC2-9493-F88D2503B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92" y="3408702"/>
            <a:ext cx="2286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2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커서를 처음과 끝으로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이번에는 커서를 한 번에 맨 앞이나 맨 뒤로 이동하는 방법을 알아보자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2F74D86A-CA13-4F64-BFDF-EA5BC92374B0}"/>
              </a:ext>
            </a:extLst>
          </p:cNvPr>
          <p:cNvSpPr txBox="1">
            <a:spLocks/>
          </p:cNvSpPr>
          <p:nvPr/>
        </p:nvSpPr>
        <p:spPr>
          <a:xfrm>
            <a:off x="597117" y="226908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3-5 </a:t>
            </a:r>
            <a:r>
              <a:rPr lang="ko-KR" altLang="en-US" sz="1600" dirty="0"/>
              <a:t>맨 첫 글자에 오타가 있는 경우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378C66-5D93-4178-8415-F82D6B779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0" y="2652672"/>
            <a:ext cx="15049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78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3348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커서를 처음과 끝으로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예는 실수로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echo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입력한 경우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+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반복해서 맨 앞으로 이동해도 되지만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      +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입력하면 한 번에 커서를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맨 앞으로 이동할 수 있음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1A199F-842F-46A6-8BB1-30E6D69EA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69" y="2240830"/>
            <a:ext cx="333375" cy="228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A914C9-2C1F-44AC-BD6C-0304F437E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301" y="2244501"/>
            <a:ext cx="228600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FD0B88-0411-41E3-ABE3-16C4A5C4C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784" y="2234976"/>
            <a:ext cx="333375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2A1E96-FC1B-42C5-B147-93D660139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873" y="2225451"/>
            <a:ext cx="238125" cy="238125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D5CE793E-33D4-434B-BFA9-D1441AD3316E}"/>
              </a:ext>
            </a:extLst>
          </p:cNvPr>
          <p:cNvSpPr txBox="1">
            <a:spLocks/>
          </p:cNvSpPr>
          <p:nvPr/>
        </p:nvSpPr>
        <p:spPr>
          <a:xfrm>
            <a:off x="597117" y="281437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3-6       +     </a:t>
            </a:r>
            <a:r>
              <a:rPr lang="ko-KR" altLang="en-US" sz="1600" dirty="0"/>
              <a:t>로 커서를 맨 앞으로 이동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9F95FAE-1336-410E-9C63-318AE52E9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5" y="2871524"/>
            <a:ext cx="333375" cy="228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F619E1-2169-4148-99F7-5F4D304EE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396" y="2861999"/>
            <a:ext cx="238125" cy="2381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412589-05EA-4D31-8177-4DD19B2653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06" y="3184193"/>
            <a:ext cx="1447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1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3348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커서를 처음과 끝으로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커서를 맨 앞으로 이동한 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문자를 입력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이와 반대로 커서를 맨 뒤로 보내려면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참고로 명령을 실행하려고   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누를 때 커서가 어디에 있어도 상관없음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실행하려고 일부러 커서를 맨 끝으로 이동하지 않아도 됨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F91A0E2-2604-49BC-BDCD-8FF69E4B4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837" y="2240830"/>
            <a:ext cx="333375" cy="228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35926E-0250-4029-928C-F69AD45AA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279" y="2231305"/>
            <a:ext cx="247650" cy="2476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6469976-1DD9-4519-B276-ABE95B6A0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27" y="2527192"/>
            <a:ext cx="4191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9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7430B88-3822-4781-8CE6-499BE42414C3}"/>
              </a:ext>
            </a:extLst>
          </p:cNvPr>
          <p:cNvSpPr txBox="1">
            <a:spLocks/>
          </p:cNvSpPr>
          <p:nvPr/>
        </p:nvSpPr>
        <p:spPr>
          <a:xfrm>
            <a:off x="597117" y="152246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3-1 </a:t>
            </a:r>
            <a:r>
              <a:rPr lang="ko-KR" altLang="en-US" sz="1600" dirty="0"/>
              <a:t>커서 이동 단축키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9E92D3-30C7-4848-9DF4-8A604D594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5" y="1845578"/>
            <a:ext cx="38195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36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3348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단어 단위로 커서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문자씩이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단어 단위로 커서를 이동하는 방법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756D059-4C37-47A0-B72E-FCDE9BBC1BF2}"/>
              </a:ext>
            </a:extLst>
          </p:cNvPr>
          <p:cNvSpPr txBox="1">
            <a:spLocks/>
          </p:cNvSpPr>
          <p:nvPr/>
        </p:nvSpPr>
        <p:spPr>
          <a:xfrm>
            <a:off x="597117" y="228586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3-2 </a:t>
            </a:r>
            <a:r>
              <a:rPr lang="ko-KR" altLang="en-US" sz="1600" dirty="0"/>
              <a:t>단어 단위 커서 이동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6F1F9D-4BA4-4255-97B1-96C814F2C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4" y="2652672"/>
            <a:ext cx="38576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07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838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단어 단위로 커서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      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일반적인 키보드에서 다음 키에 해당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     는 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처럼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누른 채로 조작하는 것이 아니라 누르고 뗀 뒤에 조작하는 방식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일부 터미널 에뮬레이터에서는  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로 설정해야 함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99386A-5EE8-4E87-B0E1-D2BF0405C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26" y="1950921"/>
            <a:ext cx="409575" cy="2381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973D137-4133-465A-ADD0-B1C4D985B200}"/>
              </a:ext>
            </a:extLst>
          </p:cNvPr>
          <p:cNvSpPr/>
          <p:nvPr/>
        </p:nvSpPr>
        <p:spPr>
          <a:xfrm>
            <a:off x="1325461" y="2399252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CF0BDA-8440-414C-A9DA-9EB0D5993728}"/>
              </a:ext>
            </a:extLst>
          </p:cNvPr>
          <p:cNvSpPr/>
          <p:nvPr/>
        </p:nvSpPr>
        <p:spPr>
          <a:xfrm>
            <a:off x="1318470" y="2744599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11710DE-C948-4882-8230-13216C04B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48" y="2308983"/>
            <a:ext cx="342900" cy="247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2FCC58-09C2-47D3-8A50-3182E7B34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48" y="2660384"/>
            <a:ext cx="342900" cy="2476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8A05A37-4D3E-4051-B20A-AF4406E3E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37" y="3087213"/>
            <a:ext cx="342900" cy="2476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7455483-A387-4FFE-86C5-3E9E194728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43" y="3106263"/>
            <a:ext cx="333375" cy="228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10DD45F-85CA-4D53-8E46-C8944E2B9D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63" y="3384109"/>
            <a:ext cx="342900" cy="2476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C0FA4B6-96DC-4277-A182-E0FF3FBCF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86" y="3351641"/>
            <a:ext cx="409575" cy="238125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7CB5BBFA-5EB8-4626-91B0-E9B646D93580}"/>
              </a:ext>
            </a:extLst>
          </p:cNvPr>
          <p:cNvSpPr txBox="1">
            <a:spLocks/>
          </p:cNvSpPr>
          <p:nvPr/>
        </p:nvSpPr>
        <p:spPr>
          <a:xfrm>
            <a:off x="597117" y="370360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3-2 </a:t>
            </a:r>
            <a:r>
              <a:rPr lang="ko-KR" altLang="en-US" sz="1600" dirty="0"/>
              <a:t>단어 단위 커서 이동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0B6A9E8-2EBD-4409-BB28-5DF591AF07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4" y="4062805"/>
            <a:ext cx="23050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53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838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단어 단위로 커서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3-7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같이 입력하고 커서가 맨 끝에 있는 상태에서 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입력해 보자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64590EB-B2D5-4926-AD78-99B7BB560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74" y="1959155"/>
            <a:ext cx="409575" cy="2381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4D74C02-853C-4094-8B82-955B35A82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890" y="1990220"/>
            <a:ext cx="228600" cy="209550"/>
          </a:xfrm>
          <a:prstGeom prst="rect">
            <a:avLst/>
          </a:prstGeom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1153F20E-29C9-48D2-8446-F298127BEABB}"/>
              </a:ext>
            </a:extLst>
          </p:cNvPr>
          <p:cNvSpPr txBox="1">
            <a:spLocks/>
          </p:cNvSpPr>
          <p:nvPr/>
        </p:nvSpPr>
        <p:spPr>
          <a:xfrm>
            <a:off x="597117" y="226908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3-8 </a:t>
            </a:r>
            <a:r>
              <a:rPr lang="ko-KR" altLang="en-US" sz="1600" dirty="0"/>
              <a:t>한 단어 앞으로 커서 이동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6606BF-B801-4396-8CCF-9EB8BE880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58" y="2642186"/>
            <a:ext cx="21431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32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9154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단어 단위로 커서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번에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World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커서가 이동한 것을 알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번 더 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Hello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이동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반대로 한 단어 앞으로 이동하려면  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문자씩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커서를 이동시키는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      를        로 바꾸면 단어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단위로 이동시킨다고 외우면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이를 잘 활용하면 좀 더 빠르게 커맨드 라인을 편집할 수 있음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EFAC60-2308-41FF-BDFB-B7DBF43D8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571" y="2219213"/>
            <a:ext cx="409575" cy="238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E86844-DC92-4777-81C1-76CE23848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453" y="2250278"/>
            <a:ext cx="22860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0574BD-DA4B-460C-B184-B1DFA42B2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60" y="2522615"/>
            <a:ext cx="409575" cy="238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2FF41C-594C-48EB-B8C5-C8373C2571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50" y="2539393"/>
            <a:ext cx="247650" cy="219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65BFB6-001F-4A67-947D-647B148EA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84" y="2829426"/>
            <a:ext cx="333375" cy="228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4AB427A-4F42-445A-A1A2-247F61573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98" y="2837815"/>
            <a:ext cx="228600" cy="2095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3E35253-71F7-4EAB-8A8C-16260BE94D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66" y="2829426"/>
            <a:ext cx="333375" cy="228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5B7BCCE-3A1A-416D-9AD6-EDD1EEBEC2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689" y="2833981"/>
            <a:ext cx="247650" cy="2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53D9115-A312-43AD-AA4E-541E9BAE0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47" y="2830824"/>
            <a:ext cx="333375" cy="228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0D9FCB0-2997-4C0C-8D30-C13A6A3B4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356" y="2810736"/>
            <a:ext cx="4095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3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88E121B-0DA1-45AA-AC04-4428FC2A2DA4}"/>
              </a:ext>
            </a:extLst>
          </p:cNvPr>
          <p:cNvSpPr txBox="1">
            <a:spLocks/>
          </p:cNvSpPr>
          <p:nvPr/>
        </p:nvSpPr>
        <p:spPr>
          <a:xfrm>
            <a:off x="424296" y="1197951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3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셸을 능숙하게 다루는 방법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E8C015-216A-4E74-81A3-D5B1D87D27FE}"/>
              </a:ext>
            </a:extLst>
          </p:cNvPr>
          <p:cNvSpPr/>
          <p:nvPr/>
        </p:nvSpPr>
        <p:spPr>
          <a:xfrm>
            <a:off x="2159893" y="2356248"/>
            <a:ext cx="4824214" cy="247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커맨드 라인 편집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3.2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셸을 사용하면서 만날 수 있는 문제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3.3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자동 완성 기능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3.4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 이력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77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9154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삭제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표에 정리한 바와 같이 문자 하나를 지우는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기능뿐만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단어 단위로 지우는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기능도 있음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28C45918-CC42-4259-97AA-AD02B29A1FC4}"/>
              </a:ext>
            </a:extLst>
          </p:cNvPr>
          <p:cNvSpPr txBox="1">
            <a:spLocks/>
          </p:cNvSpPr>
          <p:nvPr/>
        </p:nvSpPr>
        <p:spPr>
          <a:xfrm>
            <a:off x="597117" y="254592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3-3 </a:t>
            </a:r>
            <a:r>
              <a:rPr lang="ko-KR" altLang="en-US" sz="1600" dirty="0"/>
              <a:t>문자나 단어를 삭제하는 단축키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04A002-29B1-4DC4-BCE6-9EE67BAEE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3" y="2887866"/>
            <a:ext cx="70866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83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9154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삭제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라인에서 문자를 지우는 방법을 알아보자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3-9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상태에서             를 누르면 다음과 같이 문자가 하나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지워짐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A89CE89-7C8E-4E88-A56E-0DBB264E7869}"/>
              </a:ext>
            </a:extLst>
          </p:cNvPr>
          <p:cNvSpPr txBox="1">
            <a:spLocks/>
          </p:cNvSpPr>
          <p:nvPr/>
        </p:nvSpPr>
        <p:spPr>
          <a:xfrm>
            <a:off x="597117" y="224392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3-9 </a:t>
            </a:r>
            <a:r>
              <a:rPr lang="ko-KR" altLang="en-US" sz="1600" dirty="0"/>
              <a:t>커맨드 라인 준비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2B0E39-FE46-4991-9667-5BA591D27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1" y="2567840"/>
            <a:ext cx="2266950" cy="438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B4D51B-70EE-44A5-A00F-0E739764F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36" y="3104257"/>
            <a:ext cx="752475" cy="219075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59C40742-E8C7-4873-BD90-2F818E141832}"/>
              </a:ext>
            </a:extLst>
          </p:cNvPr>
          <p:cNvSpPr txBox="1">
            <a:spLocks/>
          </p:cNvSpPr>
          <p:nvPr/>
        </p:nvSpPr>
        <p:spPr>
          <a:xfrm>
            <a:off x="590126" y="342816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3-10 </a:t>
            </a:r>
            <a:r>
              <a:rPr lang="ko-KR" altLang="en-US" sz="1600" dirty="0"/>
              <a:t>문자 하나 삭제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CB2642A-89C8-4845-8223-A9BBD76733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1" y="3757501"/>
            <a:ext cx="21621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55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1737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삭제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     대신에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입력해도 동일하게 삭제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+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기본적인 타이핑 자세에서 쉽게 입력할 수 있어 매우 편리하지만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키보드나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 에뮬레이터의 설정에 따라 사용할 수 없는 경우도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나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로도 지울 수 있는데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이때는              와 달리 커서 앞에 있는 문자가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아니라 커서에 있는 문자가 삭제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라인에 아무것도 입력하지 않은 상태에서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로그아웃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B4D51B-70EE-44A5-A00F-0E739764F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37" y="1971744"/>
            <a:ext cx="752475" cy="219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C74E06-125B-43EB-9E79-301C56280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16" y="1971744"/>
            <a:ext cx="333375" cy="228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628504-D4D5-4F7B-8ECD-8D7549E39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476" y="1971744"/>
            <a:ext cx="238125" cy="228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A90EA5-F4B6-4F3E-8139-E8B1F3BB2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27" y="2243576"/>
            <a:ext cx="333375" cy="228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71D06BE-878D-4FC7-8BF9-667CC1FB2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75" y="2243576"/>
            <a:ext cx="238125" cy="228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1578ADA-EB23-464E-9E7D-1BBCE7848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53" y="2801770"/>
            <a:ext cx="476250" cy="2381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1504426-FE69-4FDF-ACAD-C53E959A6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01" y="2820306"/>
            <a:ext cx="333375" cy="228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D64B8FF-EADD-4159-BD7B-54D7C6760F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4" y="2815543"/>
            <a:ext cx="228600" cy="2381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9381561-E843-4A37-9557-2722B195E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60" y="2829831"/>
            <a:ext cx="752475" cy="2190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43EC804-2D89-4385-9DDD-58789F9F7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07" y="3387131"/>
            <a:ext cx="333375" cy="2286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DF34239-2AC0-4630-83ED-67F11D4BC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946" y="3382368"/>
            <a:ext cx="2286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22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1737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삭제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문자가 아니라 한 단어를 지우려면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커서 앞에 있는 문자부터 공백을 만날 때까지 문자열을 한 번에 지움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3-9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누르면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World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한꺼번에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지워짐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+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커맨드 라인을 빠르게 편집할 때 자주 사용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BEB0136-6900-416C-9C9F-2D508FACF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71" y="1971744"/>
            <a:ext cx="333375" cy="228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E73364-B998-42DF-A9C3-25A66A8C9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33" y="1969647"/>
            <a:ext cx="238125" cy="2190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2809367-EA18-4EB8-8572-7D5DDFA60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01" y="2535204"/>
            <a:ext cx="333375" cy="2286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F2E337B-6760-4D6B-820E-451EA7547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119" y="2533107"/>
            <a:ext cx="238125" cy="219075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9FBF3951-947B-433F-A9F5-E82862EFD613}"/>
              </a:ext>
            </a:extLst>
          </p:cNvPr>
          <p:cNvSpPr txBox="1">
            <a:spLocks/>
          </p:cNvSpPr>
          <p:nvPr/>
        </p:nvSpPr>
        <p:spPr>
          <a:xfrm>
            <a:off x="597117" y="280598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3-11 </a:t>
            </a:r>
            <a:r>
              <a:rPr lang="ko-KR" altLang="en-US" sz="1600" dirty="0"/>
              <a:t>단어 삭제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00C257-66FF-4EA9-AD86-2D31ED7B0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6" y="3155131"/>
            <a:ext cx="1762125" cy="4286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BBF6CAC-C511-416E-9FBF-EF31BF614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99" y="3656524"/>
            <a:ext cx="333375" cy="2286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A6575D9-C583-4024-88A9-1913C4A81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17" y="3662816"/>
            <a:ext cx="2381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90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91737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자르기와 붙여넣기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1B7AA2C-9FDF-4E2E-A5EB-89B6881397A3}"/>
              </a:ext>
            </a:extLst>
          </p:cNvPr>
          <p:cNvSpPr txBox="1">
            <a:spLocks/>
          </p:cNvSpPr>
          <p:nvPr/>
        </p:nvSpPr>
        <p:spPr>
          <a:xfrm>
            <a:off x="597117" y="20006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3-4 </a:t>
            </a:r>
            <a:r>
              <a:rPr lang="ko-KR" altLang="en-US" sz="1600" dirty="0"/>
              <a:t>자르기와 붙여넣기 단축키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1ACCB6-A1DB-4D6E-9DC5-5403E762F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8" y="2319422"/>
            <a:ext cx="46577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77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747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자르기와 붙여넣기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+     </a:t>
            </a:r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    </a:t>
            </a:r>
            <a:r>
              <a:rPr lang="en-US" altLang="ko-KR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</a:t>
            </a:r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커맨드 라인의 내용을 한꺼번에 지울 때 사용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커서가 맨 마지막 글자에 있을 때     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입력하면 전체 입력 내용을 한꺼번에 삭제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이렇게 삭제한 내용은 셸에 기록되어 나중에 활용할 수 있음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     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    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단순히 삭제가 아니라 자르기에 해당하는 단축키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윈도나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macOS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자르고 붙이기를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cut &amp; paste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표현하지만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bash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붙이기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(paste)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양크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(yank)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함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49AD0B-C72B-4932-850A-7C8ED2766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31" y="1981531"/>
            <a:ext cx="333375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609379-7D46-4297-998A-40F402AC0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94" y="1981531"/>
            <a:ext cx="238125" cy="219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E6FFEC-66C3-4AB6-9E38-3B4A39030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44" y="1982929"/>
            <a:ext cx="333375" cy="228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88793E-31A0-4FC7-9CD5-FCB6F4B53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57" y="1980570"/>
            <a:ext cx="238125" cy="219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B0A830C-2116-4498-9BE1-D819FD671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43" y="2286330"/>
            <a:ext cx="333375" cy="228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A6E9E23-DD82-4BF5-8C2F-04BCF58426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362" y="2286330"/>
            <a:ext cx="238125" cy="2190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A9982BD-3FBB-4DE7-B1D1-D08297FC8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94" y="3159591"/>
            <a:ext cx="333375" cy="228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229A879-4D30-40EA-87E9-95CD039A5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79" y="3159591"/>
            <a:ext cx="238125" cy="2190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BE908B7-B56B-4664-A5DE-162D6796E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84" y="3168556"/>
            <a:ext cx="333375" cy="2286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8B34AE3-83AF-4714-9814-9BAD3107F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42" y="3166197"/>
            <a:ext cx="2381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8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74765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자르기와 붙여넣기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명령을 입력한 뒤     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눌러 전체를 지움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이어서     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입력하면 다시 복원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B0A830C-2116-4498-9BE1-D819FD671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085" y="1984327"/>
            <a:ext cx="333375" cy="228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A6E9E23-DD82-4BF5-8C2F-04BCF5842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71" y="1984327"/>
            <a:ext cx="238125" cy="2190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34263FC-1BD5-4E3D-BBBD-B80C731A8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92" y="2287729"/>
            <a:ext cx="333375" cy="228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3D4346-053E-48A1-9AF3-67CE50ECE7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87" y="2306779"/>
            <a:ext cx="228600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5329DE-36FE-419D-8582-4DF7341E6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00" y="2594766"/>
            <a:ext cx="70961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01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3.2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커맨드 라인 편집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65415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셸을 사용하면서 만날 수 있는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셸을 사용하면서 만날 수 있는 문제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로 셸을 사용하다 보면 키보드 입력이 안 되거나 프롬프트가 동작하지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않는 듯한 상태일 때가 있음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아직 셸에 익숙하지 않다면 무언가 큰 장애가 일어난 거라 생각하기 쉽지만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실은 작은 입력 실수에 불과한 경우가 많음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95F1F8-BC72-4BFA-B691-DD401254D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931" y="1981531"/>
            <a:ext cx="3333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36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셸을 사용하면서 만날 수 있는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405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키보드 입력이 안 되는 경우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갑자기 키보드 입력이 화면에 표시되지 않을 때에는 화면에 표시하는 것을 잠그는     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눌렀을 가능성이 있음</a:t>
            </a: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누르면 화면 표시 잠금이 해제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출력을 잠가도 문자열은 계속 입력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화면에 아무것도 표시되지 않는다고 아무 문자나 입력하지 말고 침착하게 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 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눌러 보자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916172-DC68-4D62-8583-8BA0D046D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40" y="2233200"/>
            <a:ext cx="333375" cy="228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D5C942-0568-476C-911F-47AD5B11A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01" y="2237962"/>
            <a:ext cx="228600" cy="219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4043AF-8275-402A-82FE-15C5CFC71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96" y="2553380"/>
            <a:ext cx="333375" cy="22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0E2D9A-7FA3-47A9-82E3-D2907E0D3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40" y="2552419"/>
            <a:ext cx="228600" cy="219075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6D4A8A0A-EBD0-4D56-9135-918275ED10F9}"/>
              </a:ext>
            </a:extLst>
          </p:cNvPr>
          <p:cNvSpPr txBox="1">
            <a:spLocks/>
          </p:cNvSpPr>
          <p:nvPr/>
        </p:nvSpPr>
        <p:spPr>
          <a:xfrm>
            <a:off x="597117" y="288987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3-5 </a:t>
            </a:r>
            <a:r>
              <a:rPr lang="ko-KR" altLang="en-US" sz="1600" dirty="0"/>
              <a:t>화면 표시 잠금 및 해제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785983-7BD9-449A-AFA5-B9EC22743B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3" y="3223254"/>
            <a:ext cx="3838575" cy="10096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350CDC9-84ED-4946-968C-5EFA38088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12" y="4399961"/>
            <a:ext cx="333375" cy="228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4A4B933-1FE1-41B5-A45B-F8D9CA5B3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40" y="4404723"/>
            <a:ext cx="228600" cy="2190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39442DB-7C6E-4566-B57A-1FEA47465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83" y="5012755"/>
            <a:ext cx="333375" cy="228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F3C39C-863E-4110-A171-EB8B0AE06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38" y="5011794"/>
            <a:ext cx="2286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3.1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커맨드 라인 편집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7257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셸을 사용하면서 만날 수 있는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0965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실행한 명령이 종료하지 않아 프롬프트가 뜨지 않는 경우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리눅스의 일부 명령은 실행한 뒤 명시적으로 종료하지 않으면 계속 실행 상태에 있음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이러한 명령을 실행하면 프롬프트로 돌아오지 않기 때문에 직접 종료해야 함</a:t>
            </a:r>
          </a:p>
          <a:p>
            <a:pPr lvl="1"/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 중인 명령을 강제 종료하려면     </a:t>
            </a:r>
            <a:r>
              <a:rPr lang="en-US" altLang="ko-KR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누름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214FC1-8180-48ED-B814-5135700B0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46" y="2861694"/>
            <a:ext cx="333375" cy="228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EECCE2-B271-404F-A5F9-6493504A1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986" y="2859597"/>
            <a:ext cx="266700" cy="219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2539479-D261-4863-B1D4-AE667E6A1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433" y="3213639"/>
            <a:ext cx="71151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85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셸을 사용하면서 만날 수 있는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838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실행한 명령이 종료하지 않아 프롬프트가 뜨지 않는 경우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네트워크 연결을 확인하는 명령어인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ping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명령어는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초에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번씩 네트워크 접속을 무한히 확인하기 때문에 두 번 출력된 시점에서     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눌러 종료</a:t>
            </a:r>
          </a:p>
          <a:p>
            <a:pPr lvl="1"/>
            <a:r>
              <a:rPr lang="en-US" altLang="ko-KR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^c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표시된 부분이     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누른 부분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셸에서는      </a:t>
            </a:r>
            <a:r>
              <a:rPr lang="ko-KR" altLang="en-US" sz="18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^</a:t>
            </a:r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표시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하기도 함</a:t>
            </a: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실행한 명령을 도중에 멈추거나 프로그램의 동작이 이상해서 강제 종료하는 경우에 사용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프로그램이 멈추고 셸의 프롬프트가 표시</a:t>
            </a:r>
            <a:endParaRPr lang="ko-KR" altLang="en-US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1FCF0A-130A-48E5-BD8E-AA2204186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66" y="2542912"/>
            <a:ext cx="333375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214CC4-2FC7-4581-ADA6-58561A1CE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295" y="2540815"/>
            <a:ext cx="266700" cy="219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46E980-FDE5-497C-98E2-49B872158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08" y="2863092"/>
            <a:ext cx="333375" cy="228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17D8A6-D2F0-4BE9-AF5A-8D246C1AB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537" y="2860995"/>
            <a:ext cx="266700" cy="219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2BB998-9460-4942-9C56-6464BC52F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463" y="3158455"/>
            <a:ext cx="333375" cy="228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57058A-A913-4D2C-BBFB-0547486D1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28" y="3473042"/>
            <a:ext cx="333375" cy="228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9162D8D-5FE7-42C4-9D8D-EC3B3C240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01" y="3470945"/>
            <a:ext cx="2667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27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셸을 사용하면서 만날 수 있는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99287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실행한 명령이 종료하지 않아 프롬프트가 뜨지 않는 경우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라인에서 명령을 입력하다가     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누르면 새로운 커맨드 라인으로 넘어갈 수 있음</a:t>
            </a:r>
            <a:endParaRPr lang="ko-KR" altLang="en-US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6CE1415-D7C0-48DC-BB88-F34DC285A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591" y="1989239"/>
            <a:ext cx="333375" cy="228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FFDABC2-A540-42B1-B601-8C27E482B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0" y="1987142"/>
            <a:ext cx="266700" cy="219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459015-2E87-4690-A280-1B937AF351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50" y="2556219"/>
            <a:ext cx="7077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08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셸을 사용하면서 만날 수 있는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7543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프롬프트의 문자가 깨지는 경우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이미지 파일 같은 바이너리 파일을 셸에서 출력하면 프롬프트의 문자가 깨지는 경우가 있음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이때에는 화면을 지우는     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입력</a:t>
            </a:r>
            <a:endParaRPr lang="ko-KR" altLang="en-US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9ED697-6E1A-483A-BF2A-D1183C71D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78" y="2551302"/>
            <a:ext cx="333375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27C640-C114-46EE-87DC-002F11B01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803" y="2551302"/>
            <a:ext cx="228600" cy="22860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689F2B0-42E7-41CD-862D-200886048948}"/>
              </a:ext>
            </a:extLst>
          </p:cNvPr>
          <p:cNvSpPr txBox="1">
            <a:spLocks/>
          </p:cNvSpPr>
          <p:nvPr/>
        </p:nvSpPr>
        <p:spPr>
          <a:xfrm>
            <a:off x="597117" y="285631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3-6 </a:t>
            </a:r>
            <a:r>
              <a:rPr lang="ko-KR" altLang="en-US" sz="1600" dirty="0"/>
              <a:t>화면 삭제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C6D10E-2AEE-42C4-9280-052351768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4" y="3178421"/>
            <a:ext cx="38481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4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셸을 사용하면서 만날 수 있는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7543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프롬프트의 문자가 깨지는 경우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화면에 표시되는 내용을 전부 지우고 커서를 화면 좌측 상단으로 이동시킴</a:t>
            </a: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clear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동일한 기능을 수행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불필요한 정보를 지워서 화면을 깨끗하게 만들고 싶을 때 사용</a:t>
            </a: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입력해도 여전히 문자가 깨진다면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reset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</a:t>
            </a: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reset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이름 그대로 터미널을 초기화하는 명령어로 터미널의 표시에 문제가 있을 때 사용 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문제가 계속된다면 일단 로그아웃한 뒤 다시 로그인하면 해결되는 경우가 많음</a:t>
            </a:r>
            <a:endParaRPr lang="ko-KR" altLang="en-US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CD6165-4109-43EB-A357-3BB2CCE27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07" y="1980851"/>
            <a:ext cx="333375" cy="228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9A44A9-6B7A-42F3-900B-22E63EEDA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10" y="1980851"/>
            <a:ext cx="228600" cy="228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F216CC-29A2-4106-BA9B-0D2FE6CC8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94" y="3165098"/>
            <a:ext cx="333375" cy="228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114C7FD-E07A-4F6A-8ACC-6006A1EE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97" y="3165098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27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3.3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자동 완성 기능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15634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자동 완성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7543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자동 완성 기능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CLI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환경에서 명령을 실행하려면 명령어를 키보드로 직접 입력해야 함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매번 명령어를 입력하는 건 귀찮고 오타가 생길 수도 있음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이를 위해 배시에는 자동 완성 기능이 있음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기능은 명령어의 처음 몇 글자만 입력하면 자동으로 완성해 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자동 완성 기능을 사용하면 리눅스를 다루는 속도가 한층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빨라짐</a:t>
            </a:r>
            <a:endParaRPr lang="ko-KR" altLang="en-US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62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자동 완성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7543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자동 완성 기능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자동 완성 기능은      을 사용</a:t>
            </a: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echo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명령어에서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ec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만을 입력하고      을 눌러 보기 바람</a:t>
            </a:r>
            <a:endParaRPr lang="ko-KR" altLang="en-US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D3464C-D6D1-44FD-8F7F-A1453DD78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65" y="1990376"/>
            <a:ext cx="352425" cy="209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207A98-7970-44BC-8C82-1315B2E61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96" y="2288511"/>
            <a:ext cx="352425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6B67BB-97A0-4ADE-BEB8-39BE8BBA5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21" y="2618052"/>
            <a:ext cx="70866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74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자동 완성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7543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자동 완성 기능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ec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시작하는 명령어가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echo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밖에 없으므로 자연스럽게 자동 완성이 되었음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후보가 여러 개라면 어떻게 될까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까지만 입력하고      을 눌러 보자</a:t>
            </a:r>
            <a:endParaRPr lang="ko-KR" altLang="en-US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BAF3B5-C56D-4B9F-879F-2FE82A873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795" y="2598904"/>
            <a:ext cx="352425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653186-9189-4F6F-AD57-19C0C4D5F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19" y="2941902"/>
            <a:ext cx="71532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41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자동 완성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자동 완성 기능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터미널의 설정에 따라 다르지만 보통 경고음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벨이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울린다고 표현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울리고 자동 완성이 동작하지 않음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자동 완성될 후보가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많다라는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메시지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한 번 더      을 눌러 보자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e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입력하고      을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회 연속 누르면 됨</a:t>
            </a:r>
            <a:endParaRPr lang="ko-KR" altLang="en-US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FD78C3-576D-4722-A3AE-21A582BA2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35" y="2854604"/>
            <a:ext cx="352425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255796-89BD-4255-9533-3276DCBAD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91" y="3152338"/>
            <a:ext cx="352425" cy="209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FF80CF-7793-4CD0-B121-BA37B113B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47" y="3540628"/>
            <a:ext cx="70866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9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셸에서 프롬프트 기호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($)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뒤에 명령어를 입력하는 부분을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이라고 함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7097317-22E7-454F-AAC8-72AC4BEEE52F}"/>
              </a:ext>
            </a:extLst>
          </p:cNvPr>
          <p:cNvSpPr txBox="1">
            <a:spLocks/>
          </p:cNvSpPr>
          <p:nvPr/>
        </p:nvSpPr>
        <p:spPr>
          <a:xfrm>
            <a:off x="597117" y="226908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3-1 </a:t>
            </a:r>
            <a:r>
              <a:rPr lang="ko-KR" altLang="en-US" sz="1600" dirty="0"/>
              <a:t>프롬프트와 커맨드 라인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FA7F1E-50A2-4022-B7B6-783FA2E16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1" y="2669450"/>
            <a:ext cx="18859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자동 완성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자동 완성 기능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이번에는 명령어 목록이 출력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전부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시작하는 명령어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출력된 목록을 참고해서 명령어를 입력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egrep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명령어를 입력하려면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eg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까지 입력하고      을 누름</a:t>
            </a:r>
            <a:endParaRPr lang="ko-KR" altLang="en-US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784504-E68A-496E-839D-F816C361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775" y="2921716"/>
            <a:ext cx="352425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68E215-8CC9-4CC5-A7EE-6272006D8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15" y="3275277"/>
            <a:ext cx="7115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11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자동 완성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자동 완성 기능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eg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시작하는 명령어는 하나밖에 없으므로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egrep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자동 완성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이처럼 후보를 확인하면서 </a:t>
            </a:r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자동 완성 기능을 사용하면 명령어를 외우거나 전부 입력하지 않아도 됨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또한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오타 걱정도 덜 수 있음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이렇게 편리한 자동 완성 기능은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명령어뿐만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파일 이름에도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적용할수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있음</a:t>
            </a:r>
            <a:endParaRPr lang="ko-KR" altLang="en-US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637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3.4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 이력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6481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리눅스를 사용하다 보면 이전에 실행한 커맨드 라인을 다시 실행하고 싶은 경우가 자주 생김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혹은 이전에 실행한 명령을 조금 수정해서 실행하고 싶은 경우도 있음</a:t>
            </a: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한 번 입력한 커맨드 라인을 기록해 둠</a:t>
            </a:r>
          </a:p>
          <a:p>
            <a:pPr lvl="1"/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 기능을 활용하면 이전에 입력한 명령들을 다시 불러올 수 있음</a:t>
            </a:r>
          </a:p>
        </p:txBody>
      </p:sp>
    </p:spTree>
    <p:extLst>
      <p:ext uri="{BB962C8B-B14F-4D97-AF65-F5344CB8AC3E}">
        <p14:creationId xmlns:p14="http://schemas.microsoft.com/office/powerpoint/2010/main" val="1859940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73281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이력의 사용법은 다음 표와 같음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이외에도 다양한 기능이 있지만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세 가지 기능을 먼저 익히는 것이 좋음</a:t>
            </a:r>
            <a:endParaRPr lang="ko-KR" altLang="en-US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B09CEB8-067D-4CF2-B3A9-3CEF5FCF0A53}"/>
              </a:ext>
            </a:extLst>
          </p:cNvPr>
          <p:cNvSpPr txBox="1">
            <a:spLocks/>
          </p:cNvSpPr>
          <p:nvPr/>
        </p:nvSpPr>
        <p:spPr>
          <a:xfrm>
            <a:off x="597117" y="259625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3-7 </a:t>
            </a:r>
            <a:r>
              <a:rPr lang="ko-KR" altLang="en-US" sz="1600" dirty="0"/>
              <a:t>명령 이력 관련 단축키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9DE874-D7AA-4279-983B-8A4621314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81" y="2946287"/>
            <a:ext cx="42481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446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73281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    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이력 목록을 이동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는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previous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약자이고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next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약자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특히     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자주 사용되는데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방금 실행한 명령을 다시 불러옴</a:t>
            </a:r>
            <a:endParaRPr lang="ko-KR" altLang="en-US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FB732A-A271-4D59-A236-90E081E76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00" y="1977224"/>
            <a:ext cx="200025" cy="219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F80005-6226-4CCC-9E2A-2577CCC9B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829" y="1983516"/>
            <a:ext cx="333375" cy="22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71CEA0-BD64-420B-9290-24C1FA77D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39" y="1976088"/>
            <a:ext cx="333375" cy="228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4D9709-2C65-411D-AB8D-2C454A51FB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146" y="1993041"/>
            <a:ext cx="200025" cy="219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84BAB4-4BE9-41F5-84F4-A578D091A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829" y="2283748"/>
            <a:ext cx="200025" cy="219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811C6D-250B-4629-B113-328EAB4BF7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40" y="2299565"/>
            <a:ext cx="200025" cy="2190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19556A-FE50-4E3D-9EAC-63D74BA9A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16" y="2590737"/>
            <a:ext cx="200025" cy="2190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ADB5C9A-EA45-4C8B-9A6D-8540506F0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68" y="2597029"/>
            <a:ext cx="3333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905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73281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echo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실행하려다가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다음과 같이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cho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잘못 입력했다고 생각해 보자</a:t>
            </a:r>
            <a:endParaRPr lang="ko-KR" altLang="en-US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51A34B-8969-47BF-8B2C-551EDD323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00" y="2548636"/>
            <a:ext cx="71056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48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6704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    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입력하면 다음과 같이 방금 전에 입력한 커맨드 라인이 복원</a:t>
            </a:r>
            <a:endParaRPr lang="ko-KR" altLang="en-US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AECFD8-AB43-4766-9453-5A22DC11A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904" y="1977224"/>
            <a:ext cx="200025" cy="219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359B24-224A-46D9-AB9E-DB642009E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56" y="1983516"/>
            <a:ext cx="333375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A012BA-77B9-4DB0-9E2A-61522280A8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23" y="2327202"/>
            <a:ext cx="70580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47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46437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커서를 맨 앞으로 이동한 뒤 문자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입력하면 됨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이력은 직전에 입력한 명령을 재활용할 수 있어 무척 편리함</a:t>
            </a: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반복해서 입력하면 그 이전에 입력한 명령으로 복원하는 것도 가능함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이력을 위아래로 움직일 때는 방향키를 사용해도 되지만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되도록 손의 이동을 줄이기 위해     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    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사용하는 것이 좋음</a:t>
            </a:r>
            <a:endParaRPr lang="ko-KR" altLang="en-US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9545DA-5D6E-4E3D-AD74-731939A13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69" y="1983516"/>
            <a:ext cx="238125" cy="238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077C6B-D029-4F57-99EC-37CE6C1D6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43" y="1983516"/>
            <a:ext cx="333375" cy="22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15D2D5-3009-4B07-ACA4-9587E95AE5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21" y="2581562"/>
            <a:ext cx="200025" cy="219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7F2E21-1307-464A-984C-2E8596696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829" y="2587854"/>
            <a:ext cx="333375" cy="228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0E1B8C-0276-48F8-A36B-629F51C7B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44" y="3409975"/>
            <a:ext cx="200025" cy="219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32159F-D285-4A36-B42B-E854ABD82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752" y="3416267"/>
            <a:ext cx="333375" cy="228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102613-C6EE-4459-BAF1-84332C405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42" y="3393022"/>
            <a:ext cx="333375" cy="228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E19C3A-FD75-420E-9662-D8933796A5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249" y="3409975"/>
            <a:ext cx="2000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61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78315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 검색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이력을     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    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하나씩 찾는 것은 비효율적임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    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8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입력하면 명령 이력을 검색할 수 있음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셸에서     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입력하면 프롬프트가 다음과 같이 증분 검색이라는 모드로 변경</a:t>
            </a:r>
            <a:endParaRPr lang="ko-KR" altLang="en-US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0E1B8C-0276-48F8-A36B-629F51C7B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477" y="1983847"/>
            <a:ext cx="200025" cy="219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32159F-D285-4A36-B42B-E854ABD82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185" y="1990139"/>
            <a:ext cx="333375" cy="228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102613-C6EE-4459-BAF1-84332C405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642" y="1974322"/>
            <a:ext cx="333375" cy="228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E19C3A-FD75-420E-9662-D8933796A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77" y="1983847"/>
            <a:ext cx="200025" cy="219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B76603-8C90-40BA-ADD0-20397496B9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33" y="2297799"/>
            <a:ext cx="238125" cy="2190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FCAED72-639E-4050-9E3C-91A0053B9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31" y="2293540"/>
            <a:ext cx="333375" cy="228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7741505-783C-4EDA-83C9-B55733936A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96" y="2599405"/>
            <a:ext cx="238125" cy="2190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BE3CEB3-C31A-446E-B9BB-DAD8D75DD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94" y="2595146"/>
            <a:ext cx="333375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DA6B15-4FFE-4A2A-9D03-67974D0CDB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42" y="3199146"/>
            <a:ext cx="70770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7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라인을 사용하다 보면 잘못 입력한 문자를 고치거나 이전에 사용한 명령어를 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재사용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하고 싶은 경우가 빈번하게 발생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비롯한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셸들은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이를 위한 편리한 편집 기능이 꽤 많이 있음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7233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00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 검색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증분 검색은 문자를 하나 입력할 때마다 이력을 검색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검색할 문자를 전부 입력한 뒤       를 누르지 않아도 문자를 입력할 때마다 자동으로 검색 결과가 바뀜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입력해 보자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지금까지 입력한 명령한 이력에 따라 다르게 출력될 것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env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명령어가 표시</a:t>
            </a:r>
            <a:endParaRPr lang="ko-KR" altLang="en-US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26E87A-A571-4169-8254-1F6B895F6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97" y="2304394"/>
            <a:ext cx="419100" cy="219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74422E-75D8-446F-927C-1B4BEF3D7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03" y="3826080"/>
            <a:ext cx="71247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71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9005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 검색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이어서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입력해 보자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명령한 이력에서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ec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포함된 커맨드 라인이 검색</a:t>
            </a:r>
            <a:endParaRPr lang="ko-KR" altLang="en-US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9ED73B9-E185-4507-BD1D-21977E3DC430}"/>
              </a:ext>
            </a:extLst>
          </p:cNvPr>
          <p:cNvSpPr txBox="1">
            <a:spLocks/>
          </p:cNvSpPr>
          <p:nvPr/>
        </p:nvSpPr>
        <p:spPr>
          <a:xfrm>
            <a:off x="597117" y="259625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3-12 </a:t>
            </a:r>
            <a:r>
              <a:rPr lang="ko-KR" altLang="en-US" sz="1600" dirty="0"/>
              <a:t>증분 검색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6041C7-7FB0-4060-9893-4CF67888D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06" y="2943993"/>
            <a:ext cx="38481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86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083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 검색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명령한 이력에서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echo Hello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검색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한 번 더     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입력하면 이전 검색 결과로 이동</a:t>
            </a:r>
          </a:p>
          <a:p>
            <a:pPr lvl="1"/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검색 결과를 그대로 실행하고 싶다면      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누르고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수정하려면     를 누르면 됨</a:t>
            </a:r>
            <a:endParaRPr lang="ko-KR" altLang="en-US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FB0A1B-390F-4669-9ADD-322013E41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47" y="2282854"/>
            <a:ext cx="333375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514D1D-5E72-405F-A293-BE54337B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243" y="2280757"/>
            <a:ext cx="238125" cy="2190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081E7D-D0F0-45F0-8E13-88D58D5AA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91" y="2589620"/>
            <a:ext cx="419100" cy="219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87692B-467A-49C3-A8AF-E722081C0B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45" y="2569434"/>
            <a:ext cx="3429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865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80831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 이력 검색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+   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증분 검색하는 방법을 다음 표에 정리</a:t>
            </a:r>
            <a:endParaRPr lang="ko-KR" altLang="en-US" sz="18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FB0A1B-390F-4669-9ADD-322013E41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40" y="1972462"/>
            <a:ext cx="333375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514D1D-5E72-405F-A293-BE54337B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70" y="1972462"/>
            <a:ext cx="238125" cy="21907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17397F86-3916-410C-BD28-C36840E9B379}"/>
              </a:ext>
            </a:extLst>
          </p:cNvPr>
          <p:cNvSpPr txBox="1">
            <a:spLocks/>
          </p:cNvSpPr>
          <p:nvPr/>
        </p:nvSpPr>
        <p:spPr>
          <a:xfrm>
            <a:off x="597117" y="226908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3-8 </a:t>
            </a:r>
            <a:r>
              <a:rPr lang="ko-KR" altLang="en-US" sz="1600" dirty="0"/>
              <a:t>증분 검색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1188BA-E7E3-4083-953F-D5FCCF5C3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6" y="2603233"/>
            <a:ext cx="57816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4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기본 조작이라고 할 수 있는 커서 이동부터 연습해 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라인에서 그림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3-2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같이 입력한 뒤        를 누르지 않은 상태에서 시작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49A435-ED59-46D1-9AC5-43FD51D36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11" y="2245671"/>
            <a:ext cx="419100" cy="21907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4AD74A1-6E96-4DFA-838B-2CE2581D8B8E}"/>
              </a:ext>
            </a:extLst>
          </p:cNvPr>
          <p:cNvSpPr txBox="1">
            <a:spLocks/>
          </p:cNvSpPr>
          <p:nvPr/>
        </p:nvSpPr>
        <p:spPr>
          <a:xfrm>
            <a:off x="597117" y="256270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3-2 </a:t>
            </a:r>
            <a:r>
              <a:rPr lang="ko-KR" altLang="en-US" sz="1600" dirty="0"/>
              <a:t>오타 정정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C37D87-3A11-47E1-AFDB-8789745E1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3" y="2946808"/>
            <a:ext cx="15430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0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Hello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입력하려 했지만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Hllo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입력된 상황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커서를 이동하여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뒤에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 해 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 커서가 마지막에 위치해 있기 때문에 먼저 커서를 앞으로 옮겨야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누르고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눌러 커서를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141B1E-D591-4D72-8F7E-18E4AF55F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62" y="2828139"/>
            <a:ext cx="333375" cy="22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697B4A-9E6D-49D4-BCEE-F2F8E51FC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53" y="2826042"/>
            <a:ext cx="228600" cy="20955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BEE01ABD-3A9C-453D-B59E-774CB02D855A}"/>
              </a:ext>
            </a:extLst>
          </p:cNvPr>
          <p:cNvSpPr txBox="1">
            <a:spLocks/>
          </p:cNvSpPr>
          <p:nvPr/>
        </p:nvSpPr>
        <p:spPr>
          <a:xfrm>
            <a:off x="597117" y="315832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3-3       +     </a:t>
            </a:r>
            <a:r>
              <a:rPr lang="ko-KR" altLang="en-US" sz="1600" dirty="0"/>
              <a:t>로 커서를 뒤로 이동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5383EE-F9E8-4D59-BD10-4660E0734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55" y="3208789"/>
            <a:ext cx="333375" cy="228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D304862-4A92-470E-9B37-97BFA3B02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78" y="3221549"/>
            <a:ext cx="228600" cy="2095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A1FE593-C34B-4F8C-AB72-78126F2229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3" y="3569496"/>
            <a:ext cx="14192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5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커서가 한 문자 뒤로 이동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+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 더 누른 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EE01ABD-3A9C-453D-B59E-774CB02D855A}"/>
              </a:ext>
            </a:extLst>
          </p:cNvPr>
          <p:cNvSpPr txBox="1">
            <a:spLocks/>
          </p:cNvSpPr>
          <p:nvPr/>
        </p:nvSpPr>
        <p:spPr>
          <a:xfrm>
            <a:off x="597117" y="257109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3-4 </a:t>
            </a:r>
            <a:r>
              <a:rPr lang="ko-KR" altLang="en-US" sz="1600" dirty="0"/>
              <a:t>커서 이동 및 문자 삽입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77A6769-57CE-4DB7-9106-485CE1D75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60" y="2255510"/>
            <a:ext cx="333375" cy="228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AAB4CA-0C4A-43AC-8D0C-666993A40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83" y="2268270"/>
            <a:ext cx="228600" cy="209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A63E41-E6AC-4585-A699-4B4031682C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4" y="2923824"/>
            <a:ext cx="15335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2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커맨드 라인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커서 이동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오타를 수정했으니       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눌러서 명령을 실행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95DACD-F37A-4629-B602-0185C6AC4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709" y="1979417"/>
            <a:ext cx="419100" cy="219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8188B1-A8B3-4EF8-86A5-BAC9EFCD6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25" y="2327158"/>
            <a:ext cx="7115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5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1159</TotalTime>
  <Words>1933</Words>
  <Application>Microsoft Office PowerPoint</Application>
  <PresentationFormat>화면 슬라이드 쇼(4:3)</PresentationFormat>
  <Paragraphs>280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9" baseType="lpstr">
      <vt:lpstr>KoPub돋움체_Pro Bold</vt:lpstr>
      <vt:lpstr>KoPub돋움체_Pro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gilbut</dc:creator>
  <cp:lastModifiedBy>USER</cp:lastModifiedBy>
  <cp:revision>229</cp:revision>
  <dcterms:created xsi:type="dcterms:W3CDTF">2021-12-20T02:06:08Z</dcterms:created>
  <dcterms:modified xsi:type="dcterms:W3CDTF">2021-12-22T05:41:27Z</dcterms:modified>
</cp:coreProperties>
</file>