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2" r:id="rId4"/>
    <p:sldId id="261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0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jp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jp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4563CCEE-BDDF-438B-B910-0E157DF9260B}"/>
              </a:ext>
            </a:extLst>
          </p:cNvPr>
          <p:cNvSpPr txBox="1">
            <a:spLocks/>
          </p:cNvSpPr>
          <p:nvPr/>
        </p:nvSpPr>
        <p:spPr>
          <a:xfrm>
            <a:off x="0" y="2309968"/>
            <a:ext cx="9144000" cy="146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모두의 리눅스</a:t>
            </a:r>
            <a:endParaRPr lang="ko-KR" altLang="ko-KR" sz="8000" dirty="0">
              <a:solidFill>
                <a:schemeClr val="tx1">
                  <a:lumMod val="50000"/>
                </a:schemeClr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1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5.1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mkdir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1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mkdir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이제 연습을 위해 작성한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work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E5666B-D5FD-4DB7-80A9-821AF62C9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04" y="2274596"/>
            <a:ext cx="7153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5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5.1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mkdir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1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중첩된 디렉터리를 한 번에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mkdir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중첩된 디렉터리를 만들려고 할 때 중간 경로의 디렉터리가 존재하지 않으면 에러가 발생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B842DA-0E63-4D96-A8C6-BD2C3FC00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65" y="2482617"/>
            <a:ext cx="70580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4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5.1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mkdir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1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중첩된 디렉터리를 한 번에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추가하면 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report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부터 시작해서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2021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05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디렉터리를 한 번에 만들 수 있음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AA6C18-5CDA-4FEA-9896-FE2082E6A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01" y="2327202"/>
            <a:ext cx="70866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0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5.2 touch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파일 만들기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902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5.2 touch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1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touch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touch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인자로 지정한 이름의 파일을 생성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여러 개를 한꺼번에 만들 수도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touch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내용이 없는 빈 파일을 생성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C8F215-71A3-4BEA-A3CD-9917B6051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23" y="2547587"/>
            <a:ext cx="7048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2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5.2 touch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1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touch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touch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실행한 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파일이 만들어진 것을 확인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4F9B5D-4E11-4BED-ACBC-BBB5968A2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48" y="2277655"/>
            <a:ext cx="70770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4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5.2 touch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1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touch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touch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파일의 타임스탬프를 갱신하기 위한 명령어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대상이 되는 파일이 존재하지 않으면 새롭게 파일을 만듦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단순히 빈 파일을 만드는 용도로도 많이 사용</a:t>
            </a: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touch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이미 존재하는 파일을 지정해도 내용이 지워지거나 하지는 않음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788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5.3 rm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과 </a:t>
            </a:r>
            <a:r>
              <a:rPr lang="en-US" altLang="ko-KR" sz="26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rmdir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파일과 디렉터리 삭제하기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8389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5.3 rm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3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rmdir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1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rmdir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삭제하기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지우려면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7EA88C-F7C9-4188-8599-4C4CA0760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23" y="2286393"/>
            <a:ext cx="70866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3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5.3 rm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3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rmdir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1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rmdir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삭제하기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지정할 때는  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자동 완성 기능을 사용할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앞서 작성한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newfile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지운 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확인해 보기 바람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26000A-4237-4C13-8003-78284A138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13" y="1981987"/>
            <a:ext cx="352425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76F65A-F33A-4D9C-8DFE-E7224C562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78" y="2606354"/>
            <a:ext cx="71056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8E121B-0DA1-45AA-AC04-4428FC2A2DA4}"/>
              </a:ext>
            </a:extLst>
          </p:cNvPr>
          <p:cNvSpPr txBox="1">
            <a:spLocks/>
          </p:cNvSpPr>
          <p:nvPr/>
        </p:nvSpPr>
        <p:spPr>
          <a:xfrm>
            <a:off x="424296" y="1197951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5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파일과 디렉터리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E8C015-216A-4E74-81A3-D5B1D87D27FE}"/>
              </a:ext>
            </a:extLst>
          </p:cNvPr>
          <p:cNvSpPr/>
          <p:nvPr/>
        </p:nvSpPr>
        <p:spPr>
          <a:xfrm>
            <a:off x="2159893" y="2054244"/>
            <a:ext cx="4824214" cy="247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mkdir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디렉터리 만들기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5.2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touch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파일 만들기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5.3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rm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 </a:t>
            </a:r>
            <a:r>
              <a:rPr lang="en-US" altLang="ko-KR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rmdir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파일과 디렉터리 삭제하기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5.4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cat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파일 내용 출력하기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77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5.3 rm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3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rmdir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1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여러 파일 삭제하기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때 파일 여러 개를 한꺼번에 지울 수도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file1, file2, file3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 파일을 지우는 예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F3EBA6-EF92-4DE2-9242-B0834EE19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07" y="2587567"/>
            <a:ext cx="7105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5.3 rm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3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rmdir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1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여러 파일 삭제하기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경로 확장을 사용해서 여러 파일을 지우는 것도 좋은 방법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확장자가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.html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파일을 전부 지우는 예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975BF9-E69F-4DAA-B217-8AD3D3FE5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1" y="2550166"/>
            <a:ext cx="10287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86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5.3 rm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3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rmdir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1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삭제하기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디렉터리를 지우려고 하면 다음과 같이 에러 메시지가 출력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897E8E-683D-41A6-9BAF-AD4A6A3A1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87" y="2245497"/>
            <a:ext cx="71342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46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5.3 rm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3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rmdir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1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삭제하기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디렉터리를 지우려면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재귀적으로 디렉터리 트리를 삭제하는 옵션인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지정해야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대상이 되는 디렉터리와 그 안의 파일을 전부 지우므로 주의해야 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디렉터리를 지우기 전에는 반드시 그 안에 중요한 파일이 없는지 확인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B936C7-2C9F-4C96-96BF-AFA45E2CE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89" y="2809264"/>
            <a:ext cx="71056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2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5.3 rm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3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rmdir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1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삭제할 때 주의할 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윈도나 맥에서는 파일을 지우더라도 휴지통에 있어서 복구할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리눅스에서는 파일이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곧바로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지워짐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심지어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“정말로 삭제하겠습니까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?”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확인 메시지도 출력하지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주어진 명령을 단순히 실행한다는 리눅스의 철학에 기반함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리눅스에서는 시스템을 파괴하는 위험한 명령어도 그저 실행될 뿐임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다만 실행할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붙이면 다음과 같이 확인 메시지가 출력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YES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의미하는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입력하면 파일이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지워짐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사용하더라도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사용하기 전에는 지워도 되는 파일인지 확인하는 습관을 가지는 것이 좋음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F15C23-4C50-4268-8610-BB5EF55F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14" y="3688697"/>
            <a:ext cx="29051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10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5.3 rm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3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rmdir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1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빈 디렉터리 삭제하기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비슷한 명령어로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rmdir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명령어가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명령어는 빈 디렉터리를 삭제하는 명령어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지울 디렉터리를 인자로 지정하면 됨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5ADE4A-25CE-48C1-9D3A-0FC4819A9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37" y="2853218"/>
            <a:ext cx="71151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41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5.3 rm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3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rmdir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1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빈 디렉터리 삭제하기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rmdir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대상 디렉터리가 빈 디렉터리가 아니면 에러를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이것이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명령어와의 가장 큰 차이점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다음처럼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rmdir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비어 있지 않은 디렉터리를 지우려고 하면 에러가 발생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59285F-D87F-414C-9C09-1E26581F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94" y="2895600"/>
            <a:ext cx="4762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79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5.3 rm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3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rmdir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1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빈 디렉터리 삭제하기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dir1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안에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.hidden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숨겨진 파일이 있는 상황에서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rmdir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사용해 에러가 발생한 예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6AD815-3A84-4ECB-A230-C0993A7B0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92" y="2524387"/>
            <a:ext cx="56864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73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5.3 rm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3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rmdir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빈 디렉터리 삭제하기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확인한 결과 아무 파일도 없는 것으로 보여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rmdir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실행했지만 실제로는 숨겨진 파일이 있어 에러가 발생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리눅스에서는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시작하는 파일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숨겨진 파일로 간주함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숨겨진 파일을 확인하려면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-a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됨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rmdir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사용하면 디렉터리 안에 숨겨진 파일을 실수로 지우는 것을 방지할 수 있음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942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5.4 cat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파일 내용 출력하기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506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E8C015-216A-4E74-81A3-D5B1D87D27FE}"/>
              </a:ext>
            </a:extLst>
          </p:cNvPr>
          <p:cNvSpPr/>
          <p:nvPr/>
        </p:nvSpPr>
        <p:spPr>
          <a:xfrm>
            <a:off x="2159893" y="2054244"/>
            <a:ext cx="4824214" cy="247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5.5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less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스크롤 표시하기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5.6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cp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파일과 디렉터리 복사하기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5.7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mv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파일 이동하기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5.8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ln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링크 만들기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60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5.4 cat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내용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내용 출력하기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파일 내용을 출력할 수 있음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A71A2C-447F-4A9E-90A6-0D98F8211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76" y="2310206"/>
            <a:ext cx="70770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51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5.4 cat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내용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내용 출력하기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touch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newfile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만든 다음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파일 내용을 출력해 보자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touch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만들었기 때문에 파일은 비어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아무것도 출력되지 않았음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E60529-05DA-44B9-A167-5216EA6A0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15" y="2250259"/>
            <a:ext cx="71151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30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5.4 cat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내용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내용 출력하기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이번에는 내용이 있는 파일을 출력해 보자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안에는 텍스트 형식으로 쓰여진 설정 파일이 많이 있음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그중에서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hostname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파일을 출력해 보자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시스템의 호스트 이름을 설정하는 파일로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환경에 따라 내용이 다르게 출력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A054E7-CE8F-48E3-AD3A-3552E2CA8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55" y="2866326"/>
            <a:ext cx="71056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54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5.4 cat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내용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내용 출력하기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이번에는 조금 더 긴 파일인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crontab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출력해 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파일은 특정 명령어를 스케줄에 맞게 자동으로 실행하는 설정 파일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F75FC1-E4DF-4168-86CE-3289888F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95" y="2563281"/>
            <a:ext cx="6972650" cy="380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97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5.4 cat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내용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내용 출력하기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2B0C5B-72E2-41E4-AF96-1F9B705A4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06" y="2007327"/>
            <a:ext cx="6955871" cy="167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68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5.4 cat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내용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여러 파일 출력하기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인자로 여러 파일을 지정하면 순차적으로 그 내용이 출력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1EB2F1-7F53-40B0-AE24-BD7A85C40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75" y="2296743"/>
            <a:ext cx="7035392" cy="29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3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5.4 cat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내용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여러 파일 출력하기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이처럼 파일 여러 개를 연결해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명령어의 이름이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conCATenate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연결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이유이기도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하나 혹은 여러 개의 파일을 연결해서 출력하는 명령어가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452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5.4 cat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내용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번호 출력하기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실행할 때 옵션으로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지정하면 행 번호가 함께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소스 코드를 출력할 때 유용한 옵션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E9AE99-E229-4DD0-A811-9179DC907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58" y="2554798"/>
            <a:ext cx="7086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23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5.4 cat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내용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지정하지 않은 경우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인자로 아무것도 지정하지 않으면 어떻게 될까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지정하지 않고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실행해 보자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328060-FEA5-425E-8067-243CEA01E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78" y="2552563"/>
            <a:ext cx="7025867" cy="128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48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5.4 cat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내용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지정하지 않은 경우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커서가 멈춘 상태로 프롬프트도 표시되지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아무 문자나 입력한 뒤   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눌러 보자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키보드로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Hello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입력하자 입력한 내용인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Hello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그대로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인자로 파일이 지정되지 않으면 키보드 입력을 그대로 화면에 출력하는 동작을 수행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78E1C5-2B0C-41FA-9EA1-5FD82A7DA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164" y="2254060"/>
            <a:ext cx="419100" cy="219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47DC88-6288-4526-8ACE-8C3C91F9E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25" y="2553848"/>
            <a:ext cx="6997075" cy="18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7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5.1 </a:t>
            </a:r>
            <a:r>
              <a:rPr lang="en-US" altLang="ko-KR" sz="26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mkdir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디렉터리 만들기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7257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5.4 cat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내용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지정하지 않은 경우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상태에서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종료하려면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명령어뿐만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리눅스에서 사용하는 많은 명령어가 입력 파일을 지정하지 않으면 키보드의 입력을 기다림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A44AA9-CCE1-4F96-B1EF-58E8F355F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30" y="1972462"/>
            <a:ext cx="333375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DC476F-A1FD-427D-BABB-6514978D0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15" y="1969229"/>
            <a:ext cx="228600" cy="238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614782-B987-47C3-BB87-372292AE4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56" y="2308447"/>
            <a:ext cx="6924544" cy="217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53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5.5 less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스크롤 표시하기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0215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5.5 less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스크롤 표시하기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스크롤 표시하기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내용이 긴 파일을 출력하면 화면이 스크롤되면서 전부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첫 부분부터 필요한 만큼 읽고 싶다면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아니라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사용하는 것이 좋음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A6B142-E451-496E-ACDD-DC2CDB473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58" y="2777718"/>
            <a:ext cx="70866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86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5.5 less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스크롤 표시하기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스크롤 표시하기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지정한 파일을 보기 좋게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화면 단위로 출력하며 위아래로 스크롤하며 파일을 볼 수 있게 해 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bash.bashrc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파일을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출력해 보자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배포판에 따라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bash.bashrc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없고 그 대신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있을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배포판에 맞게 적절한 파일을 지정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A51CB4-4A0C-4988-AE0C-253C3E9BD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84" y="2783834"/>
            <a:ext cx="70961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80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5.5 less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스크롤 표시하기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스크롤 표시하기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환경에 따라 다소 다를 수 있지만 우분투의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bash.bashrc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약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실행하면 다음과 같이 파일의 첫 행부터 화면에 담을 수 있는 부분까지 출력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57E1CAD-FA5F-479E-B5A6-742BC5B8A0A8}"/>
              </a:ext>
            </a:extLst>
          </p:cNvPr>
          <p:cNvSpPr txBox="1">
            <a:spLocks/>
          </p:cNvSpPr>
          <p:nvPr/>
        </p:nvSpPr>
        <p:spPr>
          <a:xfrm>
            <a:off x="597117" y="277080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5-1 less </a:t>
            </a:r>
            <a:r>
              <a:rPr lang="ko-KR" altLang="en-US" sz="1600" dirty="0"/>
              <a:t>명령어로 출력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2D0CEC-B109-4697-9FA8-BB2C3A8F7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9" y="3101693"/>
            <a:ext cx="4726723" cy="35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15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5.5 less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스크롤 표시하기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4826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스크롤 표시하기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파일을 볼 때 사용하는 단축키는 다음과 같음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조작에 대해 여러 단축키가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매핑되어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있어 복잡해 보이지만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처음에는         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사용해 위 아래로 이동하고     로 종료하는 것만 기억하면 됨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05E83EE-0DE6-4A91-978F-FE978A1C3FC9}"/>
              </a:ext>
            </a:extLst>
          </p:cNvPr>
          <p:cNvSpPr txBox="1">
            <a:spLocks/>
          </p:cNvSpPr>
          <p:nvPr/>
        </p:nvSpPr>
        <p:spPr>
          <a:xfrm>
            <a:off x="597117" y="225908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5-1 less </a:t>
            </a:r>
            <a:r>
              <a:rPr lang="ko-KR" altLang="en-US" sz="1600" dirty="0"/>
              <a:t>명령어로 스크롤 조작하기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578536-937A-495F-90AB-3B6FC5C9B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2" y="2592330"/>
            <a:ext cx="3867150" cy="1885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0C1EDC-8C64-417E-A738-59660D36A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98" y="5095853"/>
            <a:ext cx="228600" cy="209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7F5761-E06D-4B19-9699-0D09FC88E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04" y="5091090"/>
            <a:ext cx="228600" cy="219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58E1F7A-1DF7-4DBB-BDFD-A4012A266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53" y="4792015"/>
            <a:ext cx="4476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5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5.5 less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스크롤 표시하기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4826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내 검색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열려 있는 파일에서 문자열을 검색할 수 있음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입력하여 문자열을 검색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C9B280-0887-434D-A07A-893832B2F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79" y="2533780"/>
            <a:ext cx="7134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9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5.5 less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스크롤 표시하기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4826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내 검색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뒤에 검색하고 싶은 문자열을 입력하고       를 누르면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예에서는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문자열을 검색하고 있음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DAA45B-6705-40D2-BA57-DA18FAACE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90" y="1968835"/>
            <a:ext cx="419100" cy="219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E8E5F0-A550-4808-B570-1F7C24F8B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00" y="2533150"/>
            <a:ext cx="71056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725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5.5 less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스크롤 표시하기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4826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내 검색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해당 문자열이 나오는 위치로 이동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 결과가 여러 개라면    을 눌러서 다음 문자열이 있는 위치로 이동할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이전 문자열로 이동하려면    을 누르면 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검색 기능을 다음 표에 정리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눌러 종료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명령어의 출력 결과나 파일 내용을 확인할 때 많이 사용하는 명령어</a:t>
            </a:r>
            <a:endParaRPr lang="en-US" altLang="ko-KR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31EAC2-8510-4258-B170-9CFD6C0DC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72" y="2237282"/>
            <a:ext cx="200025" cy="219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82810F-9DC7-4F08-A595-B416B4A52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984" y="2525892"/>
            <a:ext cx="209550" cy="22860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52A76E82-9244-40EF-875F-EAD7AC7A1A32}"/>
              </a:ext>
            </a:extLst>
          </p:cNvPr>
          <p:cNvSpPr txBox="1">
            <a:spLocks/>
          </p:cNvSpPr>
          <p:nvPr/>
        </p:nvSpPr>
        <p:spPr>
          <a:xfrm>
            <a:off x="597117" y="31063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5-2 less</a:t>
            </a:r>
            <a:r>
              <a:rPr lang="ko-KR" altLang="en-US" sz="1600" dirty="0"/>
              <a:t>에서 문자열 검색 방법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D520B1-4307-4289-A507-D5B1E5833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3" y="3441928"/>
            <a:ext cx="3571875" cy="1590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2B13F6A-A8D3-4F9D-B65E-75000A0C5D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94" y="5099700"/>
            <a:ext cx="2286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8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5.6 cp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파일과 디렉터리 복사하기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490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5.1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mkdir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mkdir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홈 디렉터리에 연습용 디렉터리를 만들고 그 안에서 실습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연습용 디렉터리의 이름은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work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함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mkdir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새로운 디렉터리를 만듦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1AA503-2E2D-4D79-8E9D-AA5F40098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65" y="2843693"/>
            <a:ext cx="70770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5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5.6 cp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복사하기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4826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복사하기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복사하려면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사용하면 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24187D-C700-4AE2-90B9-F770C50E0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12" y="2298409"/>
            <a:ext cx="71342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499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5.6 cp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복사하기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4826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복사하기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복사하는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CBC4FE-AC90-4FC1-A511-0171326E0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08" y="2314837"/>
            <a:ext cx="7124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742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5.6 cp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복사하기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4826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복사하기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복사할 위치에 디렉터리를 지정하면 해당 디렉터리 안에 복사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현재 디렉터리에 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file1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디렉터리 안으로 복사한 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D2949B-6EDC-4AEF-8594-453FE5D46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59" y="2553399"/>
            <a:ext cx="71151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41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5.6 cp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복사하기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4826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복사하기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안에 파일을 복사할 때 여러 파일을 한꺼번에 복사할 수도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다음처럼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dir2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file1, file2, fil3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복사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D7EA38-E5BF-4982-967C-689C59BFD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58" y="2566222"/>
            <a:ext cx="7115656" cy="22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676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5.6 cp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복사하기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4826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복사하기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여러 파일을 한꺼번에 복사할 때는 경로 확장을 사용하는 것이 편리함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확장자가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파일을 전부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backupdir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디렉터리에 복사하는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8AD38B-7DBF-4323-B7F7-715B1F69C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57" y="2522727"/>
            <a:ext cx="18478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671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5.6 cp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복사하기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4826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복사와 덮어쓰기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복사할 때 이미 같은 이름의 파일이 있으면 덮어씀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복사하기 전에 같은 이름의 파일이 있는지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덮어써도 되는지를 확인해야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4C76FE-FCDF-4840-8301-590F85C2F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34" y="2322746"/>
            <a:ext cx="71342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601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5.6 cp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복사하기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4826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복사와 덮어쓰기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덮어쓰기 전에 확인하도록 하려면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사용해야 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덮어쓰기 전에 진행 여부를 확인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입력하면 덮어쓰게 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B8E638-5BDD-4F12-A3C6-D5A38C70B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25" y="2808552"/>
            <a:ext cx="71628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716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5.6 cp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복사하기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4826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복사하기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디렉터리를 복사하려고 하면 에러가 발생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디렉터리를 복사하려면 재귀적으로 복사하도록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지정해야 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없으면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내용이 모두 복사되어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만들어짐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dir3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디렉터리가 이미 있는 경우라면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dir3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밑에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이름으로 복사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304779-5772-42B8-B1CF-65E33A607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47" y="2291111"/>
            <a:ext cx="70866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11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5.6 cp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디렉터리 복사하기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4826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복사하기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사용하면 원본 디렉터리 안의 파일과 디렉터리가 모두 재귀적으로 복사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860113-83D4-467E-8F58-796BCAD38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9" y="2301028"/>
            <a:ext cx="7060560" cy="278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725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5.7 mv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파일 이동하기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012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5.1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mkdir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mkdir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work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디렉터리를 만들어 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홈 디렉터리로 가려면 인자 없이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C84EEF-7357-4996-96E5-99BB57F06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03" y="2558424"/>
            <a:ext cx="70866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318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5.7 mv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이동하기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4826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mv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이동하기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위치를 옮길 때는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mv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mv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비슷하게 이동할 위치로 파일을 지정했는지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디렉터리를 지정했는지에 따라 다르게 동작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AB99AC-9E49-4177-BC7C-094DD0DC7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48" y="2777717"/>
            <a:ext cx="70389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795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5.7 mv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이동하기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8315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mv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이동하기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이동할 파일과 이동할 위치에 전부 파일을 지정하면 결과적으로 파일 이름이 바뀌게 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mv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연습하기 위해 먼저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mvtest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디렉터리를 만들고 그 안에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파일을 만들겠음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281C72-8F8F-4F5C-B299-7E0B278A5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23" y="2766750"/>
            <a:ext cx="71342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58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5.7 mv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이동하기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8315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mv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이동하기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file1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이름으로 바꾸어 보자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이름의 파일이 없어짐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36A00D-33E2-4224-9659-D4C9852A1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09" y="2580838"/>
            <a:ext cx="71342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935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5.7 mv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이동하기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8315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mv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이동하기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특정 파일을 특정 디렉터리 안으로 옮길 수도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file1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dir1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안으로 옮기는 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E82791-FA97-45DB-9784-96AE67B01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23" y="2545403"/>
            <a:ext cx="70866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182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5.7 mv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이동하기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8315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mv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이동하기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마찬가지로 여러 파일을 한꺼번에 특정 디렉터리로 옮길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10BA31-951E-4772-9C28-D01549C1B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87" y="2291505"/>
            <a:ext cx="70961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423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5.7 mv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이동하기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8315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mv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이동하기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이동하면 원래 있던 곳에는 더 이상 존재하지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이동할 위치에 같은 이름의 파일이 있으면 덮어쓰는 것도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동일함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덮어쓰기 전에 정말로 덮어쓸지 확인해 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E60D9F-A132-4DE7-A6D6-2882EB988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37" y="2852912"/>
            <a:ext cx="71151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578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5.7 mv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이동하기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8315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mv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이동하기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디렉터리를 이동할 때는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에서처럼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지정하지 않아도 디렉터리 안의 모든 파일과 디렉터리를 전부 옮김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FC59C0-B0AF-4A9E-9A87-3C5F05968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59" y="2493322"/>
            <a:ext cx="7038975" cy="1552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0E8B08-6579-43FF-BCB8-71BFD3DE6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48" y="4037508"/>
            <a:ext cx="70485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80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5.8 ln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링크 만들기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85092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5.8 ln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8315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링크를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873FA4-8B4E-4B03-8C44-3DC85B5D1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59" y="2249211"/>
            <a:ext cx="70770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517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5.8 ln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8315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파일 시스템에서는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 별명을 붙이는 것이 가능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이를 링크라고 부르며 별명을 붙이는 것을 ‘링크를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생성한다’라고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링크에는 하드 링크와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 두 종류가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보통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링크가 많이 사용되며 하드 링크가 필요한 경우는 많지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 별명을 붙이는 기능은 윈도의 바로가기나 맥의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alias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비슷함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특히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링크가 이와 유사함</a:t>
            </a:r>
          </a:p>
        </p:txBody>
      </p:sp>
    </p:spTree>
    <p:extLst>
      <p:ext uri="{BB962C8B-B14F-4D97-AF65-F5344CB8AC3E}">
        <p14:creationId xmlns:p14="http://schemas.microsoft.com/office/powerpoint/2010/main" val="153352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5.1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mkdir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mkdir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디렉터리가 잘 만들어졌는지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파일의 종류를 함께 출력하는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지정해 확인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4D6082-61FF-498A-A26A-AA3CEF77F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45" y="2476500"/>
            <a:ext cx="71342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890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5.8 ln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8315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하드 링크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다음처럼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/crontab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복사한 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대해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이름의 하드 링크를 만듦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B12236-13A7-4B14-9210-FAADE5C90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8" y="2497735"/>
            <a:ext cx="71818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213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5.8 ln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8315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하드 링크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하드 링크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접근하는 것은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접근하는 것과 동일함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A6215F-E378-4781-8E96-EEA9EDF61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09" y="2318770"/>
            <a:ext cx="7096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317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5.8 ln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4475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하드 링크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이처럼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내용을 출력하면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내용이 출력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출력해도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내용이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하드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링크란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한 파일 원본에 이름을 여러 개 붙이는 기능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하드 링크로 만든 파일에 대해 어느 것이 원본이고 어느 것이 복사본인지 구분하지 않아도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왜냐하면 양쪽 다 원본 파일이기 때문임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E59170D-1AA8-4D21-BF50-47F2205E6B31}"/>
              </a:ext>
            </a:extLst>
          </p:cNvPr>
          <p:cNvSpPr txBox="1">
            <a:spLocks/>
          </p:cNvSpPr>
          <p:nvPr/>
        </p:nvSpPr>
        <p:spPr>
          <a:xfrm>
            <a:off x="597117" y="283792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5-2 </a:t>
            </a:r>
            <a:r>
              <a:rPr lang="ko-KR" altLang="en-US" sz="1600" dirty="0"/>
              <a:t>하드 </a:t>
            </a:r>
            <a:r>
              <a:rPr lang="ko-KR" altLang="en-US" sz="1600" dirty="0" err="1"/>
              <a:t>링크란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1110EE-4BB8-479E-8091-B47A351BF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9" y="3301134"/>
            <a:ext cx="12668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337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5.8 ln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4475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하드 링크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하드 링크 삭제하기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하드 링크로 여러 이름을 가지게 된 파일 중 하나를 삭제하면 지정한 이름의 파일만 삭제되고 하드 링크로 연결된 나머지 파일들은 남아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AE8EB3-3D9A-4EB5-AEB5-A69C3F40F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6" y="2773479"/>
            <a:ext cx="71056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509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5.8 ln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4475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하드 링크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자체는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하드 링크가 없어져야 삭제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하드 링크는 한 파일에 이름을 여러 개 붙이는 기능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이름이 없어져야 파일이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지워짐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6615C5-9CCE-4DFE-A13C-3245AA0EA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6" y="2303727"/>
            <a:ext cx="71247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222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5.8 ln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4475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디렉터리는 하드 링크할 수 없으며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하드 링크는 서로 다른 디스크에 걸쳐서 만들 수 없다는 제한이 있음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링크는 이런 제한이 없어 더 많이 사용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때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-s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붙이면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링크가 만들어짐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/crontab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복사한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대해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링크를 만드는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4FF981-73AB-40EC-9D98-56F536FFC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04" y="3403833"/>
            <a:ext cx="71056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160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5.8 ln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4475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실행할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 여부를 확인할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어떤 파일에 연결되었는지 화살표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(-&gt;)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표시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E2E529-0A5F-413F-A229-6A0A71663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662" y="2595082"/>
            <a:ext cx="70961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287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5.8 ln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4475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 파일에 접근하면 링크로 연결된 파일에 접근할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00D959-18B7-4FC9-8EE8-ED42F1272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50" y="2277961"/>
            <a:ext cx="70675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932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5.8 ln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4475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원본 파일에 대한 정보가 담긴 작은 특수 파일이며 하드 링크와 달리 원본과 구별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766E837-308B-4305-B8C3-1CE092BFB76F}"/>
              </a:ext>
            </a:extLst>
          </p:cNvPr>
          <p:cNvSpPr txBox="1">
            <a:spLocks/>
          </p:cNvSpPr>
          <p:nvPr/>
        </p:nvSpPr>
        <p:spPr>
          <a:xfrm>
            <a:off x="597117" y="248558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5-3 </a:t>
            </a:r>
            <a:r>
              <a:rPr lang="ko-KR" altLang="en-US" sz="1600" dirty="0" err="1"/>
              <a:t>심볼릭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링크란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4CA0D7-7FC5-4059-9B9E-886B97A7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967693"/>
            <a:ext cx="1676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295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5.8 ln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4475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 삭제하기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지울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원본에는 어떠한 영향도 주지 않음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0808FE-EC7A-4C93-9AFE-5CEF970AF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6" y="2878079"/>
            <a:ext cx="7096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0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5.1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mkdir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7342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mkdir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배포판에 따라 다르겠지만 홈 디렉터리에는 위와 같이 문서나 다운로드 디렉터리가 있을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우리가 만든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work/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표시된 것을 확인하면 됨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이후 모든 작업을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work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안에서 수행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디렉터리를 만들 때는 가급적 한글보다는 영어 이름을 사용하는 것이 좋음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0809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5.8 ln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4475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링크를 지우지 않은 채 원본 파일을 지울 수도 있음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링크가 깨진 상태가 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셸의 설정에 따라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-l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링크가 깨진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링크가 붉게 표시되기도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1CD980-4393-427A-A817-DA4A989DE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6" y="2521373"/>
            <a:ext cx="6627302" cy="363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121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5.8 ln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4475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링크가 유용한 경우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긴 경로명을 짧게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local/work/code/project/source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긴 경로를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이름으로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링크를 만드는 예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긴 경로명을 일일이 입력하지 않아도 쉽게 해당 경로에 접근할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2284EE-3D36-4EF7-81C1-32DB59455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36" y="2781387"/>
            <a:ext cx="39814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733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5.8 ln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4475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링크가 유용한 경우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여러 버전의 프로그램이 있는 경우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프로그램을 설치할 때 디렉터리 이름에 버전 정보를 붙여 여러 버전의 소프트웨어를 배치하는 경우가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여러 버전을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링크로 관리한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631D89-7FA5-4750-8E52-73E9F7CDC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43" y="3091212"/>
            <a:ext cx="48482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102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5.8 ln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44759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링크가 유용한 경우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버전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1.0.0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버전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1.0.1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설치된 상황에서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latest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링크가 버전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1.0.1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가리키고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소프트웨어를 사용할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v1.0.0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v1.0.1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같이 각 버전의 경로를 직접 지정하지 않고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latest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사용하면 링크에 연결된 버전을 사용할 수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v1.0.0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사용하고 싶다면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링크를 업데이트하면 됨</a:t>
            </a:r>
          </a:p>
        </p:txBody>
      </p:sp>
    </p:spTree>
    <p:extLst>
      <p:ext uri="{BB962C8B-B14F-4D97-AF65-F5344CB8AC3E}">
        <p14:creationId xmlns:p14="http://schemas.microsoft.com/office/powerpoint/2010/main" val="136410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5.1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mkdir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1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mkdir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mkdir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디렉터리를 만들 때 해당 이름의 디렉터리가 이미 있는 경우에는 다음과 같이 에러가 발생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참고로 리눅스의 내부에서는 디렉터리와 파일을 동일한 존재로 다룸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이미 존재하는 파일의 이름과 동일한 이름의 디렉터리를 만들 수는 없음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D42BD2-0B83-49E7-A564-5E48FD50D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54" y="2499701"/>
            <a:ext cx="70961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4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2068</TotalTime>
  <Words>2620</Words>
  <Application>Microsoft Office PowerPoint</Application>
  <PresentationFormat>화면 슬라이드 쇼(4:3)</PresentationFormat>
  <Paragraphs>455</Paragraphs>
  <Slides>83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89" baseType="lpstr">
      <vt:lpstr>KoPub돋움체_Pro Bold</vt:lpstr>
      <vt:lpstr>KoPub돋움체_Pro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gilbut</dc:creator>
  <cp:lastModifiedBy>USER</cp:lastModifiedBy>
  <cp:revision>337</cp:revision>
  <dcterms:created xsi:type="dcterms:W3CDTF">2021-12-20T02:06:08Z</dcterms:created>
  <dcterms:modified xsi:type="dcterms:W3CDTF">2021-12-23T11:23:53Z</dcterms:modified>
</cp:coreProperties>
</file>