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파일 두 개가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지정한 디렉터리 트리를 내려가면서 검색 조건에 일치하는 파일을 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디렉터리가 깊게 중첩되어 있어도 파일을 쉽게 찾을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지정할 수 있는 검색 조건은 다양함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9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이름으로 찾기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(-name, -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iname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이름으로 검색하려면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-name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iname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이름을 지정해야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-name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대소문자를 구별하지만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iname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구별하지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이름에는 와일드카드로 *나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 확장처럼 *는 임의의 문자열을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임의의 한 문자를 의미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끝나는 파일을 검색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-name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이름을 지정할 때 *나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사용한다면 반드시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'(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작은따옴표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감싸줘야 함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경로 확장이 적용되지 않음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35905-9492-4058-AE13-B8B9DDAE8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05" y="2293733"/>
            <a:ext cx="24098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5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만약 작은따옴표로 감싸지 않으면 *가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의해 확장되어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전달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와일드카드를 작은따옴표로 감싸지 않아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경로 확장이 적용된 예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BD27B5-B56D-42ED-8D2C-4385FA476223}"/>
              </a:ext>
            </a:extLst>
          </p:cNvPr>
          <p:cNvSpPr txBox="1">
            <a:spLocks/>
          </p:cNvSpPr>
          <p:nvPr/>
        </p:nvSpPr>
        <p:spPr>
          <a:xfrm>
            <a:off x="597117" y="254430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6-2 </a:t>
            </a:r>
            <a:r>
              <a:rPr lang="ko-KR" altLang="en-US" sz="1600" dirty="0"/>
              <a:t>와일드카드를 작은따옴표를 감싸지 않은 경우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D78A8E-9576-4F3B-91BE-D843A69E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3072118"/>
            <a:ext cx="52006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8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97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그림과 같이 경로 확장이 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-name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인자로 파일 두 개를 지정한 것이 되어 다음과 같이 에러가 발생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F05638-18E5-47D2-A6F2-56832D85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1" y="2497166"/>
            <a:ext cx="7115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에러를 방지하려면 * 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포함할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'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"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감싸면 됨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내부의 문자열을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확장하지 않기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때문에 *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그대로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전달하게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뿐만 아니라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명령어를 실행할 때 *와 같이 셸이 변환하는 문자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메타 문자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인자로 지정할 때는 주의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기울여야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62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형식으로 찾기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(-type)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-name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파일 이름으로 검색을 수행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-type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형식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파일의 형식으로 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지정할 수 있는 파일 형식이 많지만 자주 사용되는 다음 세 가지만 기억하면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45F4B63-5EB8-42B3-98A1-4BBE94E5783A}"/>
              </a:ext>
            </a:extLst>
          </p:cNvPr>
          <p:cNvSpPr txBox="1">
            <a:spLocks/>
          </p:cNvSpPr>
          <p:nvPr/>
        </p:nvSpPr>
        <p:spPr>
          <a:xfrm>
            <a:off x="597117" y="31231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6-1 </a:t>
            </a:r>
            <a:r>
              <a:rPr lang="ko-KR" altLang="en-US" sz="1600" dirty="0"/>
              <a:t>파일 형식을 </a:t>
            </a:r>
            <a:r>
              <a:rPr lang="en-US" altLang="ko-KR" sz="1600" dirty="0"/>
              <a:t>type</a:t>
            </a:r>
            <a:r>
              <a:rPr lang="ko-KR" altLang="en-US" sz="1600" dirty="0"/>
              <a:t>으로 지정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44460-27A1-4688-8767-D38F003CC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489953"/>
            <a:ext cx="3333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0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-type 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지정해서 디렉터리만 검색하고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740E4-9B62-4DA1-B056-AC244E53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1" y="2337514"/>
            <a:ext cx="7115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조건 여러 개 지정하기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(-a)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-a(AND)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검색 조건을 여러 개 지정하면 해당 조건에 모두 일치하는 파일을 찾을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파일 형식이 일반 파일이고 이름이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끝나는 파일을 찾고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readme.txt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이름의 디렉터리가 존재해도 출력되지 않음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E2F16C0-7917-4202-B04F-F033706DFA13}"/>
              </a:ext>
            </a:extLst>
          </p:cNvPr>
          <p:cNvSpPr txBox="1">
            <a:spLocks/>
          </p:cNvSpPr>
          <p:nvPr/>
        </p:nvSpPr>
        <p:spPr>
          <a:xfrm>
            <a:off x="597117" y="33328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6-3 </a:t>
            </a:r>
            <a:r>
              <a:rPr lang="ko-KR" altLang="en-US" sz="1600" dirty="0"/>
              <a:t>여러 검색 조건을 </a:t>
            </a:r>
            <a:r>
              <a:rPr lang="en-US" altLang="ko-KR" sz="1600" dirty="0"/>
              <a:t>-a</a:t>
            </a:r>
            <a:r>
              <a:rPr lang="ko-KR" altLang="en-US" sz="1600" dirty="0"/>
              <a:t>로 지정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C05A1D-0A8C-4AC9-9F9F-1508152F6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716389"/>
            <a:ext cx="4448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생략할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단순히 검색 조건을 나열하기만 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조건으로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90DCF1-0F08-4223-A9AB-B1340EE5C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6" y="2540859"/>
            <a:ext cx="32861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검색 및 명령어 사용법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파일을 찾는 방법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 사용법 확인하기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 검색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한글 문서와 영어 문서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경로의 일부를 지정하여 파일을 찾을 때 사용하는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전용 데이터베이스에서 검색하므로 그 자리에서 디스크를 스캔해서 파일을 찾는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훨씬 빠름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15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설치하기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설치 여부를 확인해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--version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발견되지 않았다는 메시지가 출력되면 별도로 설치해야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실행했을 때 버전이 출력된다면 이미 설치된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뒤에서 설명할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updatedb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CEC40-17B1-460C-83AC-6FFE2874E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09" y="3121741"/>
            <a:ext cx="7153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패키지에 포함되어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다음과 같이 설치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CentOS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사용하여 설치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AC8183-2400-491C-A8DB-EC22D3C6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76" y="2558686"/>
            <a:ext cx="7077075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3DE1A2-1641-445C-BB53-168A59399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75" y="3994975"/>
            <a:ext cx="7077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설치했으면 제일 먼저 파일 경로 목록을 데이터베이스에 등록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슈퍼 사용자 권한으로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updatedb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데이터베이스가 만들어짐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설치하면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updatedb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주기적으로 실행되도록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7E2FD-20C8-436E-A980-DFF70393F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1" y="2775664"/>
            <a:ext cx="7096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찾기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파일을 검색해 보자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930417-86CF-4D49-88C2-86D70FB1A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1" y="2613563"/>
            <a:ext cx="7105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포함하는 파일을 검색하고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결과가 아주 빠르게 반환될 것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CDDC4-ED74-481A-890A-4157143A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2576294"/>
            <a:ext cx="7105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실행할 때마다 디렉터리 트리를 탐색해서 많은 파일이 저장된 디스크를 검색할 때는 시간이 오래 걸림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사전에 만든 데이터베이스를 활용하기 때문에 검색 속도가 빠름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몇 분 걸릴 만한 검색도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로는 몇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초만에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끝남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기본적으로 데이터베이스를 하루에 한 번 만들도록 설정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같은 문제가 발생할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locate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검색된 파일이 실제로는 디스크에 존재하지 않을 수 있음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locate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검색되지 않았지만 실제로는 존재할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F6DE3-A7A2-4771-89F4-1343CFA9179E}"/>
              </a:ext>
            </a:extLst>
          </p:cNvPr>
          <p:cNvSpPr/>
          <p:nvPr/>
        </p:nvSpPr>
        <p:spPr>
          <a:xfrm>
            <a:off x="1367406" y="399316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C34252-7ED3-4428-9B9F-A703ADE8A765}"/>
              </a:ext>
            </a:extLst>
          </p:cNvPr>
          <p:cNvSpPr/>
          <p:nvPr/>
        </p:nvSpPr>
        <p:spPr>
          <a:xfrm>
            <a:off x="1368804" y="4296564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방금 전에 만든 파일은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검색되지 않음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시스템에 원래부터 있었던 파일이나 며칠 전에 만든 </a:t>
            </a:r>
            <a:r>
              <a:rPr lang="ko-KR" altLang="en-US" sz="18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파일를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빠르게 검색할 때 사용한다고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생각하면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27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다양한 검색 방법 지정하기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검색하는 방법을 조금 더 자세히 알아보자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패턴은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비슷하게 *로 와일드카드를 지정할 수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.sed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끝나는 파일을 검색하고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78611-AC72-46C5-AC51-52E88C33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9" y="3293577"/>
            <a:ext cx="7086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검색할 때 대소문자를 구분하고 싶지 않은 경우에는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--ignore-case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다음처럼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notes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뿐만 아니라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NOTES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EDB52-11B7-4131-8498-BC0BD0663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7" y="2885594"/>
            <a:ext cx="71628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0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파일을 찾는 방법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이름만으로 검색할 때는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-b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basename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이름에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python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포함된 파일을 검색하고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D3EF0C-CAAA-4142-9996-3FEE6B117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81" y="2638687"/>
            <a:ext cx="7124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지정한 문자열 패턴이 파일 경로에 있으면 전부 출력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/share/python3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 아래에 있는 파일은 디렉터리에 이미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python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문자열을 포함하므로 전부 출력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-b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이를테면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/share/python3/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debian_defaults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파일은 출력되지 않음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경로가 아니라 이름에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python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포함되어야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7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0631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검색 패턴 지정하기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패턴 여러 개를 지정하게 되면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조건이 적용되어 지정한 패턴 중 하나라도 일치하는 파일이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docs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document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포함하는 파일을 검색하는 예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498420-8883-4A7C-8763-302BA9E04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9" y="3202148"/>
            <a:ext cx="7077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3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검색 패턴을 모두 만족하는 파일을 검색할 때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조건으로 검색할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6D4EEC-A6A2-481F-B8DC-0B8098B5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6" y="2567643"/>
            <a:ext cx="7086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52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 사용법 확인하기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851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다루기 위해서는 명령어의 사용법을 잘 알아야 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구글을 검색하는 것도 좋지만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리눅스 시스템에 내장된 매뉴얼을 확인하는 것이 좋음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명령어는 대부분 간단한 도움말을 포함하고 있고 별도의 상세한 매뉴얼도 갖추고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296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명령어는 대부분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옵션을 제공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옵션을 지정해서 실행하면 명령어에 대한 도움말이 출력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도움말을 출력한 것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80548-039C-4C1B-985E-3B7F19A9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2" y="2940429"/>
            <a:ext cx="7105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8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출력되는 내용은 명령어마다 다르지만 대부분 다음과 같은 내용을 포함</a:t>
            </a:r>
          </a:p>
          <a:p>
            <a:pPr marL="457200" lvl="1" indent="0">
              <a:buNone/>
            </a:pP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사용 방법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인자 지정 방법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명령어에 대한 개요</a:t>
            </a:r>
          </a:p>
          <a:p>
            <a:pPr marL="457200" lvl="1" indent="0">
              <a:buNone/>
            </a:pP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지정할 수 있는 옵션 목록과 그 의미</a:t>
            </a:r>
          </a:p>
          <a:p>
            <a:pPr marL="457200" lvl="1" indent="0">
              <a:buNone/>
            </a:pP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그 외 참고 자료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기억해 두면 명령어의 이름만 안다면 그 사용법을 확인할 수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이제부터는 처음 보는 명령어가 있다면 먼저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지정해서 실행해 보기 바람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72DAAA-12C3-4B7C-BE88-FDA70328BA4E}"/>
              </a:ext>
            </a:extLst>
          </p:cNvPr>
          <p:cNvSpPr/>
          <p:nvPr/>
        </p:nvSpPr>
        <p:spPr>
          <a:xfrm>
            <a:off x="1367406" y="265092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C96487-A90A-4467-A8BF-CDEE49A25507}"/>
              </a:ext>
            </a:extLst>
          </p:cNvPr>
          <p:cNvSpPr/>
          <p:nvPr/>
        </p:nvSpPr>
        <p:spPr>
          <a:xfrm>
            <a:off x="1368804" y="299626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38F0AC-CE2C-4388-A4F0-CD95033507EA}"/>
              </a:ext>
            </a:extLst>
          </p:cNvPr>
          <p:cNvSpPr/>
          <p:nvPr/>
        </p:nvSpPr>
        <p:spPr>
          <a:xfrm>
            <a:off x="1370202" y="3308060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67668-D82C-4A43-A7B3-AE389A4F2C6E}"/>
              </a:ext>
            </a:extLst>
          </p:cNvPr>
          <p:cNvSpPr/>
          <p:nvPr/>
        </p:nvSpPr>
        <p:spPr>
          <a:xfrm>
            <a:off x="1363211" y="3577906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44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지정한 명령어의 온라인 매뉴얼을 출력하는 명령어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전통적인 리눅스의 기본 매뉴얼로서 대부분의 명령어에 대해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옵션보다 훨씬 자세한 내용을 담고 있음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명령어뿐만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리눅스의 설정 파일이나 라이브러리에 대한 설명도 포함하고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108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방법은 다음과 같음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자주 사용한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매뉴얼을 확인해 보자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동작하면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사용되어 매뉴얼이 표시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</a:t>
            </a:r>
            <a:r>
              <a:rPr lang="ko-KR" altLang="en-US" sz="18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밑으로 스크롤되고    </a:t>
            </a:r>
            <a:r>
              <a:rPr lang="ko-KR" altLang="en-US" sz="18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종료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82178-3278-4912-B080-C8CE8B96B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7" y="2269615"/>
            <a:ext cx="7096125" cy="942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E7966F-8762-4B9F-BC92-4AE1DABD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7" y="3932502"/>
            <a:ext cx="7096125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BA32FA-D5FE-4AFB-8F55-DA28D0E4D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0" y="5383242"/>
            <a:ext cx="4476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9994C1-6C3D-4A48-B4D2-D97535298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09" y="5392767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9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명령어로는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둘 다 무척 유용한 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표시한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매뉴얼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AA9E78-8F45-434C-AF56-78851E0F9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294202"/>
            <a:ext cx="7115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3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14750-EFA3-4C38-82E7-8C7B0479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14" y="2033587"/>
            <a:ext cx="7115175" cy="27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7EE340-B298-4F0E-B505-2DC9EC9E4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92" y="4824412"/>
            <a:ext cx="7105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14274-C0CB-4C51-A0A2-4C24C1351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20" y="2021878"/>
            <a:ext cx="7286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00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5FA6C-0780-4397-963D-AF2A9C33E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9" y="2022751"/>
            <a:ext cx="7105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4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360D1-6F40-402F-BCBF-9FE46A5C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88" y="2027502"/>
            <a:ext cx="7105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4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--help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옵션이 출력하는 것보다 휠씬 상세하게 내용이 출력된 것을 알 수 있음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통해 확인할 수 있는 정보는 보통 다음과 같음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85CADB1-52CA-4DB0-9175-947786FA9675}"/>
              </a:ext>
            </a:extLst>
          </p:cNvPr>
          <p:cNvSpPr txBox="1">
            <a:spLocks/>
          </p:cNvSpPr>
          <p:nvPr/>
        </p:nvSpPr>
        <p:spPr>
          <a:xfrm>
            <a:off x="597117" y="285469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6-2 man</a:t>
            </a:r>
            <a:r>
              <a:rPr lang="ko-KR" altLang="en-US" sz="1600" dirty="0"/>
              <a:t>의 각 항목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810984-853E-4BD6-A990-2D6A4CD6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" y="3181106"/>
            <a:ext cx="4343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79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명령어이므로 자기 자신에 대한 매뉴얼이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대한 매뉴얼을 살펴볼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사용법에 대한 상세한 설명을 확인할 수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설명과 이 책의 설명이 다소 다르다면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매뉴얼의 내용이 더 정확하다고 생각하면 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책이나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웹상의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자료는 이전 버전의 내용이거나 특정 배포판에 한정된 내용일 수 있음</a:t>
            </a:r>
          </a:p>
          <a:p>
            <a:pPr lvl="1"/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자료보다 가장 먼저 </a:t>
            </a:r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매뉴얼을 살펴보는 것이 좋음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6F3D05-FCA6-4449-A958-1157D499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50" y="2656863"/>
            <a:ext cx="7096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0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키워드로 매뉴얼 찾기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이름을 모르는 경우에는 키워드로 매뉴얼을 검색할 수 있음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사용하면 됨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5CF04-B042-43A4-87ED-690825586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67" y="2976562"/>
            <a:ext cx="7058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57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copy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단어로 검색한 결과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복사와 관련된 다양한 명령어가 검색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A45394-16EC-4705-B2F9-83C170E4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83" y="2646420"/>
            <a:ext cx="7143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4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57078-210C-4B1E-ADD0-2669E324C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27" y="2032058"/>
            <a:ext cx="7143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이름 그대로 파일을 찾는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명령어는 다른 명령어들에 비해 옵션을 지정하는 방법이 조금 복잡함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방법은 다음과 같음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A37B0D-E0D6-45E1-8090-A2B83B6B3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853218"/>
            <a:ext cx="7086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09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검색된 개요를 보고 명령어를 선택해서 자세한 내용을 확인하면 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뒤에 붙은 괄호 안의 숫자는 이어서 설명할 섹션 번호를 의미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336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섹션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매뉴얼을 출력했을 때 시작 부분에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CAT(1)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출력</a:t>
            </a:r>
          </a:p>
          <a:p>
            <a:pPr lvl="1"/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괄호 안의 숫자는 매뉴얼의 섹션 번호를 의미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매뉴얼의 섹션은 크게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가지가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관련 문서에서도 섹션 번호가 자주 인용됨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섹션인 커널 루틴은 비교적 최근에 추가되었기 때문에 배포판과 버전에 따라서는 섹션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까지만 있을 수도 있음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447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섹션에 같은 이름의 매뉴얼이 있는 경우가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crontab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경우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crontab(1)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crontab(5)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이런 경우에는 명령어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이름뿐만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섹션 번호도 함께 지정해야 원하는 매뉴얼을 확인할 수 있음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15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DE79FE-502B-4640-9BE4-878F35E7A8DA}"/>
              </a:ext>
            </a:extLst>
          </p:cNvPr>
          <p:cNvSpPr txBox="1">
            <a:spLocks/>
          </p:cNvSpPr>
          <p:nvPr/>
        </p:nvSpPr>
        <p:spPr>
          <a:xfrm>
            <a:off x="597117" y="15292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6-3 man</a:t>
            </a:r>
            <a:r>
              <a:rPr lang="ko-KR" altLang="en-US" sz="1600" dirty="0"/>
              <a:t>의 섹션 번호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611633-A1A0-4D42-8C2B-B9F3A819A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1887654"/>
            <a:ext cx="3095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7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섹션 번호를 지정하는 방법은 다음과 같음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52CDAB-4B04-4D73-92D5-BE838B50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97" y="2322440"/>
            <a:ext cx="7048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49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섹션 번호를 생략하면 섹션 번호의 값이 제일 작은 매뉴얼이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 페이지의 실제 파일 경로가 출력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경로를 보면 해당 매뉴얼이 어떤 섹션에 속하는지 확인할 수 있음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132EF-C530-47F2-B80E-0E2C50C9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43" y="2301817"/>
            <a:ext cx="5400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 검색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0955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명령어의 실체는 파일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실체는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아래에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/bin/cat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파일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010A0-2279-4462-B68B-317BA535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49" y="2642258"/>
            <a:ext cx="7067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451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우리가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사용할 때는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/bin/cat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입력하지 않고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입력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셸이 </a:t>
            </a:r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$PATH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환경 변수에 저장된 장소에서 명령어를 찾도록 되어 있기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때문임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지금은 셸이 명령어를 찾는 위치가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어딘가에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기록되어 있다고만 생각해 두자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922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25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셸이 명령어를 찾는 위치는 다음과 같이 확인할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위에서 출력된 문자열은 디렉터리를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연결한 것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3A1DB-98C3-4638-93EF-7E772A2C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23" y="2313252"/>
            <a:ext cx="7134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인자로 지정한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검색할 디렉터리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기점으로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조건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만족하는 파일을 찾아서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액션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조건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아무런 조건도 지정하지 않으면 지정한 디렉터리 안의 모든 파일과 디렉터리를 대상으로 액션이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657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다음 그림과 같이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$PATH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지정한 디렉터리에서 명령어를 찾음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DF01156-8579-4102-9241-E1E729E6530D}"/>
              </a:ext>
            </a:extLst>
          </p:cNvPr>
          <p:cNvSpPr txBox="1">
            <a:spLocks/>
          </p:cNvSpPr>
          <p:nvPr/>
        </p:nvSpPr>
        <p:spPr>
          <a:xfrm>
            <a:off x="597117" y="254430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6-4 </a:t>
            </a:r>
            <a:r>
              <a:rPr lang="ko-KR" altLang="en-US" sz="1600" dirty="0"/>
              <a:t>명령어의 실행 파일을 </a:t>
            </a:r>
            <a:r>
              <a:rPr lang="en-US" altLang="ko-KR" sz="1600" dirty="0"/>
              <a:t>$PATH</a:t>
            </a:r>
            <a:r>
              <a:rPr lang="ko-KR" altLang="en-US" sz="1600" dirty="0"/>
              <a:t>에서 검색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B4548-053F-4139-849C-81A65305B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4" y="2969492"/>
            <a:ext cx="3723213" cy="35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7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$PATH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설정된 디렉터리를 패스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(path)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패스를 설정해 두면 명령어가 실제 어디에 있든 명령어의 이름만으로 실행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하는 것이 가능해짐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553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42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파일의 실제 위치는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 확인할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패스 상의 디렉터리를 검색하여 지정한 명령어의 전체 경로를 출력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34DEF-B6BA-42B5-982B-8D5DB747E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3" y="2281631"/>
            <a:ext cx="7096125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FA1AC7-C12A-4C1B-95D8-DB350CD54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9" y="4108202"/>
            <a:ext cx="7067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2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42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이름의 파일이 여러 개 있으면 제일 먼저 발견된 것만 출력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이름의 파일을 전부 다 출력하려면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지정해야 함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173B5-2D6C-44CD-99CD-F25EE7427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2" y="2624968"/>
            <a:ext cx="7096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2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한글 문서와 영어 문서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3609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문서와 영어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42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문서와 영어 문서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버전으로 리눅스를 설치했으면 명령어 도움말이 한글로 표시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한글이 표시되지 않을 때 다음과 같이 명령어의 앞에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LANG=ko_KR.UTF-8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붙이면 한글로 표시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5D3E87-12B7-4DAA-BF35-CF0E4ED1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5" y="2904887"/>
            <a:ext cx="7124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0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문서와 영어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42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문서와 영어 문서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영어로 출력하려면 다음과 같이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LANG=C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붙임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LANG=C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기본 설정을 의미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기본 언어는 영어이므로 영어가 출력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E4BAFE-814A-4809-892A-A3B36CE8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9" y="2907921"/>
            <a:ext cx="7162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97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문서와 영어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한글 문서와 영어 문서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때마다 출력 언어를 지정하는 것이 번거롭다면 환경 변수에 기본 설정 값을 지정하면 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아쉽게도 한글 버전의 도움말은 영어에 비해 완벽하지 않음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영어 도움말에 있는 최신 변경 내용이 한글 도움말에는 아직 없을 수 있고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아예 영어 도움말만 지원되는 명령어도 많음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정확한 정보를 얻으려면 영어로 된 도움말과 문서를 읽는 것이 좋음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0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기점으로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file-1.txt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이름을 가지는 파일을 찾아서 그 경로를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050EF71-2687-4993-AD81-D859533442DC}"/>
              </a:ext>
            </a:extLst>
          </p:cNvPr>
          <p:cNvSpPr txBox="1">
            <a:spLocks/>
          </p:cNvSpPr>
          <p:nvPr/>
        </p:nvSpPr>
        <p:spPr>
          <a:xfrm>
            <a:off x="597117" y="24771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6-1 find </a:t>
            </a:r>
            <a:r>
              <a:rPr lang="ko-KR" altLang="en-US" sz="1600" dirty="0"/>
              <a:t>명령어의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4C6411-A6E0-40D1-90E4-8D9B0B1A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813327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조건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-name file-1.txt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지정하여 파일 이름으로 검색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액션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파일의 경로를 출력하는 액션으로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자주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액션에 아무런 인자도 지정하지 않으면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기본적으로 사용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76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12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트리에서 파일 찾기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6-1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다음과 같이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3AC5CB-5D69-4C36-9584-FDADA0EDA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6" y="2293034"/>
            <a:ext cx="7067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2398</TotalTime>
  <Words>2305</Words>
  <Application>Microsoft Office PowerPoint</Application>
  <PresentationFormat>화면 슬라이드 쇼(4:3)</PresentationFormat>
  <Paragraphs>340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399</cp:revision>
  <dcterms:created xsi:type="dcterms:W3CDTF">2021-12-20T02:06:08Z</dcterms:created>
  <dcterms:modified xsi:type="dcterms:W3CDTF">2021-12-24T07:38:04Z</dcterms:modified>
</cp:coreProperties>
</file>