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alias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확인과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명령어가 별칭인지 아닌지를 확인하기 위해서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type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예를 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-F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별칭인 것을 알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별칭이 아니기 때문에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전체 경로가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C21C2-2EFA-4AC9-9047-AB2AC9FD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81" y="2250217"/>
            <a:ext cx="6938351" cy="192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0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alias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확인과 삭제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설정한 별칭을 지우려면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unalias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인자로 지우고 싶은 별칭을 지정하면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920606-C73A-4A29-A92D-51994796E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540641"/>
            <a:ext cx="11334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4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5865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alias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일시적으로 무효화하기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별칭을 붙여 놓은 상태에서 일시적으로 무효화하고 싶은 경우가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위와 같이 별칭이 설정된 상태에서 아무런 옵션이 지정되지 않은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실행하고 싶은 경우를 생각해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unalias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하면 되지만 그러면 별칭이 완전히 제거되므로 다시 설정해야 하는 번거로움이 발생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89A91-F434-4FC7-8DAF-5EBA2141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20" y="2303128"/>
            <a:ext cx="7077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5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alias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일시적으로 무효화하기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상황에서 옵션을 지정하지 않은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첫 번째 방법은 다음과 같이 명령어의 전체 경로를 입력하는 것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AEFF9A-DC06-4533-AD7C-C4623E41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19" y="2533519"/>
            <a:ext cx="7124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alias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일시적으로 무효화하기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방법은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방법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별칭이 아닌 원래 명령어를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533072-1144-46CF-A6DF-693803BCE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73" y="2608801"/>
            <a:ext cx="70961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alias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일시적으로 무효화하기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번째 방법은 명령어 앞에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\(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역슬래시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추가하는 방법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사용하는 것과 동일하게 별칭이 아니라 원래 명령어가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하나만 추가하면 되기 때문에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편리하게 사용할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52802-93D0-4542-AB56-DE68413E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4" y="2815118"/>
            <a:ext cx="7086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8.2 </a:t>
            </a:r>
            <a:r>
              <a:rPr lang="ko-KR" altLang="en-US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배시의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옵션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546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여러 가지 옵션 기능은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shopt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사용하여 활성화하거나 비활성화할 수 있음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 기능 중에는 셸 스크립트를 사용할 때만 의미가 있는 기능이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261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set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지정하여 옵션 기능을 활성화하거나 비활성화할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지정하면 기능이 활성화되고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+o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지정하면 비활성화됨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플러스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비활성화한다는 점에 주의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0502C-60F9-4FBB-8822-5CCB71868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9" y="2322221"/>
            <a:ext cx="71056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38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set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ignoreeof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옵션을 활성화하고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ignoreeof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활성화하면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입력해도 셸이 종료되지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실수로 누른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셸이 종료되지 않도록 하기 위한 설정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274D3-5929-4FDE-83A5-4F8ABD0C1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61" y="2308720"/>
            <a:ext cx="7086600" cy="190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AAE243-CBC6-4D5B-B8DD-940B6A6A0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65" y="4503466"/>
            <a:ext cx="333375" cy="228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5F972A-B4A1-4635-8629-8D66F2CB2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15" y="4502330"/>
            <a:ext cx="228600" cy="238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C5C1F3-521D-4847-9328-5E9F02A83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89" y="4801323"/>
            <a:ext cx="333375" cy="22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0D03A7-7F74-41D2-9BC8-C65E9CF0E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06" y="4803007"/>
            <a:ext cx="2286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5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197951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8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배시 설정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3" y="2054244"/>
            <a:ext cx="4824214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alias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배시의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옵션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셸 변수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8.4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환경 변수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8.5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배시 설정 파일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set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통해 설정 가능한 기능은 다양함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그중에서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많이 사용되는 세 가지를 표로 정리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매뉴얼을 확인하면 보다 자세한 내용을 확인할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8FE8509-D6BA-4F3F-B33D-8A38021DA280}"/>
              </a:ext>
            </a:extLst>
          </p:cNvPr>
          <p:cNvSpPr txBox="1">
            <a:spLocks/>
          </p:cNvSpPr>
          <p:nvPr/>
        </p:nvSpPr>
        <p:spPr>
          <a:xfrm>
            <a:off x="597117" y="282114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8-1 set </a:t>
            </a:r>
            <a:r>
              <a:rPr lang="ko-KR" altLang="en-US" sz="1600" dirty="0"/>
              <a:t>명령어로 지정 가능한 옵션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7830DC-7830-4496-80E4-EFD116C97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221505"/>
            <a:ext cx="71151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17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shopt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shopt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동일하게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 기능을 활성화하거나 비활성화하는 명령어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지정하면 활성화되고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지정하면 비활성화됨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9F89ED-94B9-4247-AB66-DE2F35D1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50" y="2515386"/>
            <a:ext cx="7124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85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shopt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shopt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지정할 수 있는 옵션의 이름은 다름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shopt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지정할 수 있는 옵션 중에서 자주 사용하는 기능을 다음 표에 정리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더 자세한 내용은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매뉴얼에서 확인할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E8C5FF2-A207-4296-85CC-83B17FB8515B}"/>
              </a:ext>
            </a:extLst>
          </p:cNvPr>
          <p:cNvSpPr txBox="1">
            <a:spLocks/>
          </p:cNvSpPr>
          <p:nvPr/>
        </p:nvSpPr>
        <p:spPr>
          <a:xfrm>
            <a:off x="597117" y="282114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8-2 </a:t>
            </a:r>
            <a:r>
              <a:rPr lang="en-US" altLang="ko-KR" sz="1600" dirty="0" err="1"/>
              <a:t>shopt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명령어로 지정 가능한 옵션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CA504F-E4D3-4E3D-AA10-29B0C8A2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158280"/>
            <a:ext cx="7096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shopt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shopt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비교적 최근에 등장한 명령어로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비해 참고 자료가 다소 부족함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 가능한 기능이 풍부하여 상세하게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960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8.2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shopt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입력 실수를 자동으로 수정해주는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cdspell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기능을 활성화한 예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예를 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media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디렉터리를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mediaa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잘못 입력했지만 문제없이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media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디렉터리로 이동한 것을 볼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64CCA5-CED0-4B8E-986C-03ED64D5E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50" y="2289002"/>
            <a:ext cx="70866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0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8.3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셸 변수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7696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변수에는 숫자나 문자열 등의 값을 저장할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배시에는 특별한 의미로 사용되는 셸 변수가 몇 가지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이들 셸 변수의 값을 설정하면 좀 더 편리하게 셸을 사용할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46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변수를 설정하는 방법은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값에 공백을 포함해야 하는 경우에는 작은따옴표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(')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큰따옴표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(")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감싸줘야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var1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셸 변수에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test variable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값을 설정하고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E79FAA-C599-4296-81CB-2F982FBBD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55" y="2323357"/>
            <a:ext cx="7105650" cy="885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0F17A9-EC77-4E8E-8BCC-FE128A7D2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72" y="4015879"/>
            <a:ext cx="7086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5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변수의 값은 이름의 앞부분에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기호를 붙여서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$&lt;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변수명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같이 입력하여 확인할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위에서 설정한 셸 변수의 값을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8A47F9-7A66-41FA-8FB0-78113E49D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20" y="2790825"/>
            <a:ext cx="71532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88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변수에 값을 설정할 때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=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양옆에 공백이 들어가서는 안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공백이 있으면 다음과 같이 변수명이 명령어로 인식되어 에러가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Perl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등의 프로그래밍 언어에서는 변수에 값을 설정할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=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옆에 공백을 넣는 것이 보통임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셸에서는 공백을 넣으면 안 된다는 점에 각별히 주의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C0950-A934-4D67-AE66-C4260E8DF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9" y="2629849"/>
            <a:ext cx="71056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3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8.1 alias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PS1: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셸 변수의 값을 바꿔서 셸의 프롬프트를 바꿔보자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프롬프트는 커맨드 라인의 앞부분에 표시되는 기호를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책에서는 프롬프트를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$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표시하고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A236181-E86A-48C7-9D05-DB74FF302F5B}"/>
              </a:ext>
            </a:extLst>
          </p:cNvPr>
          <p:cNvSpPr txBox="1">
            <a:spLocks/>
          </p:cNvSpPr>
          <p:nvPr/>
        </p:nvSpPr>
        <p:spPr>
          <a:xfrm>
            <a:off x="597117" y="282114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8-1 </a:t>
            </a:r>
            <a:r>
              <a:rPr lang="ko-KR" altLang="en-US" sz="1600" dirty="0"/>
              <a:t>프롬프트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F86A77-337B-492D-A26B-C39D805DC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" y="3222158"/>
            <a:ext cx="16192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1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PS1: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셸의 프롬프트를 바꾸기 위해서는 다음과 같이 셸 변수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값을 바꾸면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PS1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지정한 값에 의해 프롬프트가 변한 것을 알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특수 문자를 지정하면 그 의미에 맞게 프롬프트가 변함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6B32D3-FBF8-46AC-8233-A69960535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35" y="2263542"/>
            <a:ext cx="13239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9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PS1: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현재 사용자의 이름을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\u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지정하면 사용자 이름이 프롬프트에 표시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BCAF1E-496E-4DF8-AC4C-F50B7C0D8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69" y="2558511"/>
            <a:ext cx="45815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57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PS1: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\w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현재 디렉터리를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설정을 하면 프롬프트에 현재 디렉터리가 표시되므로 굳이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pwd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사용하지 않아도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F5E39-2130-4E89-9B49-225E7B51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47" y="2795107"/>
            <a:ext cx="6610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2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PS1: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이외에도 다양한 항목을 프롬프트에 표시할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대표적인 기호를 다음 표에 정리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AAF51C7-B59C-4217-BFA7-A3EC36653D48}"/>
              </a:ext>
            </a:extLst>
          </p:cNvPr>
          <p:cNvSpPr txBox="1">
            <a:spLocks/>
          </p:cNvSpPr>
          <p:nvPr/>
        </p:nvSpPr>
        <p:spPr>
          <a:xfrm>
            <a:off x="597117" y="251913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8-3 </a:t>
            </a:r>
            <a:r>
              <a:rPr lang="ko-KR" altLang="en-US" sz="1600" dirty="0"/>
              <a:t>프롬프트에서 사용할 수 있는 기호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C7372-DBF7-4748-9F99-6385AF5CA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6" y="2842951"/>
            <a:ext cx="49434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02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PS1: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프롬프트가 너무 긴 경우에는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여러 행으로 만들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예처럼 프롬프트에 많은 정보를 표시할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다음 행에 명령어를 입력하게 만들 수도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ADB2E3-8534-4F1D-A4F2-C815C623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06" y="2772737"/>
            <a:ext cx="60674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2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PATH: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찾는 경로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명령어의 위치를 찾는 디렉터리가 저장되어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변수에 명령어를 찾을 디렉터리를 콜론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(:)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구분해 설정하면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31C6C8-5CFF-49BA-83CC-32E2B2E62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2" y="2524824"/>
            <a:ext cx="71056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09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PATH: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찾는 경로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배포판에 따라 조금 다르지만 적절한 값이 처음부터 설정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거기에 본인이 작성한 명령어나 별도로 설치한 애플리케이션의 위치를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설정하면 어느 위치에서도 실행할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본인이 작성한 명령어를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~/bin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배치한다고 하면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추가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~/bin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밑에 있는 명령어를 어느 위치에서도 실행할 수 있게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EDD9EA-C8B3-4B1A-A44E-3C42BF6C0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46" y="3295650"/>
            <a:ext cx="1600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6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LANG: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로케일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설치할 때 한국어를 선택했으면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에러 메시지 등이 한글로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언어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지역을 특정하기 위한 식별자인 로케일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(locale)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설정되어 있었기 때문임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언어나 날짜의 표시 방식은 로케일 값에 따라 변함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C10C67-07D7-4796-86A4-6A95F73C3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47" y="2291112"/>
            <a:ext cx="70580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38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LANG: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로케일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사용 중인 로케일은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LANG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셸 변수에 저장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실행에서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ko_KR.UTF-8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한글의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UTF-8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인코딩을 의미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0473D0-3015-453A-B08B-2B32CF916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33" y="2590625"/>
            <a:ext cx="71056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명령어에 별칭을 붙일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예로 들어 별칭을 붙이는 방법을 알아보자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파일의 종류가 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7F403-DDC4-4FA8-9B08-A44F20091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61" y="2911330"/>
            <a:ext cx="7067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LANG: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로케일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시스템에서 지원하는 로케일은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locale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-a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지정하여 확인할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77DF8-10A9-4C92-B109-5753EF1D5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53" y="2294738"/>
            <a:ext cx="7077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02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4615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LANG: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로케일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로케일을 변경할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영어로 로케일을 설정한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AA6B62-D112-44DB-B04C-A12015F11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83" y="2554448"/>
            <a:ext cx="2133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0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654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셸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이외에도 배시에는 다양한 셸 변수가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많이 사용되는 셸 변수를 여기에 정리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커맨드 라인의 이력과 관련된 셸 변수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HISTFILESIZE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HISTSIZE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기본값은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500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좀 더 큰 값을 설정하는 것을 추천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76A9123-831D-432C-8DBD-92A8A6DF7472}"/>
              </a:ext>
            </a:extLst>
          </p:cNvPr>
          <p:cNvSpPr txBox="1">
            <a:spLocks/>
          </p:cNvSpPr>
          <p:nvPr/>
        </p:nvSpPr>
        <p:spPr>
          <a:xfrm>
            <a:off x="597117" y="282114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8-4 </a:t>
            </a:r>
            <a:r>
              <a:rPr lang="ko-KR" altLang="en-US" sz="1600" dirty="0"/>
              <a:t>커맨드 라인 이력 관련 셸 변수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C5B6C-4A3B-4D7C-9F63-FF5846E84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3" y="3129770"/>
            <a:ext cx="7058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32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654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셸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셸 변수로 셸의 현재 상태를 확인할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이들 변수의 값은 셸이 자동으로 설정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76A9123-831D-432C-8DBD-92A8A6DF7472}"/>
              </a:ext>
            </a:extLst>
          </p:cNvPr>
          <p:cNvSpPr txBox="1">
            <a:spLocks/>
          </p:cNvSpPr>
          <p:nvPr/>
        </p:nvSpPr>
        <p:spPr>
          <a:xfrm>
            <a:off x="597117" y="252752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8-5 </a:t>
            </a:r>
            <a:r>
              <a:rPr lang="ko-KR" altLang="en-US" sz="1600" dirty="0"/>
              <a:t>셸 상태 관련 셸 변수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A7A700-929F-4514-BB17-4DF8CCF35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877556"/>
            <a:ext cx="38671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6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8.3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801654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외의 셸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틸드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대신에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HOME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변수를 사용할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더 많은 배시 셸 변수에 대한 정보는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매뉴얼에서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Shell Variables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참고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740EF9-0940-470D-BCF9-CC776EDED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1" y="2278560"/>
            <a:ext cx="7105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79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8.4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환경 변수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91875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7342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중에는 파일 시스템에 실행 파일로 존재하는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외부 명령어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자체에 포함된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내장 명령어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명령어가 내장 명령어인지 외부 명령어인지 알기 위해서는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type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실습을 통해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내장 명령어이고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cp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/bin/cp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실행 파일이 있는 외부 명령어임을 알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49D28D-72FB-4887-A62F-E70BFEDDA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33" y="3494057"/>
            <a:ext cx="71056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49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7342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외부 명령어는 셸 외부에서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그림과 같이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변수를 참고할 수 없음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05C345A-5DF8-4CC1-BCB4-852B57599C01}"/>
              </a:ext>
            </a:extLst>
          </p:cNvPr>
          <p:cNvSpPr txBox="1">
            <a:spLocks/>
          </p:cNvSpPr>
          <p:nvPr/>
        </p:nvSpPr>
        <p:spPr>
          <a:xfrm>
            <a:off x="597117" y="25526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8-2 </a:t>
            </a:r>
            <a:r>
              <a:rPr lang="ko-KR" altLang="en-US" sz="1600" dirty="0"/>
              <a:t>외부 명령어는 셸 변수를 참조할 수 없음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1230B7-F1CE-4816-A18A-9CB1BA110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8" y="2953057"/>
            <a:ext cx="542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4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7342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LANG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설정된 로케일과 같이 외부 명령어에서도 참고하면 좋을 변수들이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외부 명령어에서도 값을 참조할 수 있는 변수를 환경 변수라고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05C345A-5DF8-4CC1-BCB4-852B57599C01}"/>
              </a:ext>
            </a:extLst>
          </p:cNvPr>
          <p:cNvSpPr txBox="1">
            <a:spLocks/>
          </p:cNvSpPr>
          <p:nvPr/>
        </p:nvSpPr>
        <p:spPr>
          <a:xfrm>
            <a:off x="597117" y="256108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8-3 </a:t>
            </a:r>
            <a:r>
              <a:rPr lang="ko-KR" altLang="en-US" sz="1600" dirty="0"/>
              <a:t>환경 변수는 외부 명령어에서 참조 가능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25263-993F-466F-B294-2366D28A5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8" y="3001294"/>
            <a:ext cx="55149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48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57342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LANG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셸 변수는 환경 변수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LANG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설정된 값에 따라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같은 외부 명령어의 출력 결과가 바뀜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78DC4-4381-4865-8A8D-78603314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1" y="2553867"/>
            <a:ext cx="7105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2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입력했을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-F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실행되게 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7F345C-A313-420F-A659-ACDB450A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32" y="2279359"/>
            <a:ext cx="71056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5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LANG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영어인 경우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--help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표시되는 내용은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아닌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출력하는 내용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LANG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환경 변수의 값을 참고하여 그에 맞는 언어로 도움말을 출력한 것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6CD39-0914-415E-8EAC-640D21530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5" y="2279446"/>
            <a:ext cx="4648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92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printenv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 표시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현재 셸에 설정된 환경 변수를 출력하기 위해서는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printenv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LANG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이외에도 다양한 변수가 환경 변수로 설정된 것을 알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ECFDFF-E14E-4879-971D-EC55AD13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09" y="2291068"/>
            <a:ext cx="71532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08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export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변수를 설정하려면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B35B98-A857-4205-8390-17FBC8145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325" y="2340354"/>
            <a:ext cx="7162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2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export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예로 들어보자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환경 변수의 값을 참조하여 옵션을 적용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종료할 때 화면을 지우지 않는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--no-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init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변수에 지정해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먼저 셸 변수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--no-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init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 값을 저장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해당 셸 변수를 환경 변수로 설정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때마다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--no-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init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옵션이 적용되어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424A6-10F2-4F8C-A32B-FF5ED6726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43" y="3046339"/>
            <a:ext cx="7096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2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8.4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export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환경 변수 설정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export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다음과 같이 한 행으로 환경 변수를 설정하는 것도 가능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024CA-9278-4AA4-83FB-C3E94EE2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3" y="2485544"/>
            <a:ext cx="22479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4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8.5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배시 설정 파일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9147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 설정한 변수나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셸이 종료되면 전부 없어짐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다음에 로그인했을 때도 자동으로 적용되도록 하려면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 파일을 수정해야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140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/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/profile, ~/. profile, ~/.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배시는 기동하면서 많은 설정 파일을 읽음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중에서 사용자별 설정은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수정하면 됨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로그인 셸로 기동하는 경우 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읽음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 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읽음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배시는 여기에 적힌 설정을 하나씩 실행</a:t>
            </a: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대한 설정을 바꾸기 위해서는 이들 설정 파일을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등의 에디터로 수정하면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724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1D5E5CE-FB57-4E92-84D9-D6A1849EDF46}"/>
              </a:ext>
            </a:extLst>
          </p:cNvPr>
          <p:cNvSpPr txBox="1">
            <a:spLocks/>
          </p:cNvSpPr>
          <p:nvPr/>
        </p:nvSpPr>
        <p:spPr>
          <a:xfrm>
            <a:off x="597117" y="15124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8-4 </a:t>
            </a:r>
            <a:r>
              <a:rPr lang="ko-KR" altLang="en-US" sz="1600" dirty="0" err="1"/>
              <a:t>배시가</a:t>
            </a:r>
            <a:r>
              <a:rPr lang="ko-KR" altLang="en-US" sz="1600" dirty="0"/>
              <a:t> 설정 파일을 읽어 들이는 순서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869F31-960D-441F-A728-3DCF831EB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9" y="1912821"/>
            <a:ext cx="67913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37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/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/profile, ~/. profile, ~/.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시스템 전체에 적용되는 설정 파일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사용자에게 적용하고자 할 때는 이 파일을 수정하면 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사용자별 설정 파일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다음처럼 대부분의 배포판에서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실행하는 코드가 포함되어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92C22-98E9-457E-A711-5CC59F91B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033" y="3345460"/>
            <a:ext cx="22193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1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 입력해도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-F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91157-5334-4A95-AD97-E9B978AC5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72" y="2328862"/>
            <a:ext cx="70675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295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9993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/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/profile, ~/. profile, ~/.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8-4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로그인 셸로 기동한 경우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개의 파일을 순서대로 읽어 들임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단지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읽어 들인다고만 알아 두면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비로그인 셸로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기동한 경우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커맨드 라인에서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실행한 경우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내용만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408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9221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/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/profile, ~/. profile, ~/.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설정 파일을 바꿀 것인가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둘 다 개인 사용자별 배시 설정 파일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로그인할 때만 읽히며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기동할 때마다 읽힘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로그인할 때 한 번만 설정하면 되는 항목은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 profile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기재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기동할 때마다 설정해야 하는 항목은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기재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대부분의 설정은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배시가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기동할 때마다 읽혀야 하므로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설정하는 것이 보통임</a:t>
            </a:r>
          </a:p>
        </p:txBody>
      </p:sp>
    </p:spTree>
    <p:extLst>
      <p:ext uri="{BB962C8B-B14F-4D97-AF65-F5344CB8AC3E}">
        <p14:creationId xmlns:p14="http://schemas.microsoft.com/office/powerpoint/2010/main" val="1411760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9221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 파일을 변경할 때 주의 사항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 파일을 변경할 때 주의해야 할 사항이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수정하기 전에 반드시 다른 이름으로 백업해 두는 것이 좋음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69A8B-5FC4-45FD-BF59-556754869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42" y="2607665"/>
            <a:ext cx="7105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54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92212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 파일을 변경할 때 주의 사항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실수로 잘못된 내용을 기재하거나 지워져도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.bashrc.org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복원할 수 있기 때문임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 파일을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백업했어도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복원하기 어려운 상태에 빠질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exit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기재하면 로그인 직후에 자동으로 로그아웃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 다시 로그인할 수 없는 상태에 빠지게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상태에 빠지지 않기 위해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수정하기 전에 별도의 셸을 기동해 놓는 것이 좋음</a:t>
            </a:r>
          </a:p>
        </p:txBody>
      </p:sp>
    </p:spTree>
    <p:extLst>
      <p:ext uri="{BB962C8B-B14F-4D97-AF65-F5344CB8AC3E}">
        <p14:creationId xmlns:p14="http://schemas.microsoft.com/office/powerpoint/2010/main" val="4121142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04FE491-81A8-4637-8DC1-9E827D158DF5}"/>
              </a:ext>
            </a:extLst>
          </p:cNvPr>
          <p:cNvSpPr txBox="1">
            <a:spLocks/>
          </p:cNvSpPr>
          <p:nvPr/>
        </p:nvSpPr>
        <p:spPr>
          <a:xfrm>
            <a:off x="597117" y="15124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8-5 </a:t>
            </a:r>
            <a:r>
              <a:rPr lang="ko-KR" altLang="en-US" sz="1600" dirty="0"/>
              <a:t>설정 파일을 변경할 때의 팁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210652-95A5-4E6C-964D-3B9904950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" y="1949872"/>
            <a:ext cx="63246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93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 파일을 변경할 때 주의 사항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그림과 같이 설정을 변경하기 전에 별도의 터미널을 기동해 놓음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접속한 경우 두 개의 터미널에서 접속해 놓고 한 터미널에서 작업을 진행하면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한쪽에서 로그인이 불가능한 상태에 빠지더라도 이미 로그인한 별도의 셸에서 복원하면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복원할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설정 파일을 열어 잘못된 부분을 수정하거나 백업해 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.bashrc.org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덮어쓰면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3709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 파일 읽기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Vim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열어 다음과 같은 내용을 기재하도록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많은 배포판에서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파일은 처음부터 존재하니 파일을 열어 마지막 행에 추가하면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만약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파일이 없다면 새로 만들면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175BC-28A8-49EE-A606-7A3D45576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1" y="3056202"/>
            <a:ext cx="7086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57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 파일 읽기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로그아웃한 뒤 로그인을 하면 프롬프트가 바뀐 것을 확인할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A7760A-7056-47E6-8823-D5270BF49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51" y="2314051"/>
            <a:ext cx="7067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14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 파일 읽기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로그인할 때마다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기재된 설정이 반영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다시 로그인하지 않더라도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~/.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기재한 내용을 반영해 실행할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source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파일 내용을 읽어서 실행하는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기재된 내용을 직접 커맨드 라인에서 실행하는 것과 동일한 효과를 발휘함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5D2613-77D4-45D8-9A84-D9247F98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2" y="2792223"/>
            <a:ext cx="7096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479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주석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프로그래밍 언어처럼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설정 파일에도 주석을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주석이란 동작에 영향을 미치지 않는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메모와도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같음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복잡한 설정에는 나중에 봐도 쉽게 알 수 있도록 메모를 적어 놓는 것이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이후의 내용이 주석으로 간주됨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공식 문서나 셸과 관련된 기술 문서에서도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#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행은 주석으로 간주하는 것이 일반적임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5D8C8B-517A-45AB-AEDE-6A08143F1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08" y="3156095"/>
            <a:ext cx="5019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 하나를 지정하여 별칭을 붙였는데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복잡한 옵션이 붙는 경우에 사용하면 더욱더 편리함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306F9F-970F-4EEB-8F57-5912C9D49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50" y="2524912"/>
            <a:ext cx="7067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723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예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배시 설정 파일의 예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참고로 자기 자신만의 배시 설정 파일을 만들어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34339-0DFA-441A-9018-DBE800881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4" y="2535878"/>
            <a:ext cx="7096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024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8.5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83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 설정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013FA1-2EA6-40C8-B8D0-13DF2CA2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95" y="1971933"/>
            <a:ext cx="5853680" cy="47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1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자주 사용되는 별칭은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일부 배포판에서는 처음부터 이러한 설정이 적용되어 있기도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4B861F-45CE-4EB3-A14D-F3A6B5683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18" y="2269877"/>
            <a:ext cx="4943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9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8.1 alias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alias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rm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 같은 경우에는 지우기 전에 항상 확인하도록 하기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붙여서 별칭을 설정하기도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697BC7-6548-4E67-9FBC-D333EF173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2" y="2543175"/>
            <a:ext cx="5391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9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2843</TotalTime>
  <Words>2298</Words>
  <Application>Microsoft Office PowerPoint</Application>
  <PresentationFormat>화면 슬라이드 쇼(4:3)</PresentationFormat>
  <Paragraphs>417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7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458</cp:revision>
  <dcterms:created xsi:type="dcterms:W3CDTF">2021-12-20T02:06:08Z</dcterms:created>
  <dcterms:modified xsi:type="dcterms:W3CDTF">2021-12-27T08:26:23Z</dcterms:modified>
</cp:coreProperties>
</file>