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파일의 </a:t>
            </a:r>
            <a:r>
              <a:rPr lang="ko-KR" altLang="en-US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퍼미션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017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각 파일에는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‘누구에게 어떤 권한을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허가할지’에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대한 정보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설정되어 있는데 이를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(permission)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소유자를 확인할 때와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확인 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살펴본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출력 결과를 다시 살펴보면 다음과 같음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D2CA9E-E6BE-4965-9130-34A52277A798}"/>
              </a:ext>
            </a:extLst>
          </p:cNvPr>
          <p:cNvSpPr txBox="1">
            <a:spLocks/>
          </p:cNvSpPr>
          <p:nvPr/>
        </p:nvSpPr>
        <p:spPr>
          <a:xfrm>
            <a:off x="597117" y="327414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9-2 </a:t>
            </a:r>
            <a:r>
              <a:rPr lang="ko-KR" altLang="en-US" sz="1600" dirty="0"/>
              <a:t>파일의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표시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6B3D99-495B-4C0E-8B6C-3195E0E6B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626620"/>
            <a:ext cx="58769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표시되는 첫 번째 글자는 파일의 타입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일반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디렉터리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링크를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타입에 이어서 나오는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글자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파일 모드라고 하며 파일의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글자는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글자씩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각각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소유자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 그룹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사용자에 대한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나타냄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2BDE8BD-AB89-4D27-9BDB-2CB9AEA41B1E}"/>
              </a:ext>
            </a:extLst>
          </p:cNvPr>
          <p:cNvSpPr txBox="1">
            <a:spLocks/>
          </p:cNvSpPr>
          <p:nvPr/>
        </p:nvSpPr>
        <p:spPr>
          <a:xfrm>
            <a:off x="597117" y="331609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9-3 </a:t>
            </a:r>
            <a:r>
              <a:rPr lang="ko-KR" altLang="en-US" sz="1600" dirty="0"/>
              <a:t>파일 모드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98FFA-49EA-44FE-82E2-B74CB469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5" y="3636301"/>
            <a:ext cx="2219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1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r, w, 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각각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읽기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쓰기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대한 권한을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r, w, 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글자가 표시된다면 해당 권한이 있음을 의미하고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권한이 없으면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표시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B29362C-A1A5-4DBF-9158-F97CF780052F}"/>
              </a:ext>
            </a:extLst>
          </p:cNvPr>
          <p:cNvSpPr txBox="1">
            <a:spLocks/>
          </p:cNvSpPr>
          <p:nvPr/>
        </p:nvSpPr>
        <p:spPr>
          <a:xfrm>
            <a:off x="597117" y="225908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9-1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기호 및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4379B0-665D-46FD-B3FE-403FF25A8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5" y="2574971"/>
            <a:ext cx="27717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4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살펴본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파일에는 다음과 같은 권한이 설정된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파일은 소유자만 수정할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 다른 사용자는 파일 내용을 수정할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사용자가 실행할 수 있음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A405063-49B6-459E-BAC9-FD54CA3D5993}"/>
              </a:ext>
            </a:extLst>
          </p:cNvPr>
          <p:cNvSpPr txBox="1">
            <a:spLocks/>
          </p:cNvSpPr>
          <p:nvPr/>
        </p:nvSpPr>
        <p:spPr>
          <a:xfrm>
            <a:off x="597117" y="225069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9-2 /bin/cat </a:t>
            </a:r>
            <a:r>
              <a:rPr lang="ko-KR" altLang="en-US" sz="1600" dirty="0"/>
              <a:t>파일의 </a:t>
            </a:r>
            <a:r>
              <a:rPr lang="ko-KR" altLang="en-US" sz="1600" dirty="0" err="1"/>
              <a:t>퍼미션</a:t>
            </a:r>
            <a:r>
              <a:rPr lang="en-US" altLang="ko-KR" sz="1600" dirty="0"/>
              <a:t>[</a:t>
            </a:r>
            <a:r>
              <a:rPr lang="en-US" altLang="ko-KR" sz="1600" dirty="0" err="1"/>
              <a:t>rwxr</a:t>
            </a:r>
            <a:r>
              <a:rPr lang="en-US" altLang="ko-KR" sz="1600" dirty="0"/>
              <a:t>-</a:t>
            </a:r>
            <a:r>
              <a:rPr lang="en-US" altLang="ko-KR" sz="1600" dirty="0" err="1"/>
              <a:t>xr</a:t>
            </a:r>
            <a:r>
              <a:rPr lang="en-US" altLang="ko-KR" sz="1600" dirty="0"/>
              <a:t>-x]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93DFC-4AE7-4C07-99E8-B55CC49A6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2" y="2595157"/>
            <a:ext cx="56102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권한을 살펴보자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060D4-C1E3-4AE8-9012-DB5B7FFB1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85" y="2297229"/>
            <a:ext cx="7105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0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파일의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다음과 같음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96AB02-C13A-4B74-8484-7378719A9C84}"/>
              </a:ext>
            </a:extLst>
          </p:cNvPr>
          <p:cNvSpPr txBox="1">
            <a:spLocks/>
          </p:cNvSpPr>
          <p:nvPr/>
        </p:nvSpPr>
        <p:spPr>
          <a:xfrm>
            <a:off x="597117" y="22674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9-4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/crontab </a:t>
            </a:r>
            <a:r>
              <a:rPr lang="ko-KR" altLang="en-US" sz="1600" dirty="0"/>
              <a:t>파일의 </a:t>
            </a:r>
            <a:r>
              <a:rPr lang="ko-KR" altLang="en-US" sz="1600" dirty="0" err="1"/>
              <a:t>퍼미션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B300AF-C59A-4F3B-9F5B-2137D7C1A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67831"/>
            <a:ext cx="3648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4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파일은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사용자에게만 쓰기 권한이 있기 때문에 다른 사용자는 수정할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사용자에게도 실행 권한이 없으므로 다음과 같이 직접 실행할 수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13B0FB-DAFE-4FA6-8155-2ED63FEB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11" y="2542781"/>
            <a:ext cx="7058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0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마찬가지로 디렉터리에도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설정된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확인하기 위해서는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함께 디렉터리의 정보를 표시하는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B1722-43D0-42DC-839C-6DA0EA36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3" y="2795587"/>
            <a:ext cx="7181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7543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파일과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r, w, 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문자로 표시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각각이 의미하는 바가 파일과 다르다는 점에 주의해야 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52285E-8FB0-4F58-8C8C-3129CC13B587}"/>
              </a:ext>
            </a:extLst>
          </p:cNvPr>
          <p:cNvSpPr txBox="1">
            <a:spLocks/>
          </p:cNvSpPr>
          <p:nvPr/>
        </p:nvSpPr>
        <p:spPr>
          <a:xfrm>
            <a:off x="597117" y="25275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9-3 </a:t>
            </a:r>
            <a:r>
              <a:rPr lang="ko-KR" altLang="en-US" sz="1600" dirty="0"/>
              <a:t>디렉터리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기호의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F6A6C7-DC69-4FB6-861C-1FB96C361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2885945"/>
            <a:ext cx="5524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퍼미션과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슈퍼 사용자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파일의 소유자와 소유 그룹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파일의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퍼미션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슈퍼 사용자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대한 읽기 권한이 있으면 해당 디렉터리에 있는 파일의 목록을 확인할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만약 디렉터리에 대한 읽기 권한이 없으면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명령이 실패하게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22E06-CCE4-490E-9B35-F48FAE2D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20" y="2772605"/>
            <a:ext cx="7077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012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대한 쓰기 권한이 있으면 해당 디렉터리 밑에 파일을 만들거나 지울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지울 수 있는지 여부가 파일이 아니라 디렉터리의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퍼미션에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의해 결정된다는 점에 주의해야 함</a:t>
            </a:r>
          </a:p>
        </p:txBody>
      </p:sp>
    </p:spTree>
    <p:extLst>
      <p:ext uri="{BB962C8B-B14F-4D97-AF65-F5344CB8AC3E}">
        <p14:creationId xmlns:p14="http://schemas.microsoft.com/office/powerpoint/2010/main" val="207535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예를 보면 파일에 대한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r--r--r--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설정된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readonly.txt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지우고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A7C06-656E-49A3-8ED2-8BC0F568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5" y="2537451"/>
            <a:ext cx="7096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3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대한 실행 권한이 있다면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해당 디렉터리로 이동하거나 디렉터리 안에 있는 파일을 읽고 쓸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디렉터리에 대한 실행 권한이 없기 때문에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실패하고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DBE466-C3D1-4862-A3A7-BB8568703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12" y="2791654"/>
            <a:ext cx="7115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9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사용자가 볼 수 있게 하려면 보통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소유자는 모든 권한을 가지게 되며 다른 사용자들은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이동하여 파일을 읽을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사용자가 파일을 만들거나 지울 수는 없음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------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설정하면 다른 사용자가 해당 디렉터리의 내용을 일절 볼 수 없게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76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파일이나 디렉터리의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설정하려면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사용해야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두 가지 방법으로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설정할 수 있는데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기호를 사용하는 기호 모드와 수치를 사용하는 수치 모드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방법 모두 자주 사용되므로 차례대로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모드의 변경은 해당 파일의 소유자 혹은 슈퍼 사용자만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누구나 파일 모드를 변경할 수 있다면 애초에 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있을 이유가 없을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97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 모드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기호를 사용하여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방법은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9A9C1-68C6-49D0-8337-C6557082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0" y="2573498"/>
            <a:ext cx="7143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2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 모드를 사용하면 누구에게 어떤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부여할지 알기 쉬움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ACE578-9BA5-48B3-BC66-8096A4CD9465}"/>
              </a:ext>
            </a:extLst>
          </p:cNvPr>
          <p:cNvSpPr txBox="1">
            <a:spLocks/>
          </p:cNvSpPr>
          <p:nvPr/>
        </p:nvSpPr>
        <p:spPr>
          <a:xfrm>
            <a:off x="597117" y="227585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9-5 </a:t>
            </a:r>
            <a:r>
              <a:rPr lang="ko-KR" altLang="en-US" sz="1600" dirty="0"/>
              <a:t>기호 모드로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설정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F5DAA4-203B-4E0A-90CC-DE8129D0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1" y="2676220"/>
            <a:ext cx="24098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ugoa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어떤 사용자에게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부여할지를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문자는 다음과 같은 의미를 가짐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특별히 사용자를 지정하지 않으면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지정한 것으로 간주됨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D2C212B-7295-49B2-8676-43D67071A823}"/>
              </a:ext>
            </a:extLst>
          </p:cNvPr>
          <p:cNvSpPr txBox="1">
            <a:spLocks/>
          </p:cNvSpPr>
          <p:nvPr/>
        </p:nvSpPr>
        <p:spPr>
          <a:xfrm>
            <a:off x="597117" y="256947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9-4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명령어의 사용자 지정 기호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97D29-7444-49C7-A00F-7060F5181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2" y="2936279"/>
            <a:ext cx="2752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+, -, =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허용할 것인지 금지할 것인지를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마지막으로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의미는 예상할 수 있듯이 읽기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쓰기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BEB30AF-400B-4CA8-BA7C-EB4F18B94409}"/>
              </a:ext>
            </a:extLst>
          </p:cNvPr>
          <p:cNvSpPr txBox="1">
            <a:spLocks/>
          </p:cNvSpPr>
          <p:nvPr/>
        </p:nvSpPr>
        <p:spPr>
          <a:xfrm>
            <a:off x="597117" y="229263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9-5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명령어의 연산자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D3BB0B-782F-4E8B-B4C2-328D0DAA1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7" y="2633694"/>
            <a:ext cx="3295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파일의 소유자와 소유 그룹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 모드를 사용하여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파일의 소유자에게 읽기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부여하고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D151BC-D28C-4F13-B5D8-450B27CA8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95" y="2551432"/>
            <a:ext cx="7058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4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파일의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원래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r--r--r--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였다면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-r--r--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변하게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FE1FC64-AE74-4879-999D-93DEB1D5BED5}"/>
              </a:ext>
            </a:extLst>
          </p:cNvPr>
          <p:cNvSpPr txBox="1">
            <a:spLocks/>
          </p:cNvSpPr>
          <p:nvPr/>
        </p:nvSpPr>
        <p:spPr>
          <a:xfrm>
            <a:off x="597117" y="229263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9-6 </a:t>
            </a:r>
            <a:r>
              <a:rPr lang="ko-KR" altLang="en-US" sz="1600" dirty="0"/>
              <a:t>기호 모드로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추가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CBA0C1-8C86-4B4E-AF85-AE0F6A7B7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" y="2667831"/>
            <a:ext cx="2676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24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명령어는 그룹의 읽기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제거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6F07C-102E-40C8-B6F3-2220145E4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4" y="2259216"/>
            <a:ext cx="7096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8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663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였다면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-r--r--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변하게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소유자와 소유 그룹의 사용자가 읽고 쓸 수 있었는데 이제는 소유자만 읽고 쓸 수 있게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12805C-F053-4A10-B157-6D747CF6E31B}"/>
              </a:ext>
            </a:extLst>
          </p:cNvPr>
          <p:cNvSpPr txBox="1">
            <a:spLocks/>
          </p:cNvSpPr>
          <p:nvPr/>
        </p:nvSpPr>
        <p:spPr>
          <a:xfrm>
            <a:off x="597117" y="275403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9-7 </a:t>
            </a:r>
            <a:r>
              <a:rPr lang="ko-KR" altLang="en-US" sz="1600" dirty="0"/>
              <a:t>기호 모드에서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제거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A94A45-ADE7-41DE-AB79-3E759FCC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6" y="3126187"/>
            <a:ext cx="3419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4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 그룹과 그 외 사용자의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한꺼번에 설정하는 것도 가능함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명령어는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=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기호를 사용하여 소유 그룹과 그 외 사용자가 오직 해당 파일을 읽을 수만 있도록 변경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A14B39-2C49-43D0-9DEC-06AFA0BE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98" y="2769546"/>
            <a:ext cx="7086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원래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rwxrwxrwx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였다면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--r--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변하게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6E478F7-8C43-4330-98A8-CAE71B457F5A}"/>
              </a:ext>
            </a:extLst>
          </p:cNvPr>
          <p:cNvSpPr txBox="1">
            <a:spLocks/>
          </p:cNvSpPr>
          <p:nvPr/>
        </p:nvSpPr>
        <p:spPr>
          <a:xfrm>
            <a:off x="597117" y="227585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9-8 </a:t>
            </a:r>
            <a:r>
              <a:rPr lang="ko-KR" altLang="en-US" sz="1600" dirty="0"/>
              <a:t>기호 모드에서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설정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D63DEA-26F0-4521-A343-C23B8189C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76220"/>
            <a:ext cx="4533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84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소개한 기호 모드는 상대적인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지정 방법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지정한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이외에는 변화되지 않음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선택적으로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변경하고 싶을 때 주로 사용</a:t>
            </a:r>
          </a:p>
        </p:txBody>
      </p:sp>
    </p:spTree>
    <p:extLst>
      <p:ext uri="{BB962C8B-B14F-4D97-AF65-F5344CB8AC3E}">
        <p14:creationId xmlns:p14="http://schemas.microsoft.com/office/powerpoint/2010/main" val="298643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수치 모드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수치 모드는 다음과 같이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 모드가 상대적으로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지정하는 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수치 모드는 기존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새로운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퍼미션으로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덮어쓰게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EA9E0-2C75-40F1-9C17-3241C2764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543612"/>
            <a:ext cx="71056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0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수치 모드에서는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해당하는 숫자를 지정함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문자에 해당하는 숫자를 더해서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지정함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64A831-2A12-4110-AFD1-C55812A3495D}"/>
              </a:ext>
            </a:extLst>
          </p:cNvPr>
          <p:cNvSpPr txBox="1">
            <a:spLocks/>
          </p:cNvSpPr>
          <p:nvPr/>
        </p:nvSpPr>
        <p:spPr>
          <a:xfrm>
            <a:off x="597117" y="25526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9-6 </a:t>
            </a:r>
            <a:r>
              <a:rPr lang="ko-KR" altLang="en-US" sz="1600" dirty="0"/>
              <a:t>수치 모드에서의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수치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31CD97-5170-4ECB-820E-730D4C321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5" y="2917404"/>
            <a:ext cx="2209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8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그렇게 구한 숫자를 각 소유자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 그룹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 사용자에게 지정할 숫자를 나열함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권한은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755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숫자가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8F24399-9A47-4D3A-9897-6E27263EC2C2}"/>
              </a:ext>
            </a:extLst>
          </p:cNvPr>
          <p:cNvSpPr txBox="1">
            <a:spLocks/>
          </p:cNvSpPr>
          <p:nvPr/>
        </p:nvSpPr>
        <p:spPr>
          <a:xfrm>
            <a:off x="597117" y="25526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9-9 </a:t>
            </a:r>
            <a:r>
              <a:rPr lang="ko-KR" altLang="en-US" sz="1600" dirty="0"/>
              <a:t>수치 모드에서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지정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5781C-6CC1-4D26-806F-F21D13709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2953057"/>
            <a:ext cx="3152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모든 파일에는 소유자가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직접 작성한 메모부터 시스템에서 제공하는 라이브러리와 명령어에 이르기까지 모든 파일에는 소유자가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소유자는 해당 파일에 대한 접근 권한을 자유롭게 설정할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파일의 소유자를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755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지정하면 기존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대신 새로운 권한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적용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755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권한은 소유자는 읽고 쓰기가 가능하며 다른 사용자는 읽고 실행할 수만 있는 권한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사용자가 봐도 되는 실행 파일에는 보통 이 권한을 부여함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B194B2-4992-4036-9A0C-D55E3DEDE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28" y="2288085"/>
            <a:ext cx="7096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53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모드 변경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rw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-r--r--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어떤 숫자로 표현될까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그림과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644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소유자는 읽고 쓰기가 가능하고 그 외 사용자는 읽기만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사용자가 봐도 되는 일반 파일에는 보통 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C0F7D87-52C5-45AB-9FF6-A0A07A689754}"/>
              </a:ext>
            </a:extLst>
          </p:cNvPr>
          <p:cNvSpPr txBox="1">
            <a:spLocks/>
          </p:cNvSpPr>
          <p:nvPr/>
        </p:nvSpPr>
        <p:spPr>
          <a:xfrm>
            <a:off x="597117" y="227585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9-10 </a:t>
            </a:r>
            <a:r>
              <a:rPr lang="ko-KR" altLang="en-US" sz="1600" dirty="0"/>
              <a:t>수치 모드로 </a:t>
            </a:r>
            <a:r>
              <a:rPr lang="ko-KR" altLang="en-US" sz="1600" dirty="0" err="1"/>
              <a:t>퍼미션</a:t>
            </a:r>
            <a:r>
              <a:rPr lang="ko-KR" altLang="en-US" sz="1600" dirty="0"/>
              <a:t> 지정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CD5187-F516-4496-8B1C-DB7EA668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76220"/>
            <a:ext cx="3248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51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슈퍼 사용자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8469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리눅스에는 관리자 권한을 가지는 특별한 사용자인 슈퍼 사용자가 있음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사용자 이름을 가져서 루트 사용자라고도 부름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반대로 슈퍼 사용자가 아닌 사용자를 일반 사용자라고 부름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사용자는 강력한 권한을 가지고 있어 시스템 설정 파일을 바꾸거나 새로운 애플리케이션을 설치할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설정된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퍼미션을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무시하고 모든 파일을 읽고 수정하고 삭제할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01872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다른 말로 슈퍼 사용자라면 위험한 명령어도 제한 없이 실행할 수 있음을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사용자라면 실수로 중요한 시스템 파일을 지우는 것이 애초에 불가능하지만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사용자라면 가능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평소에는 일반 사용자로 조작하다가 반드시 필요한 상황에서만 슈퍼 사용자로 조작하는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사용자에서 슈퍼 사용자로 전환하는 방법으로는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있음</a:t>
            </a:r>
          </a:p>
        </p:txBody>
      </p:sp>
    </p:spTree>
    <p:extLst>
      <p:ext uri="{BB962C8B-B14F-4D97-AF65-F5344CB8AC3E}">
        <p14:creationId xmlns:p14="http://schemas.microsoft.com/office/powerpoint/2010/main" val="584601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3482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전환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일시적으로 다른 사용자로 전환할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로그아웃하지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않고 다른 사용자가 될 수 있음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다른 사용자로 전환할 수도 있지만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주로 슈퍼 사용자로 전환하기 위해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보안상의 이유로 슈퍼 사용자로 직접 로그인할 수 없도록 설정하는 경우가 많음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일반 사용자로 로그인한 뒤에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슈퍼 사용자로 전환하는 방식으로 작업하게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우분투를 설치한 상태에서는 슈퍼 사용자의 암호가 설정되어 있지 않아서 바로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슈퍼 사용자가 될 수 없음</a:t>
            </a:r>
          </a:p>
        </p:txBody>
      </p:sp>
    </p:spTree>
    <p:extLst>
      <p:ext uri="{BB962C8B-B14F-4D97-AF65-F5344CB8AC3E}">
        <p14:creationId xmlns:p14="http://schemas.microsoft.com/office/powerpoint/2010/main" val="1200959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3482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전환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슈퍼 사용자의 암호를 설정한 뒤 실습을 진행하기 바람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711B4-F5B9-468C-BE35-3CE20D75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15" y="2301423"/>
            <a:ext cx="7115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76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1A2EDB6-3A17-45D8-B45F-3B21BDE19C27}"/>
              </a:ext>
            </a:extLst>
          </p:cNvPr>
          <p:cNvSpPr txBox="1">
            <a:spLocks/>
          </p:cNvSpPr>
          <p:nvPr/>
        </p:nvSpPr>
        <p:spPr>
          <a:xfrm>
            <a:off x="597117" y="1495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9-11 </a:t>
            </a:r>
            <a:r>
              <a:rPr lang="en-US" altLang="ko-KR" sz="1600" dirty="0" err="1"/>
              <a:t>su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명령어로 슈퍼 사용자로 전환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E2E93C-31E4-4100-8E99-197063A0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1870876"/>
            <a:ext cx="3438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10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3482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전환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슈퍼 사용자로 전환하는 실습을 진행해 보자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아무런 인자도 주지 않으면 슈퍼 사용자로 전환하는 것을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슈퍼 사용자의 암호를 입력하면 슈퍼 사용자로 전환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다음과 같이 프롬프트가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바뀜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12736E-5294-48E4-89C8-7FFC17152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01" y="3137164"/>
            <a:ext cx="7134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1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3482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전환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사용자로서 작업이 끝났으면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다시 일반 사용자로 돌아갈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3C8D7-8009-43AD-94F1-F5CED59A0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0" y="2305999"/>
            <a:ext cx="7105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4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파일인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소유자를 확인한 예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B51BA2-4783-4E16-AE19-E5BB3223D031}"/>
              </a:ext>
            </a:extLst>
          </p:cNvPr>
          <p:cNvSpPr txBox="1">
            <a:spLocks/>
          </p:cNvSpPr>
          <p:nvPr/>
        </p:nvSpPr>
        <p:spPr>
          <a:xfrm>
            <a:off x="597117" y="22674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 cat </a:t>
            </a:r>
            <a:r>
              <a:rPr lang="ko-KR" altLang="en-US" sz="1600" dirty="0"/>
              <a:t>명령어의 소유자는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163A60-3C65-4C10-93AC-72F9EE1A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5" y="2632241"/>
            <a:ext cx="5657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8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전환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한 가지 주의해야 할 점은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통해 슈퍼 사용자가 되었을 때 환경 변수나 현재 디렉터리는 일반 사용자의 상태가 유지가 된다는 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사용자의 환경으로 초기화하고 싶으면 다음과 같이 하이픈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추가해서 실행해야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사용자의 환경을 유지한 채 슈퍼 사용자로 작업하다 보면 일부 애플리케이션이 정상적으로 동작하지 않을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사용자로 전환할 때는 하이픈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붙여서 실행하는 것이 좋음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56989B-F4C1-4BCE-9109-851DD2A75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59" y="3024843"/>
            <a:ext cx="7115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4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1670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다른 사용자가 되어 명령어를 실행할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사용자를 지정하지 않으면 슈퍼 사용자로 명령어를 실행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주로 일반 사용자로 로그인한 뒤 슈퍼 사용자로만 실행할 수 있는 명령어를 실행하기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1138433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1670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예를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일반 사용자로 로그인한 상태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/shadow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파일의 내용을 보려고 하면 다음과 같이 에러가 발생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22E41-FC51-4C36-9B88-6324F86CF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9" y="2860427"/>
            <a:ext cx="7096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1670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상황에서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위와 같이 먼저 암호를 물음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로그인한 사용자의 암호를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F6331-B356-4016-964D-41A155079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39" y="2292554"/>
            <a:ext cx="7105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55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2576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암호가 일치하면 슈퍼 사용자로 해당 명령어가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로그인한 사용자가 슈퍼 사용자가 아니라면 ‘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없습니다’ 같은 에러 메시지가 출력되면서 실행되지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6A47E-7E58-43D7-98DC-72CC5A4E1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0" y="2781300"/>
            <a:ext cx="7086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24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25464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비슷해 보이지만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한 명령어만 슈퍼 사용자로 실행하기 위한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지정한 명령어가 끝나면 일반 사용자로 돌아옴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슈퍼 사용자로 전환하면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하기 전까지는 슈퍼 사용자인 채로 있게 됨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실행할 때 입력하는 암호는 슈퍼 사용자의 암호가 아니라 현재 로그인한 사용자의 암호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슈퍼 사용자의 암호를 입력해야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29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설정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사용자가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수 있으면 슈퍼 사용자와 일반 사용자가 구별되어 있을 이유가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어떤 사용자가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수 있는지 설정할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특정 사용자에게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허용하는 방법을 알아보자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282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수 있는 사용자의 목록은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파일을 통해 관리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내용을 확인하려면 다음과 같이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사용해서 슈퍼 사용자 권한으로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B1A1FB-81DB-4626-83FE-689ABB228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7" y="2829100"/>
            <a:ext cx="7162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62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9221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각 항목은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&gt;=(&lt;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&gt;)&lt;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형식을 따름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일반 사용자 이름 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%&lt;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일반적으로 설치 직후 다음과 같이 설정되어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설정의 의미는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wheel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그룹에 속한 사용자는 모든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머신에서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모든 명령어를 실행할 수 있음을 의미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wheel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그룹은 관리자 그룹을 의미하며 배포판에 따라서는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admin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이름으로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E6878E-F7CD-4A83-A2F5-20980F96D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89" y="2867812"/>
            <a:ext cx="1819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1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9221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사용자에게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권한을 부여하려면 슈퍼 사용자가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다음과 같이 기재하면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학습용 환경에서는 위와 같이 권한을 주어도 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실무 환경에서는 충분히 주의를 기울여야 함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권한을 준다는 것은 슈퍼 사용자의 권한을 주는 것과 마찬가지기 때문임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A3C2E-081A-44E6-B1A8-E658847F4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12" y="2497560"/>
            <a:ext cx="1571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35531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예의 세 번째와 네 번째 항목을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출력된 것을 알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해당 파일의 소유자를 의미하며 두 번째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해당 파일의 소유 그룹을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/bin/cat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이란 파일의 소유자는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그룹이 소유하고 있음</a:t>
            </a:r>
          </a:p>
        </p:txBody>
      </p:sp>
    </p:spTree>
    <p:extLst>
      <p:ext uri="{BB962C8B-B14F-4D97-AF65-F5344CB8AC3E}">
        <p14:creationId xmlns:p14="http://schemas.microsoft.com/office/powerpoint/2010/main" val="196739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9221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visudo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직접 텍스트 에디터로 편집하는 것은 위험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혹여 오타라도 발생하면 어느 누구도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수 없게 되기 때문임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이에 따라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안전하게 편집하기 위한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특별한 명령어가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명령어를 실행하려면 슈퍼 사용자 권한이 필요하므로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사용하여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D4E31-C44F-417A-B089-15DD822F6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59" y="3664897"/>
            <a:ext cx="7115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0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48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텍스트 에디터가 기동하여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sudoers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편집하게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기동함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내용을 편집한 뒤 종료하면 변경 사항이 반영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 사항에 문제가 있으면 종료 시 다음과 같이 에러가 표시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D31CF-4283-4BB2-A6BE-F49457D24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85" y="3403833"/>
            <a:ext cx="3790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41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48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다음과 같은 처리 옵션이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3A6D7-9101-46CA-B626-3D349B76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1960446"/>
            <a:ext cx="41910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1D7083-0EB3-49AF-B6EF-4063D94AB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07" y="2312434"/>
            <a:ext cx="4543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32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에디터로 돌아가서 수정하려면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변경을 파기하고 종료하려면    를 입력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입력하면 경고를 무시하고 파일을 저장하고 종료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매우 위험한 동작이기 때문에 선택하지 않는 것이 좋음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파일을 저장하기 전에 문법상의 오류를 확인해 주므로 좀 더 안전하게 설정할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B959C-A680-4231-A404-E928E452E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05" y="1964073"/>
            <a:ext cx="20955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CB52D-41DE-4CBB-892A-4C9F4D0AE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15" y="1964073"/>
            <a:ext cx="20955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8A52BB-9364-4462-BDB0-15EF65C46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70" y="2254060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23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32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다른 사용자가 되어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실행하여 다음과 같이 특정 사용자가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실행할 수 있게 설정해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이후 해당 사용자로 로그인하여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실행 가능하게 된 것까지 확인해 보기 바람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B69391-4471-49B7-974B-B31DBABB9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17" y="2284208"/>
            <a:ext cx="21336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106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3348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어느 것을 사용하는 것이 좋을까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사용자의 권한으로 명령어를 실행하는 두 가지 방법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알아봤는데 두 명령어 중 어떤 것을 사용하는 것이 더 좋을까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경우는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하기 전까지 슈퍼 사용자인 채로 있게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한 명령어만 슈퍼 사용자 권한으로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사용자로 오랜 시간 조작하다 보면 작은 실수로 시스템에 돌이킬 수 없는 손상을 가할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사용자의 권한을 사용하는 것은 최소한으로 제어하는 것이 좋으며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이에 부합하는 명령어는 역시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슈퍼 사용자의 권한으로 실행할 수 있는 명령어를 사용자별로 제한할 수도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506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슈퍼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53987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어느 것을 사용하는 것이 좋을까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보다는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많이 사용되는 추세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일부 배포판에서는 설치 과정에서 만든 사용자에게 처음부터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권한을 부여하기도 함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설정하는 것이 리눅스를 이제 막 시작한 입문자에게는 다소 어려울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처음에는 여러분이 설치한 배포판의 초기 설정에 맞게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사용하다가 리눅스에 익숙해지면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만을 사용하는 것을 추천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18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35531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새롭게 파일을 작성하면 그 파일을 작성한 사용자가 파일의 소유자가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사용자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파일을 만들었기 때문에 소유자가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F639C-3163-4D70-A4B8-E1E93CC6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58" y="2279696"/>
            <a:ext cx="7115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35531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등장한 그룹이란 사용자들을 묶은 그룹을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시스템 관리를 수행하는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wheel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그룹을 만든 뒤 여러 사용자를 해당 그룹에 소속시키면 좀 더 쉽게 여러 사용자의 권한을 관리할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2622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소유자와 소유 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5798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사용자는 여러 그룹에 소속될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사용자도 최소한 한 그룹에는 소속되어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사용자를 처음 만들 때 특별히 소속될 그룹을 지정하지 않으면 사용자 이름과 동일한 그룹에 소속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본인이 어떤 그룹에 소속되어 있는지 확인하려면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groups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사용하면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현재 로그인한 사용자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wheel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두 그룹에 소속된 것을 알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73E46-2EED-4875-BE5D-9710896BF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42" y="4093609"/>
            <a:ext cx="7096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2613</Words>
  <Application>Microsoft Office PowerPoint</Application>
  <PresentationFormat>화면 슬라이드 쇼(4:3)</PresentationFormat>
  <Paragraphs>386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496</cp:revision>
  <dcterms:created xsi:type="dcterms:W3CDTF">2021-12-20T02:06:08Z</dcterms:created>
  <dcterms:modified xsi:type="dcterms:W3CDTF">2021-12-28T01:49:48Z</dcterms:modified>
</cp:coreProperties>
</file>