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0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4563CCEE-BDDF-438B-B910-0E157DF9260B}"/>
              </a:ext>
            </a:extLst>
          </p:cNvPr>
          <p:cNvSpPr txBox="1">
            <a:spLocks/>
          </p:cNvSpPr>
          <p:nvPr/>
        </p:nvSpPr>
        <p:spPr>
          <a:xfrm>
            <a:off x="0" y="2309968"/>
            <a:ext cx="9144000" cy="146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모두의 리눅스</a:t>
            </a:r>
            <a:endParaRPr lang="ko-KR" altLang="ko-KR" sz="8000" dirty="0">
              <a:solidFill>
                <a:schemeClr val="tx1">
                  <a:lumMod val="50000"/>
                </a:schemeClr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1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11.2 </a:t>
            </a:r>
            <a:r>
              <a:rPr lang="ko-KR" altLang="en-US" sz="26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리다이렉션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012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입출력을 어디로 연결할지 변경하는 것을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(redirection)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입력과 출력 각각의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방법에 대해 알아보자</a:t>
            </a:r>
          </a:p>
        </p:txBody>
      </p:sp>
    </p:spTree>
    <p:extLst>
      <p:ext uri="{BB962C8B-B14F-4D97-AF65-F5344CB8AC3E}">
        <p14:creationId xmlns:p14="http://schemas.microsoft.com/office/powerpoint/2010/main" val="252752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입력의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실행할 때 인자를 지정하지 않으면 키보드로 입력될 때까지 커서가 정지된다고 설명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표준 입력으로 입력한 내용을 읽어서 그대로 표준 출력에 출력하는 명령어이기 때문임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입력은 보통 키보드 입력이므로 키보드 입력을 기다렸다가 그대로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669C8A-8CA6-4323-AD08-6FD2B73B0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09" y="2454916"/>
            <a:ext cx="71532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9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입력의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키보드 대신에 파일을 표준 입력으로 연결해 보자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이를 입력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리다이렉션이라고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하며 기호로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/crontab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표준 입력으로 연결한 예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/crontab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내용이 표준 입력으로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전달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그 내용을 그대로 표준 출력에 출력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결과적으로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/crontab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내용이 그대로 출력되는 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347792-6F8E-4956-8F52-0ACA7AD23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49" y="3711463"/>
            <a:ext cx="6620923" cy="281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2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입력의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E8F483-5CD5-45CE-BA55-2F5E65638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01" y="2012958"/>
            <a:ext cx="6783941" cy="28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8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입력의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25DD16-28A1-4992-A26D-749A711AC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69" y="1985708"/>
            <a:ext cx="6783940" cy="23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35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입력의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리다이렉션과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파일 지정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파일 내용을 출력하는 방식은 다음과 같이 두 가지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방식의 출력 결과는 같지만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내부적인 차이점은 명확히 이해하고 있어야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FC0C08-641F-4FE9-A524-739FEEFB0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17" y="2541952"/>
            <a:ext cx="3762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7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41403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입력의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사용한 경우는 ‘표준 입력을 읽어서 표준 출력에 그대로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출력한다’는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기본 동작에 충실한 방식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실행 인자로 지정하는 방식은 사용자의 편의를 위해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특별히 제공하는 방식을 사용한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여러분이 앞으로 리눅스 명령어를 만들게 된다면 표준 입력을 읽어 들이는 방식을 반드시 지원하도록 구현하는 것이 좋음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그래야 여러분이 만든 명령어가 다른 프로그램과 연동하여 더 강력한 기능을 수행할 수 있기 때문임</a:t>
            </a:r>
          </a:p>
        </p:txBody>
      </p:sp>
    </p:spTree>
    <p:extLst>
      <p:ext uri="{BB962C8B-B14F-4D97-AF65-F5344CB8AC3E}">
        <p14:creationId xmlns:p14="http://schemas.microsoft.com/office/powerpoint/2010/main" val="228468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3148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출력도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자주 사용되는 패턴은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실행 결과를 화면에 출력하는 것이 아니라 파일에 저장하는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출력도 기호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62762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9287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실행 결과를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list.txt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 저장하는 예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실행 결과가 화면에 출력되지 않고 지정한 파일에 저장되면 시간이 지난 뒤에도 결과를 다시 확인할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7CBDD6-FF62-488F-B9C9-4BCCF329F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40" y="2809176"/>
            <a:ext cx="70961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8E121B-0DA1-45AA-AC04-4428FC2A2DA4}"/>
              </a:ext>
            </a:extLst>
          </p:cNvPr>
          <p:cNvSpPr txBox="1">
            <a:spLocks/>
          </p:cNvSpPr>
          <p:nvPr/>
        </p:nvSpPr>
        <p:spPr>
          <a:xfrm>
            <a:off x="424296" y="1197951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표준 입출력과 파이프라인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E8C015-216A-4E74-81A3-D5B1D87D27FE}"/>
              </a:ext>
            </a:extLst>
          </p:cNvPr>
          <p:cNvSpPr/>
          <p:nvPr/>
        </p:nvSpPr>
        <p:spPr>
          <a:xfrm>
            <a:off x="2159893" y="2054244"/>
            <a:ext cx="4824214" cy="247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11.1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표준 입력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표준 출력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표준 에러 출력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11.2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리다이렉션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11.3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파이프라인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11.4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필터 명령어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77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9287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70B644-1435-4191-9DE7-CC09BBC27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7" y="2050452"/>
            <a:ext cx="71818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90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9287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파일을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touch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명령어로 미리 만들지 않아도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자동적으로 만들어지기 때문임</a:t>
            </a:r>
          </a:p>
        </p:txBody>
      </p:sp>
    </p:spTree>
    <p:extLst>
      <p:ext uri="{BB962C8B-B14F-4D97-AF65-F5344CB8AC3E}">
        <p14:creationId xmlns:p14="http://schemas.microsoft.com/office/powerpoint/2010/main" val="260258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9287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출력 채널에는 표준 출력 외에도 표준 에러 출력이라는 것이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출력은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프로그램의 에러 메시지를 출력하기 위해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실행할 때 존재하지 않는 파일을 지정하면 다음과 같이 에러 메시지가 출력되는데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메시지는 표준 에러 출력에 출력된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AE09CC-B38D-4157-91F1-E60674406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55" y="3071507"/>
            <a:ext cx="71342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66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7543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콘솔에 출력된 메시지가 표준 출력에 의해 출력된 건지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출력에 의해 출력된 건지 판단하기는 어려움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출력을 파일에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보면 그 차이를 알 수 있음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95147F0-A752-4E73-A30C-E717B6D459B5}"/>
              </a:ext>
            </a:extLst>
          </p:cNvPr>
          <p:cNvSpPr txBox="1">
            <a:spLocks/>
          </p:cNvSpPr>
          <p:nvPr/>
        </p:nvSpPr>
        <p:spPr>
          <a:xfrm>
            <a:off x="597117" y="247042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11-3 </a:t>
            </a:r>
            <a:r>
              <a:rPr lang="ko-KR" altLang="en-US" sz="1600" dirty="0"/>
              <a:t>표준 에러 출력은 표준 출력과 동일한 단말 디스플레이에 연결되어 있음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4EB480-7E57-432E-8E32-DF79BB543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969353"/>
            <a:ext cx="5981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03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9287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표준 출력을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list.txt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리다이렉션하는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예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실행 결과는 단말 디스플레이에 출력되지 않음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D97CB1-6D01-4B13-AA2A-B1D5FFCA2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23" y="2563186"/>
            <a:ext cx="71342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3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9287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 메시지가 화면에 출력된 것을 알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출력과 표준 에러 출력이 별도의 채널을 사용하기 때문임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95147F0-A752-4E73-A30C-E717B6D459B5}"/>
              </a:ext>
            </a:extLst>
          </p:cNvPr>
          <p:cNvSpPr txBox="1">
            <a:spLocks/>
          </p:cNvSpPr>
          <p:nvPr/>
        </p:nvSpPr>
        <p:spPr>
          <a:xfrm>
            <a:off x="597117" y="256270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11-4 </a:t>
            </a:r>
            <a:r>
              <a:rPr lang="ko-KR" altLang="en-US" sz="1600" dirty="0"/>
              <a:t>표준 출력을 파일에 </a:t>
            </a:r>
            <a:r>
              <a:rPr lang="ko-KR" altLang="en-US" sz="1600" dirty="0" err="1"/>
              <a:t>리다이렉션하면</a:t>
            </a:r>
            <a:r>
              <a:rPr lang="ko-KR" altLang="en-US" sz="1600" dirty="0"/>
              <a:t> 표준 에러 출력만 콘솔에 표시됨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364A1D-73C9-4303-ABA5-3C2BF4E72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007454"/>
            <a:ext cx="60007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49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9287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출력을 파일에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리다이렉션했지만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표준 에러 출력은 별도로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리다이렉션하지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않아서 에러 메시지가 콘솔에 출력된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표준 에러 출력도 파일에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이때는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2&gt;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기호를 사용해야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709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7359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예는 표준 에러 출력을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error.txt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리다이렉션하고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있는데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실행 중 발생한 에러가 콘솔에 출력되지 않고 지정한 파일에 저장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BFF077-C6E9-44B4-8290-7D71C034C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28" y="2498084"/>
            <a:ext cx="7143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28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4959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실행 결과와 에러 메시지를 별도로 다루려고 표준 출력과 표준 에러 출력이 별도로 존재하는 것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콘솔에는 아무것도 출력되지 않음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실행 결과는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list.txt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저장되며 에러 메시지는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error.txt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저장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DD6745-D183-441E-80B0-6EBC0049A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86" y="2531029"/>
            <a:ext cx="70770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82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4959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출력과 표준 에러 출력을 함께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출력과 표준 에러 출력을 파일 하나에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때도 있을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이때는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출력을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리다이렉션한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뒤에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2&gt;&amp;1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붙여주면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표준 출력과 표준 에러 출력 둘 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result.txt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리다이렉션하는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예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5AD149-A196-4D03-94CE-E1F247C7A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37" y="2888335"/>
            <a:ext cx="71151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7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11.1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표준 입력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,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표준 출력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,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표준 에러 출력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7257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4959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출력과 표준 에러 출력을 함께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명령어는 먼저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통해 표준 출력을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result.txt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&amp;1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리다이렉션하고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&amp;1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표준 출력을 의미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2E94BCC-80E2-46EB-82D5-5C0E5BFF78DF}"/>
              </a:ext>
            </a:extLst>
          </p:cNvPr>
          <p:cNvSpPr txBox="1">
            <a:spLocks/>
          </p:cNvSpPr>
          <p:nvPr/>
        </p:nvSpPr>
        <p:spPr>
          <a:xfrm>
            <a:off x="597117" y="280598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11-1 </a:t>
            </a:r>
            <a:r>
              <a:rPr lang="ko-KR" altLang="en-US" sz="1600" dirty="0"/>
              <a:t>표준 입출력에 </a:t>
            </a:r>
            <a:r>
              <a:rPr lang="ko-KR" altLang="en-US" sz="1600" dirty="0" err="1"/>
              <a:t>매핑된</a:t>
            </a:r>
            <a:r>
              <a:rPr lang="ko-KR" altLang="en-US" sz="1600" dirty="0"/>
              <a:t> 숫자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9CBF34-D444-46BC-BDE4-F34E9A02D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8" y="3145526"/>
            <a:ext cx="3038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74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출력과 표준 에러 출력을 함께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표와 같이 리눅스에서는 내부적으로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입출력을 숫자로 관리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하고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2&gt;&amp;1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의미하는 것은 표준 에러 출력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(2)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표준 출력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(1)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같은 파일로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리다이렉션한다는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뜻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출력과 표준 에러 출력을 동일한 파일에 저장할 때 자주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640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4959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리다이렉션으로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파일 덮어쓰기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이미 존재하는 파일에 표준 출력을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리다이렉션하면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기존 파일을 지우고 덮어쓰게 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D6DB41-EB00-4A6D-98AB-214B68EA5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89" y="2288010"/>
            <a:ext cx="7105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20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9221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리다이렉션으로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파일 덮어쓰기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리다이렉션으로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인해 중요 파일을 분실하는 경우가 종종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이를 방지하려면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&gt;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덮어쓰지 않고 파일의 끝에 이어서 기록하게 됨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파일뿐만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신규 파일을 지정해도 문제 되지 않으므로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리다이렉션으로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인한 덮어쓰기가 걱정된다면 언제나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사용하는 것이 좋음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18C832-F99F-40FC-817E-10F982D2B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48" y="2573541"/>
            <a:ext cx="71151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07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9221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리다이렉션으로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파일 덮어쓰기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또 다른 방법으로는 셸 옵션으로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noclobber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값을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지정하는 것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리다이렉션으로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덮어쓸 때 에러가 발생하게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4C2430-29F1-4901-9A5E-5E34C6FD9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06" y="2614612"/>
            <a:ext cx="70961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3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9221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리다이렉션으로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파일 덮어쓰기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관련해 지금까지 알아본 기호를 정리하면 다음과 같음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8FE9CCB-08C3-4712-B80C-EE8B61E962F0}"/>
              </a:ext>
            </a:extLst>
          </p:cNvPr>
          <p:cNvSpPr txBox="1">
            <a:spLocks/>
          </p:cNvSpPr>
          <p:nvPr/>
        </p:nvSpPr>
        <p:spPr>
          <a:xfrm>
            <a:off x="597117" y="229425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11-2 </a:t>
            </a:r>
            <a:r>
              <a:rPr lang="ko-KR" altLang="en-US" sz="1600" dirty="0" err="1"/>
              <a:t>리다이렉션을</a:t>
            </a:r>
            <a:r>
              <a:rPr lang="ko-KR" altLang="en-US" sz="1600" dirty="0"/>
              <a:t> 위한 기호와 의미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B1D7E6-6E15-4DFA-9C71-613024BC6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9" y="2612733"/>
            <a:ext cx="51816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28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9221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/dev/null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리눅스를 다루다 보면 종종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/dev/null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파일에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때가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여러분의 시스템에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/dev/null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이란 파일이 있는지 확인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7177B3-21AB-46BC-88F5-92C38159D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36" y="2555060"/>
            <a:ext cx="70866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38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9221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/dev/null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/dev/null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특수 파일로서 다음 특성을 가짐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입력 파일로 지정해도 아무 내용도 입력되지 않음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출력 파일로 지정해도 어떤 내용도 기록되지 않음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5303C9-D339-4149-B6F7-408D3837CB33}"/>
              </a:ext>
            </a:extLst>
          </p:cNvPr>
          <p:cNvSpPr/>
          <p:nvPr/>
        </p:nvSpPr>
        <p:spPr>
          <a:xfrm>
            <a:off x="1359017" y="2608977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F587BB-9BDE-40ED-9F2E-9F5FA382E672}"/>
              </a:ext>
            </a:extLst>
          </p:cNvPr>
          <p:cNvSpPr/>
          <p:nvPr/>
        </p:nvSpPr>
        <p:spPr>
          <a:xfrm>
            <a:off x="1360415" y="2878823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70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160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/dev/null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/dev/null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표준 입력으로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리다이렉션하면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아무 내용도 입력되지 않아서 아무 내용도 출력되지 않음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E0CE55-3D73-40A1-8767-391CE6AB6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662" y="2503328"/>
            <a:ext cx="7096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33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160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/dev/null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출력을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/dev/null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리다이렉션하면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표준 출력이 콘솔에 출력되지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표준 에러 출력만이 콘솔에 출력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BFE907-98E9-434F-96EA-BDD371A33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84" y="2528494"/>
            <a:ext cx="7096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7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11.1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입력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입력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조합하기 전에 먼저 명령어 간에 실행 결과를 주고받는 원리를 이해해야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명령어를 실행하면 자동으로 표준 입출력 채널이 열림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채널은 데이터가 흐르는 길이라고 생각하면 됨</a:t>
            </a:r>
          </a:p>
        </p:txBody>
      </p:sp>
    </p:spTree>
    <p:extLst>
      <p:ext uri="{BB962C8B-B14F-4D97-AF65-F5344CB8AC3E}">
        <p14:creationId xmlns:p14="http://schemas.microsoft.com/office/powerpoint/2010/main" val="22022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160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/dev/null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출력으로 출력되는 양이 너무 많거나 표준 에러 출력만 확인할 때 자주 사용하는 방식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5CCC6C-D7BD-4EED-8B43-4C8CAA98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661" y="2469771"/>
            <a:ext cx="7096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41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160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/dev/null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/dev/null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리다이렉션하는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경우도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확인하지 않아도 되는 에러 메시지가 너무 많이 출력되는 경우에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FB4E89-7518-4FEA-A911-0CED32690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98" y="2573541"/>
            <a:ext cx="71532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85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9287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/dev/null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표준 출력과 표준 에러 출력을 모두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/dev/null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리다이렉션하면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콘솔에는 아무것도 출력되지 않음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굳이 출력되는 메시지를 확인하지 않아도 되거나 명령어의 실행 시간을 확인할 때 이 방식을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50445D-F8ED-4FFD-BA58-0568203A7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23" y="2504726"/>
            <a:ext cx="71342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020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11.3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파이프라인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3176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여러 명령어를 연결하려면 한 명령어의 실행 결과를 다른 명령어에 입력할 수 있어야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이를 위해 존재하는 기능이 파이프라인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파이프라인을 사용하면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표준 출력을 다른 명령어의 표준 입력으로 연결할 수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실행 결과가 너무 큰 경우를 생각해 보자</a:t>
            </a:r>
          </a:p>
        </p:txBody>
      </p:sp>
    </p:spTree>
    <p:extLst>
      <p:ext uri="{BB962C8B-B14F-4D97-AF65-F5344CB8AC3E}">
        <p14:creationId xmlns:p14="http://schemas.microsoft.com/office/powerpoint/2010/main" val="3557984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실행 결과를 파일에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뒤에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해당 파일을 조회하는 것도 한 방법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C11140-4195-4693-B2F5-F31AAB616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65" y="2455483"/>
            <a:ext cx="71532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049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45598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매번 실행 결과를 파일에 저장하는 방식은 비효율적임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파이프라인을 사용하면 중간에 파일을 만들지 않고도 명령어의 실행 결과를 다른 명령어에 전달할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986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45598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파이프라인은 파이프 기호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(|)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77A582-299F-4FBA-8332-ED9B2CE8F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37" y="2288884"/>
            <a:ext cx="71342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84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45598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명령어의 표준 출력이 두 번째 명령어의 표준 입력으로 전달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9B6A671-CA5F-4DE9-8E94-9EAD32EEA3EE}"/>
              </a:ext>
            </a:extLst>
          </p:cNvPr>
          <p:cNvSpPr txBox="1">
            <a:spLocks/>
          </p:cNvSpPr>
          <p:nvPr/>
        </p:nvSpPr>
        <p:spPr>
          <a:xfrm>
            <a:off x="597117" y="229425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11-5 </a:t>
            </a:r>
            <a:r>
              <a:rPr lang="ko-KR" altLang="en-US" sz="1600" dirty="0"/>
              <a:t>명령어 두 개를 파이프라인으로 연결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D8C1B2-9CBC-444C-9847-CA7A30291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6" y="2677839"/>
            <a:ext cx="71628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997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4187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실행하면 첫 번째 명령어인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-l 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표준 출력이 두 번째 명령어인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표준 입력으로 전달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5D5F02-03A9-43AF-A75E-B897154C2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65" y="2536622"/>
            <a:ext cx="70961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11.1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입력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004DBF5-654C-4B29-91C7-8D47A0827DAA}"/>
              </a:ext>
            </a:extLst>
          </p:cNvPr>
          <p:cNvSpPr txBox="1">
            <a:spLocks/>
          </p:cNvSpPr>
          <p:nvPr/>
        </p:nvSpPr>
        <p:spPr>
          <a:xfrm>
            <a:off x="597117" y="151407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11-1 </a:t>
            </a:r>
            <a:r>
              <a:rPr lang="ko-KR" altLang="en-US" sz="1600" dirty="0"/>
              <a:t>명령어가 실행되면 표준 입출력 채널이 열림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6C7654-5EA7-4601-9BCE-627717CD3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5" y="1914440"/>
            <a:ext cx="56483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736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4187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명령어도 파일을 지정하지 않으면 표준 입력을 읽음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앞의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출력을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읽은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실행 결과가 방대할 때 자주 사용하는 패턴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286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외에도 표준 출력으로 결과를 출력하는 모든 명령어를 파이프로 연결할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이번에는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history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명령어의 실행 결과를 파이프로 연결해 보자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입력한 커맨드 라인은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bash_history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파일에 기록되며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이를 커맨드 라인 이력이라고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저장된 커맨드 라인 이력은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history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출력할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8D6F1D-C6C1-464C-87DE-A4195C226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82" y="3418900"/>
            <a:ext cx="71151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580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이력이 많으면 한 화면에 전부 출력할 수 없음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파이프라인으로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연동하면 페이지 단위로 읽을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파이프라인을 사용하면 두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명령어뿐만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더 많은 명령어도 얼마든지 연결할 수 있음</a:t>
            </a:r>
          </a:p>
          <a:p>
            <a:pPr lvl="1"/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025C82-B27F-45F9-880F-B42AD51A3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61" y="2570701"/>
            <a:ext cx="71437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224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결과를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행 번호를 붙여 출력하고 그 결과를 다시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페이지씩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표시하고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이와 같이 리눅스에서는 파이프라인을 사용하면 작은 명령어들을 부품처럼 조합하여 복잡하고 다양한 처리를 수행할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F91D08-83A7-4BF4-A06B-6F603FD17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10" y="2499918"/>
            <a:ext cx="6882110" cy="324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451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파이프라인은 기본적으로 표준 출력만 다음 명령어에 연결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출력도 함께 보내려면 앞서 소개했던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2&gt;&amp;1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사용하여 표준 에러 출력을 표준 출력과 동일한 곳으로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리다이렉션해야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표준 출력과 표준 에러 출력을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전달한 예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661EF9-1283-4517-874F-FB932C527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49" y="3137308"/>
            <a:ext cx="70675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806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11.4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필터 명령어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84131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3148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지금까지 사용한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명령어처럼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입력을 받아들여 표준 출력으로 출력하는 명령어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필터 명령어라 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6485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명령어의 예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head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대표적인 필터 명령어로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head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head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지정한 파일의 첫 행부터 지정한 행까지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출력할 행 수를 지정하지 않으면 첫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행을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head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/crontab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첫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행을 출력하는 예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5AC399-9416-4C1F-8266-D919064C9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94" y="3165739"/>
            <a:ext cx="70675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1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명령어의 예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head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7C0BA6-E4EC-4736-87B5-7ACC38596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59" y="2022708"/>
            <a:ext cx="70675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682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명령어의 예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head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head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때 입력 파일을 지정하지 않으면 표준 입력을 입력으로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head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필터 명령어</a:t>
            </a:r>
          </a:p>
        </p:txBody>
      </p:sp>
    </p:spTree>
    <p:extLst>
      <p:ext uri="{BB962C8B-B14F-4D97-AF65-F5344CB8AC3E}">
        <p14:creationId xmlns:p14="http://schemas.microsoft.com/office/powerpoint/2010/main" val="276940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11.1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입력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입력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입출력 채널은 다음과 같이 세 가지가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표준 입력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(stdin):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프로그램에 데이터를 입력하는 채널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키보드를 통한 입력이 대표적인 예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표준 출력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stdout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프로그램의 실행 결과가 출력되는 채널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기본값으로 단말 디스 플레이에 출력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표준 에러 출력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(stderr):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 실행 중 발생하는 에러 메시지가 출력되는 채널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보통 표준 출력과 동일하게 단말 디스플레이에 출력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세 채널을 합쳐서 표준 입출력이라고 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CF22B1-BCB2-4929-A724-EB78462866BB}"/>
              </a:ext>
            </a:extLst>
          </p:cNvPr>
          <p:cNvSpPr/>
          <p:nvPr/>
        </p:nvSpPr>
        <p:spPr>
          <a:xfrm>
            <a:off x="1359017" y="2608977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6ACE0A-B3ED-4B97-BAA9-04E35DE73469}"/>
              </a:ext>
            </a:extLst>
          </p:cNvPr>
          <p:cNvSpPr/>
          <p:nvPr/>
        </p:nvSpPr>
        <p:spPr>
          <a:xfrm>
            <a:off x="1360415" y="3164049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BD963-8CA0-49FC-A735-5C20CEC19B11}"/>
              </a:ext>
            </a:extLst>
          </p:cNvPr>
          <p:cNvSpPr/>
          <p:nvPr/>
        </p:nvSpPr>
        <p:spPr>
          <a:xfrm>
            <a:off x="1353424" y="3735899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252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114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명령어의 예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head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head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history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파이프라인으로 연결하면 명령어 이력의 첫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행만 출력할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C7FFC3-3617-47CF-97C7-CE0EF86B8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46" y="2491419"/>
            <a:ext cx="70866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802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명령어의 예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head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기본적으로 필터 명령어는 파이프라인과 함께 많이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8963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대표적인 필터 명령어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 있는 대표적인 필터 명령어는 다음과 같음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1D98A38-0303-424F-B0CF-D48E0C577A49}"/>
              </a:ext>
            </a:extLst>
          </p:cNvPr>
          <p:cNvSpPr txBox="1">
            <a:spLocks/>
          </p:cNvSpPr>
          <p:nvPr/>
        </p:nvSpPr>
        <p:spPr>
          <a:xfrm>
            <a:off x="597117" y="229425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11-3 </a:t>
            </a:r>
            <a:r>
              <a:rPr lang="ko-KR" altLang="en-US" sz="1600" dirty="0"/>
              <a:t>대표적인 필터 명령어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E40F27-000F-4A4D-BABE-DBD2D8002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6" y="2644283"/>
            <a:ext cx="35528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068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조합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명령어를 독립적으로 사용하는 경우도 있지만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파이프라인을 사용하여 다른 명령어와 조합할 때 그 진가가 발휘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필터와 다른 명령어를 어떻게 조합할 수 있는지 구체적인 예를 소개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디렉터리에 있는 파일을 크기가 큰 순서대로 출력하고 싶은 경우를 생각해 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크기를 출력하는 명령어로는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du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du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-b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파일 크기를 바이트 단위로 출력</a:t>
            </a:r>
          </a:p>
          <a:p>
            <a:pPr lvl="1"/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533607-35B2-45A5-9423-CAAFD8FBA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44" y="3393347"/>
            <a:ext cx="71056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703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9926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조합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 아래의 모든 파일의 크기를 출력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du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출력 결과를 살펴보면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왼쪽은 파일 크기를 의미하며 오른쪽은 파일 이름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A3FA7E-47AD-4EA7-9B92-83B0C37D7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83" y="2282155"/>
            <a:ext cx="6299653" cy="358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068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조합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이제 이 결과를 크기순으로 정렬해 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사용해 결과를 정렬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때 아무 옵션도 지정하지 않으면 알파벳순으로 정렬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숫자를 기반으로 정렬하려고 하니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추가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6527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조합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du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출력 결과를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정렬하고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035FAA-38E4-44FF-9482-1BF1D1358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21" y="2315100"/>
            <a:ext cx="71056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484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조합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이번에는 파일 크기가 큰 순부터 출력해 보자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옵션이 있어 반대로 정렬하는 것이 가능하지만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파이프라인을 연습하기 위해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명령어를 사용</a:t>
            </a:r>
          </a:p>
        </p:txBody>
      </p:sp>
    </p:spTree>
    <p:extLst>
      <p:ext uri="{BB962C8B-B14F-4D97-AF65-F5344CB8AC3E}">
        <p14:creationId xmlns:p14="http://schemas.microsoft.com/office/powerpoint/2010/main" val="7153532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5865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조합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결과를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파이프라인으로 연결하면 파일 크기가 큰 순으로 출력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9A1DDC-95B0-43CC-9F33-17CD62113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43" y="2324100"/>
            <a:ext cx="70961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405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5865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조합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크기가 큰 상위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개의 파일만 출력하려면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head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연결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6FA90F-0F0C-424B-AD01-65F526F65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93" y="2280975"/>
            <a:ext cx="71151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9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11.1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입력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입력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보통 리눅스 명령어는 표준 입출력이 실제 어디에 연결되었는지 신경 쓰지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입장에서는 단순히 표준 입력을 읽어서 결과를 표준 출력으로 출력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입력은 키보드로 입력될 수도 있고 파일이 될 수도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출력은 모니터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프린터 혹은 파일이 될 수도 있음</a:t>
            </a:r>
          </a:p>
        </p:txBody>
      </p:sp>
    </p:spTree>
    <p:extLst>
      <p:ext uri="{BB962C8B-B14F-4D97-AF65-F5344CB8AC3E}">
        <p14:creationId xmlns:p14="http://schemas.microsoft.com/office/powerpoint/2010/main" val="26677355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5865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조합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각 필터 명령어는 단순한 기능을 수행하지만 파이프라인으로 연결함으로써 좀 더 고도의 기능을 수행할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‘디렉터리 안의 파일 크기가 큰 상위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개의 파일을 출력하는’ 전용 명령어를 만들기보다는 명령어를 조합하는 방식이 다양한 상황에 좀 더 유연하게 응용할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리눅스는 다양한 필터 명령어를 제공하며 이들을 조합할 수 있는 파이프라인 기능도 갖추고 있어 텍스트 처리에 강점을 가지고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3DB49A3-73BC-4AFF-880E-ED5127C4FFC8}"/>
              </a:ext>
            </a:extLst>
          </p:cNvPr>
          <p:cNvSpPr txBox="1">
            <a:spLocks/>
          </p:cNvSpPr>
          <p:nvPr/>
        </p:nvSpPr>
        <p:spPr>
          <a:xfrm>
            <a:off x="597117" y="29821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11-6 </a:t>
            </a:r>
            <a:r>
              <a:rPr lang="ko-KR" altLang="en-US" sz="1600" dirty="0"/>
              <a:t>파이프라인으로 명령어를 조합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8B47B1-8018-4428-96AD-CC8F60BED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348959"/>
            <a:ext cx="52768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0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11.1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입력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004DBF5-654C-4B29-91C7-8D47A0827DAA}"/>
              </a:ext>
            </a:extLst>
          </p:cNvPr>
          <p:cNvSpPr txBox="1">
            <a:spLocks/>
          </p:cNvSpPr>
          <p:nvPr/>
        </p:nvSpPr>
        <p:spPr>
          <a:xfrm>
            <a:off x="597117" y="151407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11-2 </a:t>
            </a:r>
            <a:r>
              <a:rPr lang="ko-KR" altLang="en-US" sz="1600" dirty="0"/>
              <a:t>표준 입출력 채널과 명령어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C27EFB-DF0F-4A6A-A25B-D6C2F8D9D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46" y="1914440"/>
            <a:ext cx="69246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3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11.1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입력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입력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에러 출력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실제 명령어에 연결되는 표준 입출력은 사용자가 셸에서 명령어를 실행할 때 지정할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정리하면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리눅스에서는 명령어의 입출력을 표준 입출력으로 추상화하고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내부에서는 실제 입출력이 어디에 연결되었는지 신경 쓰지 않으며 사용자가 명령어를 실행할 때 자유롭게 지정할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14805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3975</TotalTime>
  <Words>2127</Words>
  <Application>Microsoft Office PowerPoint</Application>
  <PresentationFormat>화면 슬라이드 쇼(4:3)</PresentationFormat>
  <Paragraphs>375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6" baseType="lpstr">
      <vt:lpstr>KoPub돋움체_Pro Bold</vt:lpstr>
      <vt:lpstr>KoPub돋움체_Pro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gilbut</dc:creator>
  <cp:lastModifiedBy>USER</cp:lastModifiedBy>
  <cp:revision>608</cp:revision>
  <dcterms:created xsi:type="dcterms:W3CDTF">2021-12-20T02:06:08Z</dcterms:created>
  <dcterms:modified xsi:type="dcterms:W3CDTF">2021-12-29T06:27:27Z</dcterms:modified>
</cp:coreProperties>
</file>