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4ABE5F4-D11F-4460-81EF-2F3E4115A68E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14-3 sed </a:t>
            </a:r>
            <a:r>
              <a:rPr lang="ko-KR" altLang="en-US" sz="1600" dirty="0"/>
              <a:t>실행 예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4B4B9C-E8E7-4EAD-B557-A0A58DEDD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1988671"/>
            <a:ext cx="70294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많은 기능이 있지만 여기서는 행을 지우는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행을 표시하는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행을 치환하는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알아보자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실습을 위한 파일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drink2.txt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준비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059DB8-F7B1-426A-861B-F267B45FA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76" y="2769109"/>
            <a:ext cx="7096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9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행을 삭제하는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주소를 지정하여 삭제하는 방법을 알아보자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원본 파일을 수정하지 않으므로 걱정 없이 마음껏 실행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주소로 지정한 행에 대해서만 처리를 수행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주소를 지정하는 방법이 몇 가지 있는데 먼저 행 번호를 지정하는 방법을 알아보자</a:t>
            </a:r>
          </a:p>
        </p:txBody>
      </p:sp>
    </p:spTree>
    <p:extLst>
      <p:ext uri="{BB962C8B-B14F-4D97-AF65-F5344CB8AC3E}">
        <p14:creationId xmlns:p14="http://schemas.microsoft.com/office/powerpoint/2010/main" val="260213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주소로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지정하여 첫 번째 행만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지움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151C06-853E-4E40-B3CF-F43214C0C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54" y="2278223"/>
            <a:ext cx="71342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7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n,m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형태로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행까지의 주소를 지정할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행까지 지정하여 결과적으로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6, 7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행이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6E0CB5-F23E-4DF4-A5F3-E56C548A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54" y="2608452"/>
            <a:ext cx="70961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마지막 행을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3,$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행에서 마지막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행까지를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행에서 마지막 행까지 삭제하여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1, 2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행만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문자를 셸에서 해석하지 않도록 작은따옴표로 감쌌음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주소를 지정하지 않으면 명령어가 모든 행에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932FA-F8F8-4298-B297-1882172EA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96" y="2837489"/>
            <a:ext cx="7143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4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라고만 지정하면 모든 행이 지워져 아무것도 출력되지 않음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7CD941-89EC-4507-B028-2929B21BB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79" y="2246895"/>
            <a:ext cx="71247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주소에는 행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번호뿐만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표현식도 사용할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정규 표현식은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감싸야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정규 표현식을 사용하여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행을 주소로 지정함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/^B/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주소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이처럼 주소에 정규 표현식을 사용하여 다양한 패턴을 지정하는 것도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63EFEF-B94D-46CC-BC7F-97BE5D6EF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07" y="2851776"/>
            <a:ext cx="7105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0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행을 출력하는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지정하여 첫 번째 행을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93AE03-A224-445C-A27B-7E81DFF62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54" y="2517571"/>
            <a:ext cx="71342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예상 외의 결과가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행의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두 번 출력되었고 이어서 입력 파일의 모든 내용이 그대로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기본적으로 패턴 스페이스를 출력하기 때문임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한 행을 읽으면 먼저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스페이스라는 장소에 복사하고 편집 명령어를 실행한 뒤 패턴 스페이스의 내용을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 첫 번째 행의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스크립트로 출력된 것이고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부터 마지막 행인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My Wine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패턴 스페이스의 내용이 출력된 것</a:t>
            </a:r>
          </a:p>
        </p:txBody>
      </p:sp>
    </p:spTree>
    <p:extLst>
      <p:ext uri="{BB962C8B-B14F-4D97-AF65-F5344CB8AC3E}">
        <p14:creationId xmlns:p14="http://schemas.microsoft.com/office/powerpoint/2010/main" val="344013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921114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14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고도의 텍스트 처리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2" y="1777407"/>
            <a:ext cx="5306309" cy="1239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14.1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sed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스트림 에디터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14.2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awk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패턴 검색 및 처리 언어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44DF961-9E50-44B8-AC4A-E95C8E609220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14-4 sed</a:t>
            </a:r>
            <a:r>
              <a:rPr lang="ko-KR" altLang="en-US" sz="1600" dirty="0"/>
              <a:t>의 패턴 스페이스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CE39A6-7B3E-41FD-B727-1292FA49D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" y="1956385"/>
            <a:ext cx="4924338" cy="44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8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스페이스의 내용을 출력하지 않으려면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사용해야 함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옵션과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함께 사용하면 특정 행만 출력할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첫 번째 행만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이어서 소개할 치환에서도 쓸 수 있어 ‘치환이 발생한 행만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출력’하는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데 사용되기도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7F3B09-BD3B-47F3-B0AE-C608656DA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54" y="2840023"/>
            <a:ext cx="70961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행을 치환하는 명령어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주로 치환을 위해 사용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되기 때문에 무척 자주 사용되는 명령어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형식은 다음과 같음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88DB6A-F48F-4064-BDEF-1EC4FB341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17" y="2850727"/>
            <a:ext cx="70961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5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마지막에 나오는 옵션은 생략할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Whisky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문자열로 치환하고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주소는 생략했기 때문에 모든 행에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83D92C-59CB-494D-9FCE-07220AAC6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45" y="2873579"/>
            <a:ext cx="71342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결과를 자세히 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행에는 여전히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남아 있는 것을 알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각 행에서 처음 발견한 문자열만 치환했기 때문임</a:t>
            </a:r>
          </a:p>
        </p:txBody>
      </p:sp>
    </p:spTree>
    <p:extLst>
      <p:ext uri="{BB962C8B-B14F-4D97-AF65-F5344CB8AC3E}">
        <p14:creationId xmlns:p14="http://schemas.microsoft.com/office/powerpoint/2010/main" val="284810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10C311E-CCBB-47E9-84CE-C754AC9329E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14-5 </a:t>
            </a:r>
            <a:r>
              <a:rPr lang="ko-KR" altLang="en-US" sz="1600" dirty="0"/>
              <a:t>첫 번째로 발견한 문자열만 치환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1F65A1-BE16-4BFD-AF26-C9447D125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5" y="1931218"/>
            <a:ext cx="46863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52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발견한 모든 문자열을 치환하려면 다음과 같이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옵션을 지정해야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Whisky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바꿔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BeerBeerBeer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WhiskyWhiskyWhisky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치환 전 문자열에 정규 표현식을 지정할 수도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0B72AB-8F6D-4616-83E0-639F75EBB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75" y="2575900"/>
            <a:ext cx="7124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10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B.*r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정규 표현식을 지정하여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끝나는 문자열을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Whisky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치환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374963-01DF-4BE6-8C40-8D1FF91B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47" y="2462462"/>
            <a:ext cx="70866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77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치환 전 문자열에 정규 표현식을 사용하는 경우가 많아서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때는 언제나 위와 같이 작은따옴표로 감싸는 것이 좋음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치환 후 문자열을 비운 채 실행하면 해당 문자열 패턴을 지우는 것이 가능</a:t>
            </a:r>
          </a:p>
        </p:txBody>
      </p:sp>
    </p:spTree>
    <p:extLst>
      <p:ext uri="{BB962C8B-B14F-4D97-AF65-F5344CB8AC3E}">
        <p14:creationId xmlns:p14="http://schemas.microsoft.com/office/powerpoint/2010/main" val="132466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예와 같이 실행하면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!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전부 삭제된 결과가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6D6AF-419B-467F-8C98-DAE71AC3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39" y="2287703"/>
            <a:ext cx="7143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8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14.1 sed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스트림 에디터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스페이스를 출력하지 않는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옵션과 치환이 발생한 경우에만 출력하는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다음과 같이 치환이 발생한 행만 출력할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큰 파일에서 치환할 때 어디서 치환이 발생했는지 쉽게 파악할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7D2EF2-5549-4F20-8840-EC6AF95D5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81" y="2788553"/>
            <a:ext cx="7115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1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에서의 확장 정규 표현식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확장 정규 표현식을 사용하려면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확장 정규 표현식을 사용해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Be+r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치환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A2BDBD-EA4E-4AA2-99EB-32600AB63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8" y="2857063"/>
            <a:ext cx="70866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30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GNU 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확장 정규 표현식의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각각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\+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지정해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지정하지 않고도 사용할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두 가지 사용법이 가능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오래전부터 리눅스를 사용한 사용자라면 기본 정규 표현식을 더 선호하겠지만 어느 쪽을 선택해도 무방함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FA0C10-28DD-4A3E-82EE-F564C3498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9" y="2790913"/>
            <a:ext cx="5257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09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후방 참조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표현식을 사용하여 치환할 때 검색된 문자열의 일부를 치환하고 싶은 경우에는 후방 참조를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후방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참조란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정규 표현식에서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사용하여 그룹화한 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같이 참조하는 것을 말함</a:t>
            </a:r>
          </a:p>
        </p:txBody>
      </p:sp>
    </p:spTree>
    <p:extLst>
      <p:ext uri="{BB962C8B-B14F-4D97-AF65-F5344CB8AC3E}">
        <p14:creationId xmlns:p14="http://schemas.microsoft.com/office/powerpoint/2010/main" val="1693668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후방 참조를 사용하는 방법은 기본 정규 표현식과 확장 정규 표현식에서 차이가 있는데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표에 정리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그룹이 여러 개 있을 때 각각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\1, \2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참조할 수 있음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89908E-6010-4769-B552-44205AECD989}"/>
              </a:ext>
            </a:extLst>
          </p:cNvPr>
          <p:cNvSpPr txBox="1">
            <a:spLocks/>
          </p:cNvSpPr>
          <p:nvPr/>
        </p:nvSpPr>
        <p:spPr>
          <a:xfrm>
            <a:off x="597117" y="250398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14-1 </a:t>
            </a:r>
            <a:r>
              <a:rPr lang="ko-KR" altLang="en-US" sz="1600" dirty="0"/>
              <a:t>기본 정규 표현식과 확장 정규 표현식에서의 후방 참조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241CD-3582-4380-87EC-F48EEC569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3" y="2895953"/>
            <a:ext cx="4391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34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이어지는 문자열을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\(.*\)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그룹을 지정하고 치환할 문자열에서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참조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3BEB5B-3D96-4DE1-9B8F-35FF40AD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22" y="2301992"/>
            <a:ext cx="71818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31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 지정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명령으로 치환할 때도 주소를 지정하여 치환할 행을 한정할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일부만 치환하고 싶을 때 사용</a:t>
            </a:r>
          </a:p>
        </p:txBody>
      </p:sp>
    </p:spTree>
    <p:extLst>
      <p:ext uri="{BB962C8B-B14F-4D97-AF65-F5344CB8AC3E}">
        <p14:creationId xmlns:p14="http://schemas.microsoft.com/office/powerpoint/2010/main" val="4290265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사이의 문자열 중에서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Whisky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치환하고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행부터는 치환의 대상이 아니므로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그대로 남아 있음을 알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0129BF-962B-43AD-B2A0-028F83A46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45" y="2587217"/>
            <a:ext cx="71342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68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구분자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변경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치환할 문자열 안에서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앞에 붙여서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입력하면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Beer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/Beer/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치환하는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BB69BC-8BD8-4A52-B92C-9C2B1CE71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33" y="2874715"/>
            <a:ext cx="71056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95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이것보다 더 좋은 방법이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구분자로 사용되었는데 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바로 뒤에 나오는 문자가 구분자로 사용된 것일 뿐임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뒤에 다른 문자를 지정하면 해당 문자가 구분자로 사용</a:t>
            </a:r>
          </a:p>
        </p:txBody>
      </p:sp>
    </p:spTree>
    <p:extLst>
      <p:ext uri="{BB962C8B-B14F-4D97-AF65-F5344CB8AC3E}">
        <p14:creationId xmlns:p14="http://schemas.microsoft.com/office/powerpoint/2010/main" val="245217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비대화형 에디터란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Stream Editor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약자인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그 이름에서도 알 수 있듯이 에디터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비대화형 에디터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대화형 에디터인 윈도의 메모장이나 리눅스의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과는 동작 방식이 크게 다름</a:t>
            </a:r>
          </a:p>
        </p:txBody>
      </p:sp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치환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구분자로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!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덕분에 문자열 안에서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\/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같이 입력하지 않아도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 구분자로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외에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!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%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많이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613469-ADFC-4F4A-B175-68B68E6C8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69" y="2864054"/>
            <a:ext cx="71151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52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14.2 awk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패턴 검색 및 처리 언어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7367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텍스트 검색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추출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가공과 같은 편집 작업을 위한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‘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오크’라고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발음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셸에서 지정한 편집 작업을 실행하고 그 결과를 출력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비대화형 에디터인 반면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좀 더 고도의 기능을 제공하여 텍스트 처리에 특화된 프로그래밍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언어라고까지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인정받고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현재는 텍스트 편집을 위해 루비나 파이썬 같은 스크립트 언어가 많이 사용되고 있지만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여전히 많이 사용되고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사용법을 잘 익혀 두면 리눅스를 사용할 때 도움이 많이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034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마찬가지로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 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스크립트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 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대상 파일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형식으로 실행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대상 파일을 지정하지 않으면 표준 입력을 읽으며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 텍스트를 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행씩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읽어서 지정한 처리를 수행한다는 점도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훨씬 더 고도의 스크립트를 지정할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350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스크립트는 패턴과 액션으로 구성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BA8B39-2678-4E7A-AABC-51450B563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15" y="2280233"/>
            <a:ext cx="71437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58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패턴에 액션을 실행할지 여부를 결정하는 조건을 기술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대상 텍스트의 행마다 이 조건에 부합하는지를 확인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텍스트의 한 행을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레코드라 부름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액션에는 텍스트 추출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치환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삭제 등의 처리를 지정하며 패턴에 일치할 때만 액션이 실행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만약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패턴이 생략되면 모든 레코드에 대해 액션이 실행</a:t>
            </a:r>
          </a:p>
        </p:txBody>
      </p:sp>
    </p:spTree>
    <p:extLst>
      <p:ext uri="{BB962C8B-B14F-4D97-AF65-F5344CB8AC3E}">
        <p14:creationId xmlns:p14="http://schemas.microsoft.com/office/powerpoint/2010/main" val="499566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804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그림은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동작을 설명한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스크립트 부분은 셸에서 확장하지 않도록 작은 따옴표로 감쌌음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399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23A85E6-4F94-4EB8-860F-09D3B967A2D1}"/>
              </a:ext>
            </a:extLst>
          </p:cNvPr>
          <p:cNvSpPr txBox="1">
            <a:spLocks/>
          </p:cNvSpPr>
          <p:nvPr/>
        </p:nvSpPr>
        <p:spPr>
          <a:xfrm>
            <a:off x="597117" y="150568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14-6 awk</a:t>
            </a:r>
            <a:r>
              <a:rPr lang="ko-KR" altLang="en-US" sz="1600" dirty="0"/>
              <a:t>의 동작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CC3524-8435-4FD4-B548-0E0B06CF6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4" y="1917059"/>
            <a:ext cx="4820480" cy="458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34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83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통해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동작을 살펴보자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공백으로 세 필드가 분리된 파일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score.txt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두 번째와 세 번째 필드만 출력하고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패턴 지정을 생략하여 모든 행에 액션이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F685A7-B4C2-4876-B791-0E50A0DD1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00" y="3100805"/>
            <a:ext cx="2847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34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첫 번째 필드인 메일 주소가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레코드만 추출하여 행 번호와 함께 출력한 예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BB9CD9-50F1-4563-9C26-32F323F06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4" y="2525261"/>
            <a:ext cx="36480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1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비대화형 에디터란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대화형 에디터는 다음 그림과 같이 파일을 열어 메모리상에서 편집하고 적절한 시점에 저장하는 형태로 파일을 편집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80F07A-C97B-4F60-A707-C41536AB9FD6}"/>
              </a:ext>
            </a:extLst>
          </p:cNvPr>
          <p:cNvSpPr txBox="1">
            <a:spLocks/>
          </p:cNvSpPr>
          <p:nvPr/>
        </p:nvSpPr>
        <p:spPr>
          <a:xfrm>
            <a:off x="597117" y="25123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14-1 </a:t>
            </a:r>
            <a:r>
              <a:rPr lang="ko-KR" altLang="en-US" sz="1600" dirty="0"/>
              <a:t>대화형 에디터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B88F3B-0520-4B9A-8138-11E0BE6FA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1" y="2912731"/>
            <a:ext cx="60674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06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필드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특정 필드를 추출할 때 많이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- 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결과 중에서 파일 크기와 파일 이름만 출력해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usr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디렉터리에 대해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다음과 같이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698C9E-B974-48BB-A83B-296AB2160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0" y="2888609"/>
            <a:ext cx="7153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80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필드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F72DB4-AC00-4297-80BA-30363CF56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07" y="2036864"/>
            <a:ext cx="7153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55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필드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크기와 파일 이름은 위 결과에서 공백을 구분자로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필드에 해당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사용하여 다음과 같이 출력할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5B7B90-D301-4888-9D5E-73F3B5E9D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03" y="2591213"/>
            <a:ext cx="71913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15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필드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필터가 생략되어 모든 행에 적용되었으며 액션을 기술하는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{}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안에서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액션이 사용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이름 그대로 문자열을 출력하는 액션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함께 사용된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$5, $9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필드 변수라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7544BC-3CAF-4D03-8D96-39AFA4E8506F}"/>
              </a:ext>
            </a:extLst>
          </p:cNvPr>
          <p:cNvSpPr txBox="1">
            <a:spLocks/>
          </p:cNvSpPr>
          <p:nvPr/>
        </p:nvSpPr>
        <p:spPr>
          <a:xfrm>
            <a:off x="597117" y="307443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14-7 awk</a:t>
            </a:r>
            <a:r>
              <a:rPr lang="ko-KR" altLang="en-US" sz="1600" dirty="0"/>
              <a:t>의 필드 변수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797A44-FD7E-47E8-8432-0909BB4D5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361002"/>
            <a:ext cx="61055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72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6637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필드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그림과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각 레코드를 필드로 자동으로 분리하여 각각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$1…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같이 변수에 대입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레코드 전체에 대해서는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대입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공백이나 탭을 구분자로 사용하여 필드를 분할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공백이 여러 개로 이어지면 하나로 간주하기 때문에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출력 결과처럼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공백이 불규칙하게 사용된 경우에도 문제없음</a:t>
            </a:r>
          </a:p>
        </p:txBody>
      </p:sp>
    </p:spTree>
    <p:extLst>
      <p:ext uri="{BB962C8B-B14F-4D97-AF65-F5344CB8AC3E}">
        <p14:creationId xmlns:p14="http://schemas.microsoft.com/office/powerpoint/2010/main" val="1029660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필드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할 때 변수 여러 개를 쉼표로 구분하여 지정하면 각 값 사이에 공백이 표시되어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쉼표 대신 공백으로 구분하여 지정하면 값 사이에 공백이 표시되지 않으니 주의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E356D6-516D-40C8-A395-8BB005E01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8" y="2996180"/>
            <a:ext cx="71151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51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필드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필드 변수와 함께 자주 사용하는 변수로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변수가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레코드의 필드 개수를 담고 있는 변수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$NF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하면 레코드의 마지막 필드가 출력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되며 위 예에서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$9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$NF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지정해도 동일한 결과가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7736125-3BF1-4255-903A-BE0AE1499D79}"/>
              </a:ext>
            </a:extLst>
          </p:cNvPr>
          <p:cNvSpPr txBox="1">
            <a:spLocks/>
          </p:cNvSpPr>
          <p:nvPr/>
        </p:nvSpPr>
        <p:spPr>
          <a:xfrm>
            <a:off x="597117" y="307443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14-8 NF </a:t>
            </a:r>
            <a:r>
              <a:rPr lang="ko-KR" altLang="en-US" sz="1600" dirty="0"/>
              <a:t>변수는 마지막 필드 값을 담고 있음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D68B10-0D57-4A8A-8B00-F95C96D83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7" y="3417823"/>
            <a:ext cx="60483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27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필드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액션에서는 연산을 수행할 수 있어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뺀 값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$(NF-1)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마지막에서 두 번째 필드를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필드 수가 많아서 마지막을 기준으로 필드를 지정해야 할 때 유용함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41D3F4-66E3-4C44-A1A4-89C33D47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78" y="2793296"/>
            <a:ext cx="71056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98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필드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77B7CE-FC7C-48F3-8189-F29FEFF0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6" y="2018294"/>
            <a:ext cx="7067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67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지정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결과에서 파일 이름이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문자열을 패턴으로 지정해 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확장 정규 표현식을 사용하는 것이 가능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표현식은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슬래쉬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(/)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감싸야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표현식을 확인할 필드를 지정하기 위해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~(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틸드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631B10-99EE-4947-BD8E-B05A3316B8EA}"/>
              </a:ext>
            </a:extLst>
          </p:cNvPr>
          <p:cNvSpPr txBox="1">
            <a:spLocks/>
          </p:cNvSpPr>
          <p:nvPr/>
        </p:nvSpPr>
        <p:spPr>
          <a:xfrm>
            <a:off x="597117" y="314154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14-9 </a:t>
            </a:r>
            <a:r>
              <a:rPr lang="ko-KR" altLang="en-US" sz="1600" dirty="0"/>
              <a:t>정규 표현식 패턴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A4717B-2AE9-4EAE-B221-D1787DD6C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541906"/>
            <a:ext cx="36576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3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비대화형 에디터란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비대화형 에디터인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다음과 같이 동작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1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셸에서 편집 내용을 인자로 지정하여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2 |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편집을 수행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3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편집이 완료된 내용을 표준 출력으로 출력</a:t>
            </a:r>
          </a:p>
        </p:txBody>
      </p:sp>
    </p:spTree>
    <p:extLst>
      <p:ext uri="{BB962C8B-B14F-4D97-AF65-F5344CB8AC3E}">
        <p14:creationId xmlns:p14="http://schemas.microsoft.com/office/powerpoint/2010/main" val="26357633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지정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필드가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/^cp/,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시작하는지를 확인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결과적으로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문자열만 출력의 대상이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표현식을 확인할 필드를 지정하지 않을 수도 있는데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그러면 레코드 전체가 정규 표현식에 해당하는지 확인하게 됨</a:t>
            </a:r>
          </a:p>
          <a:p>
            <a:pPr lvl="1"/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5014F-4A2B-4B9F-A564-4689EE1A6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98" y="2560902"/>
            <a:ext cx="71532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71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지정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필드를 지정하지 않고 정규 표현식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/^l/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경우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심볼릭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링크만 출력하는 예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EA81EB-E56B-40C4-9E0D-A7B699128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12" y="2503216"/>
            <a:ext cx="71342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01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액션 생략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액션을 생략하면 단순히 레코드를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{print $0}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실행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아무런 인자를 지정하지 않으면 레코드 전체가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세 가지 사용법은 동일한 결과를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능숙한 사람들은 이 세 가지 방식을 적절히 선택해서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이제 막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입문한 사람이라면 생략하지 않고 전부 기술하는 것을 추천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5ADD0E-5D39-4834-9A04-D88E25C73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12" y="3116903"/>
            <a:ext cx="40005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515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실전 예제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CSV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점수 집계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사용하는 실전 예제를 살펴보자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다음과 같이 번호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점수로 구성된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csv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(score.csv)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읽어서 평균 점수를 구해 보자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F22DE0-5900-43B8-BAFD-AA3EBFF7F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95" y="2805530"/>
            <a:ext cx="70961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64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421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실전 예제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CSV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점수 집계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엑셀과 같은 스프레드시트 프로그램을 사용해도 되지만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명령어 한 행으로 평균 점수를 구할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csv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파일은 공백이 아니라 쉼표로 필드를 구분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사용할 때 필드 구분자를 지정해야 하므로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-F,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8BCB1-71F1-4205-A838-DF3572CE2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44" y="3079233"/>
            <a:ext cx="71056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27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818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실전 예제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CSV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점수 집계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이어서 점수 필드만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사실 필드 변수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사용해도 되지만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혹여 나중에 이름에 쉼표나 공백이 들어가는 예외적인 경우가 발생할 수도 있으니 마지막 필드를 다루는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변수를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E413B2-C7EB-41BC-AAEE-868FF7C57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61" y="2761419"/>
            <a:ext cx="71437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304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818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실전 예제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CSV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점수 집계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이어서 평균 점수를 구해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평균 점수는 각 학생의 점수를 모두 더한 뒤 학생 수로 나누면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점수를 다 더하기 위해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변수를 만듦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D5D647-BA50-4183-A156-0B1587567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65" y="2830498"/>
            <a:ext cx="7077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67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1470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실전 예제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CSV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점수 집계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일반적인 프로그래밍 언어와 달리 변수 선언이나 초기화를 하지 않고도 사용할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변수를 사용했는데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숫자 값을 가지는 변수의 초기값은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이므로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레코드를 처리할 때마다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$NF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더하면 최종적으로 모든 점수의 합이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7769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1470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실전 예제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CSV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점수 집계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sum +=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표현은 프로그래밍에 익숙하지 않은 사람에게 어려울 수 있는데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두 코드는 같은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변수의 원래 값에 새로운 값을 더한 뒤 다시 변수에 대입할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+=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일반적인 프로그래밍 언어에서도 많이 사용하는 표현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0EE29F-1F6F-429C-BBA7-94FA876F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30" y="2512940"/>
            <a:ext cx="1514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975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79" y="1623595"/>
            <a:ext cx="78083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실전 예제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CSV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점수 집계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패턴이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END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안에 있는 액션은 모든 입력 파일에 대한 처리가 끝난 뒤 마지막에 한 번 실행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담긴 점수의 총합을 마지막에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46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비대화형 에디터란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비대화형으로 동작하는 필터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여러 파일에서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Incheon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문자열을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Seoul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바꿀 때 유용함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정규 표현식도 사용할 수 있음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30CF69C-395D-47DB-8A1A-BE0606DABB52}"/>
              </a:ext>
            </a:extLst>
          </p:cNvPr>
          <p:cNvSpPr txBox="1">
            <a:spLocks/>
          </p:cNvSpPr>
          <p:nvPr/>
        </p:nvSpPr>
        <p:spPr>
          <a:xfrm>
            <a:off x="597117" y="284792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14-2 </a:t>
            </a:r>
            <a:r>
              <a:rPr lang="ko-KR" altLang="en-US" sz="1600" dirty="0"/>
              <a:t>비대화형 에디터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A91700-F2BE-4EBF-9CA9-E2CE6CB85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256680"/>
            <a:ext cx="685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035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실전 예제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CSV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점수 집계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이제 마지막으로 점수의 총합을 학생 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 텍스트 파일의 행 수로 나누어 평균 점수를 구해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 파일의 행 수는 변수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담겨있음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NR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지금까지 읽은 레코드의 수가 담겨 있어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블록이 실행될 때는 파일의 총 행 수가 됨</a:t>
            </a:r>
          </a:p>
        </p:txBody>
      </p:sp>
    </p:spTree>
    <p:extLst>
      <p:ext uri="{BB962C8B-B14F-4D97-AF65-F5344CB8AC3E}">
        <p14:creationId xmlns:p14="http://schemas.microsoft.com/office/powerpoint/2010/main" val="39196613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실전 예제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CSV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점수 집계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sum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나누면 평균 점수를 구할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이렇게 만든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스크립트를 파일로 저장하면 나중에 불러 쓸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스크립트가 적힌 파일을 지정하면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16B1CC-641E-4379-8C45-D14B5F0BA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8" y="2275689"/>
            <a:ext cx="71151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566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14.2 awk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5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패턴 검색 및 처리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실전 예제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CSV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점수 집계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옵션으로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average.awk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지정하여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D47E37-FBA9-40DA-9916-E02A4EAB3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81" y="2260876"/>
            <a:ext cx="7115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비대화형 에디터란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편집한 내용을 표준 출력으로 출력만 할 뿐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원래 파일의 내용을 바꾸지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원본 파일이 손상되는 것에 대해서 걱정하지 않아도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원본 파일이 손상되는 것에 대해 걱정하지 말고 몇 번이고 명령어를 실행하면서 동작을 확인할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필터 명령어이므로 편집할 파일을 지정하지 않으면 표준 입력을 읽음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파이프를 사용하여 다른 명령어의 출력 결과를 편집하는 목적으로도 많이 사용</a:t>
            </a:r>
          </a:p>
        </p:txBody>
      </p:sp>
    </p:spTree>
    <p:extLst>
      <p:ext uri="{BB962C8B-B14F-4D97-AF65-F5344CB8AC3E}">
        <p14:creationId xmlns:p14="http://schemas.microsoft.com/office/powerpoint/2010/main" val="368872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14.1 sed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스트림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서식은 다음과 같음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스크립트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주소와 명령어를 조합한 문자열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주소를 지정하지 않으면 입력으로 들어오는 모든 행에 대해 명령어가 실행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명령어에는 인자나 플래그를 지정할 수 있음</a:t>
            </a: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5E192-66DB-4F6B-98D3-8CA5108B6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1" y="2273242"/>
            <a:ext cx="7086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2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4717</TotalTime>
  <Words>2781</Words>
  <Application>Microsoft Office PowerPoint</Application>
  <PresentationFormat>화면 슬라이드 쇼(4:3)</PresentationFormat>
  <Paragraphs>394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8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715</cp:revision>
  <dcterms:created xsi:type="dcterms:W3CDTF">2021-12-20T02:06:08Z</dcterms:created>
  <dcterms:modified xsi:type="dcterms:W3CDTF">2021-12-30T07:17:01Z</dcterms:modified>
</cp:coreProperties>
</file>