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CentOS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레드햇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계열의 리눅스 배포판에서는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rpm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패키지 파일 형식을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rpm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관리하는 시스템이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RPM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Redhat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Package Manager)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RPM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CentOS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 시스템의 근간에 해당하지만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rpm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명령어로는 단순한 조작만 가능하여 많이 불편함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rpm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쉽게 사용할 수 있도록 만든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많이 사용되고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사용법을 소개하고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rpm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사용법은 생략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rpm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사용법은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rpm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매뉴얼을 참고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77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기본적인 사용법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방법은 다음과 같음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EEA75-91F9-458B-A916-C27F7671C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8" y="2288884"/>
            <a:ext cx="7086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7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기본적인 사용법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다양한 기능을 제공하며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install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등을 지정하여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지금부터 자주 사용되는 명령어를 살펴보자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다음과 같이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접속 메시지가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이어지는 실행 예제에서는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접속 메시지는 생략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B25AD7-552A-4115-9A5E-D4AE9C3B8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69" y="2852125"/>
            <a:ext cx="7115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설치할 때는 패키지 이름을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install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설치할 때는 슈퍼 사용자 권한이 필요함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49B59-EE28-4BC3-885D-965FC59D0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91" y="2284121"/>
            <a:ext cx="70866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2309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웹 서버로 널리 사용되는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Apache httpd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비트 버전인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httpd.x86_64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설치하고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423D0A-6CD2-4379-B668-A675EAC8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6" y="2517877"/>
            <a:ext cx="71056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2309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이름에서 아키텍처를 의미하는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.x86_64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생략할 수도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A046C-DD3E-42A2-A631-6E43C603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20" y="2274683"/>
            <a:ext cx="1714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8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2309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 명령어를 실행하면 다음과 같이 확인 프롬프트가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설치가 진행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패키지를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내려받기만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하고 설치는 진행하지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 명령을 취소하려면     을 입력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1C2C6E-C1C8-43C5-AF47-20C32BA43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20" y="2264701"/>
            <a:ext cx="7096125" cy="1000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5B4C20-A7F5-4EA1-ACC2-E7F9CDC7B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24" y="3383625"/>
            <a:ext cx="22860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A549AA-396B-4141-BE14-A52A7C0FB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50" y="3665710"/>
            <a:ext cx="228600" cy="238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64D40E-FAF9-4C89-846A-58B8BEB62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16" y="3959825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install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설치 중간에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y/d/N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입력해야 하는 상황에서 자동으로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입력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스크립트로 설치를 자동화할 때 자주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9C971-BE0F-4845-8705-991803297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33" y="2497560"/>
            <a:ext cx="20193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대부분의 패키지는 다른 패키지가 미리 설치되어 있어야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라이브러리가 필요한 프로그램은 해당 라이브러리를 포함하는 패키지가 설치되어 있어야 정상 동작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다른 패키지에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의존한다라고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표현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이러한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의존성을 자동으로 해결</a:t>
            </a:r>
          </a:p>
        </p:txBody>
      </p:sp>
    </p:spTree>
    <p:extLst>
      <p:ext uri="{BB962C8B-B14F-4D97-AF65-F5344CB8AC3E}">
        <p14:creationId xmlns:p14="http://schemas.microsoft.com/office/powerpoint/2010/main" val="203947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 install httpd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실행했을 때 수행되는 패키지 의존성 해결 메시지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2AFBAA-6D41-41F4-BDBF-7E91C54C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97" y="2293034"/>
            <a:ext cx="71247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055338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20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소프트웨어 패키지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2" y="1911631"/>
            <a:ext cx="5306309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20.1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패키지와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리포지터리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20.2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yum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패키지 관리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(CentOS)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20.3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apt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 패키지 관리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(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우분투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4BB38-3499-4FB7-9D22-B73DA4F7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28" y="2001649"/>
            <a:ext cx="71056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8816CF-0C57-47DD-B5CF-BC2C2A2DD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67" y="2003789"/>
            <a:ext cx="70866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6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예를 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위해 필요한 패키지인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-util, centos-logos, httpd-tools,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mailcap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함께 설치되고 있음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사용한다면 이러한 의존 패키지를 직접 설치해야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사용하면 의존 패키지가 자동으로 설치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30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설치한 패키지를 삭제할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remove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erase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remove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erase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동일한 기능을 수행하므로 어떤 것을 사용해도 무방함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01E9B9-E911-4729-9F4C-DCC2F6875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81" y="2281631"/>
            <a:ext cx="71151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지울 때는 해당 패키지에 의존하는 패키지도 함께 지울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이것 역시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자동으로 수행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패키지가 의존하는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httpd-tools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지우면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함께 삭제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641137-CD6D-4810-9C6B-A3D1C9216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8" y="2872904"/>
            <a:ext cx="7086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65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843E3-3CDD-43D6-B368-8E92BCF8F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0" y="2005012"/>
            <a:ext cx="7124700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EF1A27-76CD-4DEA-96A4-B13316274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2" y="2873185"/>
            <a:ext cx="7086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5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3F5D7F-4A54-4F5D-8865-EB53AB414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6" y="1989021"/>
            <a:ext cx="7096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9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 erase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할 때도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y(Yes)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자동으로 입력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옵션은 셸 스크립트 등에서 패키지 삭제를 자동화할 때 자주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D08C0-197F-44CF-A5AE-ACB2574E3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77" y="2553792"/>
            <a:ext cx="2295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11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종종 패키지 이름과 명령어 이름이 다른 경우가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이런 패키지를 설치하려면 먼저 패키지 이름을 찾아야 함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패키지 이름을 검색하는 방법은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install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달리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search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슈퍼 사용자 권한 없이도 실행할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BB0129-C553-4CAC-9DC2-B4FE3E73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80" y="2859335"/>
            <a:ext cx="7086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99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netcat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명령어가 포함된 패키지를 검색해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6D25C7-6263-40B8-8F76-A1A599AA3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6" y="2305093"/>
            <a:ext cx="7096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1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20.1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패키지와 </a:t>
            </a:r>
            <a:r>
              <a:rPr lang="ko-KR" altLang="en-US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리포지터리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nmap-ncat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두 패키지가 검색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 search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실행하면 패키지 이름과 그 요약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(summary)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대상으로 검색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패키지의 설명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(description)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 검색하고 싶다면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search all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41FDA0-C4B0-40B3-8D87-3256901CA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8" y="2865976"/>
            <a:ext cx="7086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6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nmap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패키지도 검색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nmap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패키지의 요약에는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netcat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나타나지 않고 설명에만 나타나기 때문임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 search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대소문자를 구분하지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60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정보 표시하기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이름 외에 상세 정보를 확인하고 싶은 경우에는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search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마찬가지로 슈퍼 사용자 권한을 필요로 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BF9E61-D421-49FC-BB16-0033809C1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3" y="2597922"/>
            <a:ext cx="7077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정보 표시하기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패키지의 상세 정보를 출력하고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패키지의 버전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URL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등이 표시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FE6992-978F-480A-86A1-8ED20FE89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7" y="2604213"/>
            <a:ext cx="7086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67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정보 표시하기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BC960-CEBB-45F1-B8F8-5EBC44993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1" y="2086586"/>
            <a:ext cx="7086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20.2 yum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(CentOS)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정보 표시하기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info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패키지에 대한 정보를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가져옴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해당 패키지를 아직 설치하지 않았더라도 정보를 확인할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047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20.3 apt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로 패키지 관리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(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우분투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)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3707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우분투와 같은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데비안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(Debian)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계열의 리눅스 배포판에서는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하는 패키지 파일 형식을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예전부터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deb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dpkg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사용해서 설치했지만 지금은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(Advanced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PackagingTool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계열의 명령어를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계열의 명령어로는 설치와 삭제를 위한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apt-get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검색하고 정보를 확인하기 위한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apt-cache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둘을 통합한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aptitude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apt-get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apt-cache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사용법에 대해 알아볼 것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dpkg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aptitude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대해 알고 싶다면 공식 문서를 참고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354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기본적인 사용법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apt-get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apt-cache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사용하는 방법은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비슷하게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계열의 명령어도 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install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등을 지정하여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5E6610-624B-4967-B2E2-36D60054F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80" y="2301773"/>
            <a:ext cx="7086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10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apt-get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패키지를 설치할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마찬가지로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install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이어 패키지 이름을 지정함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설치할 때는 슈퍼 사용자 권한이 필요하므로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048157-0F18-494C-BC39-BDDD7435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95" y="2503371"/>
            <a:ext cx="7096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패키지와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 시스템은 패키지 단위로 소프트웨어를 설치하고 삭제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패키지란 소프트웨어의 실행 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도큐먼트 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스크립트를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파일 하나를 말함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리눅스에서 널리 사용되는 패키지 파일 형식으로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rpm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deb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20-1)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8E1F73-C2F5-40EA-A5D0-429530C06C7C}"/>
              </a:ext>
            </a:extLst>
          </p:cNvPr>
          <p:cNvSpPr txBox="1">
            <a:spLocks/>
          </p:cNvSpPr>
          <p:nvPr/>
        </p:nvSpPr>
        <p:spPr>
          <a:xfrm>
            <a:off x="597117" y="306604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20-1 </a:t>
            </a:r>
            <a:r>
              <a:rPr lang="ko-KR" altLang="en-US" sz="1600" dirty="0"/>
              <a:t>패키지 형식 목록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24C110-9ED1-47DF-A511-CF34FEE83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1" y="3393174"/>
            <a:ext cx="5772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aptitude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패키지를 설치해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A41BA-8485-4F19-BF02-B1BD3FAC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69" y="2317677"/>
            <a:ext cx="71056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9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에서도 설명한 대로 대부분의 패키지는 다른 패키지가 설치되어 있어야 정상적으로 동작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의존성을 가진다고 표현하며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계열의 명령어도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마찬가지로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의존성을 자동으로 해결해줌</a:t>
            </a:r>
          </a:p>
        </p:txBody>
      </p:sp>
    </p:spTree>
    <p:extLst>
      <p:ext uri="{BB962C8B-B14F-4D97-AF65-F5344CB8AC3E}">
        <p14:creationId xmlns:p14="http://schemas.microsoft.com/office/powerpoint/2010/main" val="2054825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apt-get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aptitude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설치할 때 표시되는 메시지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9AA1C3-3709-4D5F-87E4-C67B7F81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19" y="2382736"/>
            <a:ext cx="7124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9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7935F9-D807-4F4B-A1E0-230B36CD7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4" y="1994164"/>
            <a:ext cx="71056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34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간 의존성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fast-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perl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등의 패키지가 함께 설치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dpkg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사용한다면 일일이 의존 패키지를 설치해야 하지만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계열의 명령어를 사용하면 자동으로 설치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01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삭제하려면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remove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22BD2-AD29-4E40-8694-A5A32D93F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44" y="2295917"/>
            <a:ext cx="7038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4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마찬가지로 패키지를 지우면 의존 패키지도 함께 삭제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aptitude-common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지우면 이를 의존하는 패키지인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aptitude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함께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지워짐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3D6A0A-78A8-4796-8297-F81373917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69" y="2829624"/>
            <a:ext cx="7105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2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AC5F9-8D2B-4595-A549-2E298997F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8" y="2036515"/>
            <a:ext cx="70675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9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7610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지우기 전에 정말로 지울지를 물어봄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입력하면 패키지가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지워짐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apt-get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실행할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모든 프롬프트에 대해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자동으로 입력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등에서 설치를 자동화할 때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모든 확인 프롬프트에 대해 전부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y(Yes)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입력하여 패키지 삭제하는 코드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00F82E-51B3-45C9-9BCB-64142BB7B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55" y="2258823"/>
            <a:ext cx="22860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A20A4F-4940-46FC-8E3B-F868A3AAE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62" y="3460459"/>
            <a:ext cx="3790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5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7610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remove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패키지를 지우면 설정 파일과 같은 일부 파일이 시스템에 남게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파일을 포함하여 전부 제거하려면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remove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purge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F2711-E763-4F0A-A8C3-BBD94698C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31" y="2617191"/>
            <a:ext cx="7077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2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패키지와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1470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파일을 모아서 배포하는 사이트를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(repository)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깃의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리포지터리와는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달리 단순히 파일을 모아서 배포하는 곳을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관리 시스템은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패키지 정보와 파일을 가져와 소프트웨어를 설치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20-1)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525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설치하기 위해서는 패키지 이름을 알아야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이름과 명령어의 이름이 다른 경우도 많아서 패키지 이름을 검색하는 방법을 알아 두는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패키지를 검색하는 방법은 다음과 같음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DC87A-C287-4EFF-823F-9C169255B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20" y="3060671"/>
            <a:ext cx="7077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3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검색은 슈퍼 사용자 권한이 필요하지 않기 때문에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사용하지 않아도 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apt-get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아니라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apt-cache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사용하는 것에 주의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사용하는 목적에 따라 두 명령어를 구분해야 한다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점을 기억하기 바람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aptitude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하나의 명령어로 설치와 검색을 수행할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288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netcat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명령어를 포함하는 패키지를 검색해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3BDDB1-D59F-492D-83D6-93EA995C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81" y="2337064"/>
            <a:ext cx="7115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7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9BFDE9-318C-421A-9659-3B6C77F9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2005755"/>
            <a:ext cx="7134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98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검색하기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apt-cache search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패키지 이름과 설명에서 검색한 결과를 반환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이름만 검색하려면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--names-only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853C0-3DA6-40C9-8499-98AFCC07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1" y="2605961"/>
            <a:ext cx="71056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8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정보 표시하기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패키지의 상세 정보를 확인하고 싶을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show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명령어도 슈퍼 사용자 권한 없이 실행할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86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정보 표시하기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aptitude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패키지의 상세 정보를 출력하고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16B645-EF27-4FB6-A366-A0A417F1F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3" y="2302559"/>
            <a:ext cx="7115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00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20.3 apt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패키지 관리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정보 표시하기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search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--full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검색 결과와 함께 패키지의 정보도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검색된 패키지에 대한 정보도 함께 보고 싶다면 다음과 같이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BA2997-2D5A-447D-80FB-D97EDD1DA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3" y="2573191"/>
            <a:ext cx="7096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패키지와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87B3248-6A9A-469C-A316-E8CD0853B1C3}"/>
              </a:ext>
            </a:extLst>
          </p:cNvPr>
          <p:cNvSpPr txBox="1">
            <a:spLocks/>
          </p:cNvSpPr>
          <p:nvPr/>
        </p:nvSpPr>
        <p:spPr>
          <a:xfrm>
            <a:off x="597117" y="152246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20-1 CentOS </a:t>
            </a:r>
            <a:r>
              <a:rPr lang="ko-KR" altLang="en-US" sz="1600" dirty="0" err="1"/>
              <a:t>리포지터리의</a:t>
            </a:r>
            <a:r>
              <a:rPr lang="ko-KR" altLang="en-US" sz="1600" dirty="0"/>
              <a:t>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5B0D55-D9B6-47D8-A0BC-BAE5EDC45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22830"/>
            <a:ext cx="56864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패키지와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1470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배포판에 처음부터 기본으로 설정된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공식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공식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외에도 소프트웨어 개발을 수행하는 프로젝트 등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서드파티가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제공하는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서드파티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리포지터리로는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다음과 같은 것이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7661F81-EC1B-4812-B087-A23E196DFF4D}"/>
              </a:ext>
            </a:extLst>
          </p:cNvPr>
          <p:cNvSpPr txBox="1">
            <a:spLocks/>
          </p:cNvSpPr>
          <p:nvPr/>
        </p:nvSpPr>
        <p:spPr>
          <a:xfrm>
            <a:off x="597117" y="308282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20-2 </a:t>
            </a:r>
            <a:r>
              <a:rPr lang="ko-KR" altLang="en-US" sz="1600" dirty="0" err="1"/>
              <a:t>서드파티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리포지터리의</a:t>
            </a:r>
            <a:r>
              <a:rPr lang="ko-KR" altLang="en-US" sz="1600" dirty="0"/>
              <a:t>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7894D-7CE2-418A-BC0A-6DCEA652D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5" y="3412222"/>
            <a:ext cx="5200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7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패키지와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서드파티의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공식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패키지와 함께 통일성 있게 관리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서드파티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리포지터리를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설정하는 방법에 대해서는 각 프로젝트의 웹 사이트를 참고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92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20.2 yum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패키지 관리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(CentOS)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507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7627</TotalTime>
  <Words>1673</Words>
  <Application>Microsoft Office PowerPoint</Application>
  <PresentationFormat>화면 슬라이드 쇼(4:3)</PresentationFormat>
  <Paragraphs>255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1075</cp:revision>
  <dcterms:created xsi:type="dcterms:W3CDTF">2021-12-20T02:06:08Z</dcterms:created>
  <dcterms:modified xsi:type="dcterms:W3CDTF">2022-01-10T02:05:54Z</dcterms:modified>
</cp:coreProperties>
</file>