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9" r:id="rId17"/>
    <p:sldId id="508" r:id="rId18"/>
    <p:sldId id="510" r:id="rId19"/>
    <p:sldId id="511" r:id="rId20"/>
    <p:sldId id="512" r:id="rId21"/>
    <p:sldId id="513" r:id="rId22"/>
    <p:sldId id="514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WHILE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반복문의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일종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구문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b="1" dirty="0"/>
              <a:t>WHILE</a:t>
            </a:r>
            <a:r>
              <a:rPr lang="en-US" altLang="ko-KR" sz="1400" dirty="0"/>
              <a:t> </a:t>
            </a:r>
            <a:r>
              <a:rPr lang="ko-KR" altLang="ko-KR" sz="1400" i="1" dirty="0"/>
              <a:t>조건</a:t>
            </a:r>
            <a:endParaRPr lang="ko-KR" altLang="ko-KR" sz="1400" dirty="0"/>
          </a:p>
          <a:p>
            <a:r>
              <a:rPr lang="en-US" altLang="ko-KR" sz="1400" b="1" dirty="0" smtClean="0"/>
              <a:t>   LOOP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</a:t>
            </a:r>
            <a:r>
              <a:rPr lang="ko-KR" altLang="ko-KR" sz="1400" i="1" dirty="0" smtClean="0"/>
              <a:t>처리문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END </a:t>
            </a:r>
            <a:r>
              <a:rPr lang="en-US" altLang="ko-KR" sz="1400" b="1" dirty="0"/>
              <a:t>LOOP;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WHILE </a:t>
            </a:r>
            <a:r>
              <a:rPr lang="ko-KR" altLang="en-US" sz="1400" dirty="0" smtClean="0"/>
              <a:t>다음 조건이 </a:t>
            </a:r>
            <a:r>
              <a:rPr lang="en-US" altLang="ko-KR" sz="1400" dirty="0" smtClean="0"/>
              <a:t>TRUE</a:t>
            </a:r>
            <a:r>
              <a:rPr lang="ko-KR" altLang="en-US" sz="1400" dirty="0" smtClean="0"/>
              <a:t>인 경우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루</a:t>
            </a:r>
            <a:r>
              <a:rPr lang="ko-KR" altLang="en-US" sz="1400" dirty="0"/>
              <a:t>프</a:t>
            </a:r>
            <a:r>
              <a:rPr lang="ko-KR" altLang="en-US" sz="1400" dirty="0" smtClean="0"/>
              <a:t>를 돌고</a:t>
            </a:r>
            <a:r>
              <a:rPr lang="en-US" altLang="ko-KR" sz="1400" dirty="0" smtClean="0"/>
              <a:t>, FALSE</a:t>
            </a:r>
            <a:r>
              <a:rPr lang="ko-KR" altLang="en-US" sz="1400" dirty="0" smtClean="0"/>
              <a:t>인 경우 루프를 빠져나간다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FOR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반복문의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일종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구문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FOR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인덱스</a:t>
            </a:r>
            <a:r>
              <a:rPr lang="ko-KR" altLang="ko-KR" sz="1400" dirty="0"/>
              <a:t> </a:t>
            </a:r>
            <a:r>
              <a:rPr lang="en-US" altLang="ko-KR" sz="1400" b="1" dirty="0"/>
              <a:t>IN [REVERSE]</a:t>
            </a:r>
            <a:r>
              <a:rPr lang="en-US" altLang="ko-KR" sz="1400" dirty="0"/>
              <a:t> </a:t>
            </a:r>
            <a:r>
              <a:rPr lang="ko-KR" altLang="ko-KR" sz="1400" i="1" dirty="0"/>
              <a:t>초기값</a:t>
            </a:r>
            <a:r>
              <a:rPr lang="en-US" altLang="ko-KR" sz="1400" b="1" dirty="0"/>
              <a:t>..</a:t>
            </a:r>
            <a:r>
              <a:rPr lang="ko-KR" altLang="ko-KR" sz="1400" i="1" dirty="0" err="1"/>
              <a:t>최종값</a:t>
            </a:r>
            <a:endParaRPr lang="ko-KR" altLang="ko-KR" sz="1400" dirty="0"/>
          </a:p>
          <a:p>
            <a:r>
              <a:rPr lang="en-US" altLang="ko-KR" sz="1400" b="1" dirty="0" smtClean="0"/>
              <a:t>   LOOP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</a:t>
            </a:r>
            <a:r>
              <a:rPr lang="ko-KR" altLang="ko-KR" sz="1400" i="1" dirty="0" smtClean="0"/>
              <a:t>처리문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END </a:t>
            </a:r>
            <a:r>
              <a:rPr lang="en-US" altLang="ko-KR" sz="1400" b="1" dirty="0"/>
              <a:t>LOOP;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IN </a:t>
            </a:r>
            <a:r>
              <a:rPr lang="ko-KR" altLang="en-US" sz="1400" dirty="0" smtClean="0"/>
              <a:t>다음 조건이 만족할 경우에 루프를 돈다</a:t>
            </a:r>
            <a:r>
              <a:rPr lang="en-US" altLang="ko-KR" sz="1400" dirty="0" smtClean="0"/>
              <a:t>.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CONTINUE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</a:t>
            </a:r>
            <a:r>
              <a:rPr lang="ko-KR" altLang="ko-KR" sz="1400" dirty="0" err="1"/>
              <a:t>반복문</a:t>
            </a:r>
            <a:r>
              <a:rPr lang="ko-KR" altLang="ko-KR" sz="1400" dirty="0"/>
              <a:t> 내에서 특정 조건에 부합할 때 </a:t>
            </a:r>
            <a:r>
              <a:rPr lang="ko-KR" altLang="ko-KR" sz="1400" dirty="0" err="1"/>
              <a:t>처리로직을</a:t>
            </a:r>
            <a:r>
              <a:rPr lang="ko-KR" altLang="ko-KR" sz="1400" dirty="0"/>
              <a:t> 건너뛰고 상단의 루프 조건으로 건너가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</a:t>
            </a:r>
            <a:r>
              <a:rPr lang="ko-KR" altLang="ko-KR" sz="1400" dirty="0" smtClean="0"/>
              <a:t>루프를 </a:t>
            </a:r>
            <a:r>
              <a:rPr lang="ko-KR" altLang="ko-KR" sz="1400" dirty="0"/>
              <a:t>계속 수행할 때 </a:t>
            </a:r>
            <a:r>
              <a:rPr lang="ko-KR" altLang="ko-KR" sz="1400" dirty="0" smtClean="0"/>
              <a:t>사용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사용 예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/>
              <a:t>DECLARE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vn_base_num</a:t>
            </a:r>
            <a:r>
              <a:rPr lang="en-US" altLang="ko-KR" sz="1400" dirty="0"/>
              <a:t> NUMBER := 3;</a:t>
            </a:r>
            <a:endParaRPr lang="ko-KR" altLang="ko-KR" sz="1400" dirty="0"/>
          </a:p>
          <a:p>
            <a:r>
              <a:rPr lang="en-US" altLang="ko-KR" sz="1400" dirty="0"/>
              <a:t>BEGIN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endParaRPr lang="ko-KR" altLang="ko-KR" sz="1400" dirty="0"/>
          </a:p>
          <a:p>
            <a:r>
              <a:rPr lang="en-US" altLang="ko-KR" sz="1400" dirty="0"/>
              <a:t>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1..9 </a:t>
            </a:r>
            <a:endParaRPr lang="ko-KR" altLang="ko-KR" sz="1400" dirty="0"/>
          </a:p>
          <a:p>
            <a:r>
              <a:rPr lang="en-US" altLang="ko-KR" sz="1400" dirty="0"/>
              <a:t>   LOOP</a:t>
            </a:r>
            <a:endParaRPr lang="ko-KR" altLang="ko-KR" sz="1400" dirty="0"/>
          </a:p>
          <a:p>
            <a:r>
              <a:rPr lang="en-US" altLang="ko-KR" sz="1400" dirty="0"/>
              <a:t>      </a:t>
            </a:r>
            <a:r>
              <a:rPr lang="en-US" altLang="ko-KR" sz="1400" b="1" dirty="0"/>
              <a:t>CONTINUE WHEN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=5;</a:t>
            </a:r>
            <a:endParaRPr lang="ko-KR" altLang="ko-KR" sz="1400" dirty="0"/>
          </a:p>
          <a:p>
            <a:r>
              <a:rPr lang="en-US" altLang="ko-KR" sz="1400" dirty="0"/>
              <a:t>      DBMS_OUTPUT.PUT_LINE (</a:t>
            </a:r>
            <a:r>
              <a:rPr lang="en-US" altLang="ko-KR" sz="1400" dirty="0" err="1"/>
              <a:t>vn_base_num</a:t>
            </a:r>
            <a:r>
              <a:rPr lang="en-US" altLang="ko-KR" sz="1400" dirty="0"/>
              <a:t> || '*' ||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|| '= ' || </a:t>
            </a:r>
            <a:r>
              <a:rPr lang="en-US" altLang="ko-KR" sz="1400" dirty="0" err="1"/>
              <a:t>vn_base_num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);</a:t>
            </a:r>
            <a:endParaRPr lang="ko-KR" altLang="ko-KR" sz="1400" dirty="0"/>
          </a:p>
          <a:p>
            <a:r>
              <a:rPr lang="en-US" altLang="ko-KR" sz="1400" dirty="0"/>
              <a:t>   END LOOP;    </a:t>
            </a:r>
            <a:endParaRPr lang="ko-KR" altLang="ko-KR" sz="1400" dirty="0"/>
          </a:p>
          <a:p>
            <a:r>
              <a:rPr lang="en-US" altLang="ko-KR" sz="1400" dirty="0"/>
              <a:t>END</a:t>
            </a:r>
            <a:r>
              <a:rPr lang="en-US" altLang="ko-KR" sz="1400" dirty="0" smtClean="0"/>
              <a:t>;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GOTO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GOTO  </a:t>
            </a:r>
            <a:r>
              <a:rPr lang="ko-KR" altLang="en-US" sz="1400" dirty="0" smtClean="0"/>
              <a:t>라벨</a:t>
            </a:r>
            <a:r>
              <a:rPr lang="en-US" altLang="ko-KR" sz="1400" dirty="0" smtClean="0"/>
              <a:t>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 smtClean="0"/>
              <a:t>GOTO</a:t>
            </a:r>
            <a:r>
              <a:rPr lang="ko-KR" altLang="ko-KR" sz="1400" dirty="0" smtClean="0"/>
              <a:t>문이 </a:t>
            </a:r>
            <a:r>
              <a:rPr lang="ko-KR" altLang="ko-KR" sz="1400" dirty="0"/>
              <a:t>지정하는 라벨로 제어가 </a:t>
            </a:r>
            <a:r>
              <a:rPr lang="ko-KR" altLang="ko-KR" sz="1400" dirty="0" smtClean="0"/>
              <a:t>넘어간다</a:t>
            </a:r>
            <a:endParaRPr lang="en-US" altLang="ko-KR" sz="1400" dirty="0" smtClean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NULL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아무것도 처리하지 않는 문장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사용 예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NULL;</a:t>
            </a:r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함수 생성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</a:t>
            </a:r>
            <a:r>
              <a:rPr lang="ko-KR" altLang="en-US" sz="2800" b="1" dirty="0"/>
              <a:t>의 사용자 정의 함수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SQL </a:t>
            </a:r>
            <a:r>
              <a:rPr lang="ko-KR" altLang="en-US" sz="1400" dirty="0" smtClean="0"/>
              <a:t>함수와 달리 사용자가 직접 만들어 사용하는 함수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b="1" dirty="0"/>
              <a:t>CREATE OR REPLACE FUNCTION</a:t>
            </a:r>
            <a:r>
              <a:rPr lang="en-US" altLang="ko-KR" sz="1400" dirty="0"/>
              <a:t> </a:t>
            </a:r>
            <a:r>
              <a:rPr lang="ko-KR" altLang="ko-KR" sz="1400" i="1" dirty="0"/>
              <a:t>함수이름 </a:t>
            </a:r>
            <a:r>
              <a:rPr lang="en-US" altLang="ko-KR" sz="1400" dirty="0"/>
              <a:t>(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</a:t>
            </a:r>
            <a:r>
              <a:rPr lang="en-US" altLang="ko-KR" sz="1400" dirty="0"/>
              <a:t>, …)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ko-KR" altLang="ko-KR" sz="1400" i="1" dirty="0"/>
              <a:t>데이터타입</a:t>
            </a:r>
            <a:r>
              <a:rPr lang="en-US" altLang="ko-KR" sz="1400" dirty="0"/>
              <a:t>;</a:t>
            </a:r>
            <a:endParaRPr lang="ko-KR" altLang="ko-KR" sz="1400" dirty="0"/>
          </a:p>
          <a:p>
            <a:r>
              <a:rPr lang="en-US" altLang="ko-KR" sz="1400" b="1" dirty="0"/>
              <a:t>IS[AS]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, </a:t>
            </a:r>
            <a:r>
              <a:rPr lang="ko-KR" altLang="ko-KR" sz="1400" i="1" dirty="0"/>
              <a:t>상수 등 선언</a:t>
            </a:r>
            <a:endParaRPr lang="ko-KR" altLang="ko-KR" sz="1400" dirty="0"/>
          </a:p>
          <a:p>
            <a:r>
              <a:rPr lang="en-US" altLang="ko-KR" sz="1400" b="1" dirty="0"/>
              <a:t>BEGIN</a:t>
            </a:r>
            <a:endParaRPr lang="ko-KR" altLang="ko-KR" sz="1400" dirty="0"/>
          </a:p>
          <a:p>
            <a:r>
              <a:rPr lang="ko-KR" altLang="ko-KR" sz="1400" i="1" dirty="0" err="1"/>
              <a:t>실행부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b="1" dirty="0"/>
              <a:t>RETURN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반환값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dirty="0"/>
              <a:t>[ </a:t>
            </a:r>
            <a:r>
              <a:rPr lang="en-US" altLang="ko-KR" sz="1400" b="1" dirty="0"/>
              <a:t>EXCEPTION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ko-KR" altLang="ko-KR" sz="1400" i="1" dirty="0"/>
              <a:t>예외 </a:t>
            </a:r>
            <a:r>
              <a:rPr lang="ko-KR" altLang="ko-KR" sz="1400" i="1" dirty="0" err="1"/>
              <a:t>처리부</a:t>
            </a:r>
            <a:r>
              <a:rPr lang="en-US" altLang="ko-KR" sz="1400" dirty="0"/>
              <a:t>]</a:t>
            </a:r>
            <a:endParaRPr lang="ko-KR" altLang="ko-KR" sz="1400" dirty="0"/>
          </a:p>
          <a:p>
            <a:r>
              <a:rPr lang="en-US" altLang="ko-KR" sz="1400" b="1" dirty="0"/>
              <a:t>END</a:t>
            </a:r>
            <a:r>
              <a:rPr lang="en-US" altLang="ko-KR" sz="1400" dirty="0"/>
              <a:t> [</a:t>
            </a:r>
            <a:r>
              <a:rPr lang="ko-KR" altLang="ko-KR" sz="1400" i="1" dirty="0"/>
              <a:t>함수이름</a:t>
            </a:r>
            <a:r>
              <a:rPr lang="en-US" altLang="ko-KR" sz="1400" dirty="0" smtClean="0"/>
              <a:t>];</a:t>
            </a:r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4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함수 생성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</a:t>
            </a:r>
            <a:r>
              <a:rPr lang="ko-KR" altLang="en-US" sz="2800" b="1" dirty="0"/>
              <a:t>의 사용자 정의 함수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구문설명</a:t>
            </a:r>
            <a:r>
              <a:rPr lang="en-US" altLang="ko-KR" sz="1400" b="1" dirty="0" smtClean="0"/>
              <a:t>]</a:t>
            </a:r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CREATE OR REPLACE FUNCTION</a:t>
            </a:r>
            <a:r>
              <a:rPr lang="en-US" altLang="ko-KR" sz="1400" dirty="0"/>
              <a:t> : CREATE OR REPLACE </a:t>
            </a:r>
            <a:r>
              <a:rPr lang="ko-KR" altLang="ko-KR" sz="1400" dirty="0"/>
              <a:t>구문을 사용해 함수를 생성한다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ko-KR" sz="1400" dirty="0" smtClean="0"/>
              <a:t>최초 </a:t>
            </a:r>
            <a:r>
              <a:rPr lang="ko-KR" altLang="ko-KR" sz="1400" dirty="0"/>
              <a:t>함수를 만들고 나서 수정을 하더라도 이 구문을 사용해 계속 컴파일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ko-KR" altLang="ko-KR" sz="1400" b="1" dirty="0"/>
              <a:t>매개변수</a:t>
            </a:r>
            <a:r>
              <a:rPr lang="en-US" altLang="ko-KR" sz="1400" dirty="0"/>
              <a:t> : </a:t>
            </a:r>
            <a:r>
              <a:rPr lang="ko-KR" altLang="ko-KR" sz="1400" dirty="0"/>
              <a:t>함수로 전달되는 매개변수로</a:t>
            </a:r>
            <a:r>
              <a:rPr lang="en-US" altLang="ko-KR" sz="1400" dirty="0"/>
              <a:t>, “</a:t>
            </a:r>
            <a:r>
              <a:rPr lang="ko-KR" altLang="ko-KR" sz="1400" dirty="0" err="1"/>
              <a:t>매개변수명</a:t>
            </a:r>
            <a:r>
              <a:rPr lang="ko-KR" altLang="ko-KR" sz="1400" dirty="0"/>
              <a:t> 데이터타입</a:t>
            </a:r>
            <a:r>
              <a:rPr lang="en-US" altLang="ko-KR" sz="1400" dirty="0"/>
              <a:t>” </a:t>
            </a:r>
            <a:r>
              <a:rPr lang="ko-KR" altLang="ko-KR" sz="1400" dirty="0"/>
              <a:t>형태로 </a:t>
            </a:r>
            <a:r>
              <a:rPr lang="ko-KR" altLang="ko-KR" sz="1400" dirty="0" smtClean="0"/>
              <a:t>명시</a:t>
            </a:r>
            <a:r>
              <a:rPr lang="en-US" altLang="ko-KR" sz="1400" dirty="0" smtClean="0"/>
              <a:t>. </a:t>
            </a:r>
            <a:r>
              <a:rPr lang="ko-KR" altLang="ko-KR" sz="1400" dirty="0"/>
              <a:t>매개변수는 생략할 수 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RETURN </a:t>
            </a:r>
            <a:r>
              <a:rPr lang="ko-KR" altLang="ko-KR" sz="1400" b="1" i="1" dirty="0"/>
              <a:t>데이터타입</a:t>
            </a:r>
            <a:r>
              <a:rPr lang="en-US" altLang="ko-KR" sz="1400" dirty="0"/>
              <a:t> : </a:t>
            </a:r>
            <a:r>
              <a:rPr lang="ko-KR" altLang="ko-KR" sz="1400" dirty="0"/>
              <a:t>함수가 반환할 데이터 </a:t>
            </a:r>
            <a:r>
              <a:rPr lang="ko-KR" altLang="ko-KR" sz="1400" dirty="0" smtClean="0"/>
              <a:t>타입 지정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  <a:endParaRPr lang="ko-KR" altLang="ko-KR" sz="1400" dirty="0"/>
          </a:p>
          <a:p>
            <a:r>
              <a:rPr lang="ko-KR" altLang="ko-KR" sz="1400" dirty="0"/>
              <a:t>• </a:t>
            </a:r>
            <a:r>
              <a:rPr lang="en-US" altLang="ko-KR" sz="1400" b="1" dirty="0"/>
              <a:t>RETURN </a:t>
            </a:r>
            <a:r>
              <a:rPr lang="ko-KR" altLang="ko-KR" sz="1400" b="1" i="1" dirty="0" err="1"/>
              <a:t>반환값</a:t>
            </a:r>
            <a:r>
              <a:rPr lang="ko-KR" altLang="ko-KR" sz="1400" b="1" dirty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매개변수를 받아 특정 연산을 수행한 후 반환할 값을 </a:t>
            </a:r>
            <a:r>
              <a:rPr lang="ko-KR" altLang="ko-KR" sz="1400" dirty="0" smtClean="0"/>
              <a:t>명시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0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함수 호</a:t>
            </a:r>
            <a:r>
              <a:rPr lang="ko-KR" altLang="en-US" sz="1600" b="1" dirty="0"/>
              <a:t>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</a:t>
            </a:r>
            <a:r>
              <a:rPr lang="ko-KR" altLang="en-US" sz="2800" b="1" dirty="0"/>
              <a:t>의 사용자 정의 함수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0928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매개변수가 없는 함수 호출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b="1" dirty="0" smtClean="0"/>
              <a:t>     </a:t>
            </a:r>
            <a:r>
              <a:rPr lang="ko-KR" altLang="ko-KR" sz="1400" b="1" dirty="0" err="1" smtClean="0"/>
              <a:t>함수명</a:t>
            </a:r>
            <a:r>
              <a:rPr lang="ko-KR" altLang="ko-KR" sz="1400" dirty="0" smtClean="0"/>
              <a:t> </a:t>
            </a:r>
            <a:r>
              <a:rPr lang="ko-KR" altLang="ko-KR" sz="1400" i="1" dirty="0"/>
              <a:t>혹은</a:t>
            </a:r>
            <a:r>
              <a:rPr lang="ko-KR" altLang="ko-KR" sz="1400" dirty="0"/>
              <a:t> </a:t>
            </a:r>
            <a:r>
              <a:rPr lang="ko-KR" altLang="ko-KR" sz="1400" b="1" dirty="0" err="1"/>
              <a:t>함수명</a:t>
            </a:r>
            <a:r>
              <a:rPr lang="en-US" altLang="ko-KR" sz="1400" b="1" dirty="0" smtClean="0"/>
              <a:t>();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매개변수가 </a:t>
            </a:r>
            <a:r>
              <a:rPr lang="ko-KR" altLang="en-US" sz="1400" dirty="0" smtClean="0"/>
              <a:t>있는 </a:t>
            </a:r>
            <a:r>
              <a:rPr lang="ko-KR" altLang="en-US" sz="1400" dirty="0"/>
              <a:t>함수 호출</a:t>
            </a:r>
            <a:endParaRPr lang="en-US" altLang="ko-KR" sz="1400" dirty="0"/>
          </a:p>
          <a:p>
            <a:endParaRPr lang="ko-KR" altLang="ko-KR" sz="1400" dirty="0"/>
          </a:p>
          <a:p>
            <a:r>
              <a:rPr lang="en-US" altLang="ko-KR" sz="1400" b="1" dirty="0" smtClean="0"/>
              <a:t>    </a:t>
            </a:r>
            <a:r>
              <a:rPr lang="ko-KR" altLang="ko-KR" sz="1400" b="1" dirty="0" err="1" smtClean="0"/>
              <a:t>함수명</a:t>
            </a:r>
            <a:r>
              <a:rPr lang="en-US" altLang="ko-KR" sz="1400" dirty="0"/>
              <a:t>(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2,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…);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프로시저 생성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프로시저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8164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[</a:t>
            </a:r>
            <a:r>
              <a:rPr lang="ko-KR" altLang="en-US" sz="1400" b="1" dirty="0" smtClean="0"/>
              <a:t>구문</a:t>
            </a:r>
            <a:r>
              <a:rPr lang="en-US" altLang="ko-KR" sz="1400" b="1" dirty="0" smtClean="0"/>
              <a:t>]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b="1" dirty="0"/>
              <a:t>CREATE OR REPLACE PROCEDURE</a:t>
            </a:r>
            <a:r>
              <a:rPr lang="en-US" altLang="ko-KR" sz="1400" dirty="0"/>
              <a:t> </a:t>
            </a:r>
            <a:r>
              <a:rPr lang="ko-KR" altLang="ko-KR" sz="1400" i="1" dirty="0"/>
              <a:t>프로시저이름 </a:t>
            </a:r>
            <a:endParaRPr lang="ko-KR" altLang="ko-KR" sz="1400" dirty="0"/>
          </a:p>
          <a:p>
            <a:r>
              <a:rPr lang="en-US" altLang="ko-KR" sz="1400" dirty="0"/>
              <a:t>( </a:t>
            </a:r>
            <a:r>
              <a:rPr lang="ko-KR" altLang="ko-KR" sz="1400" i="1" dirty="0" err="1"/>
              <a:t>매개변수명</a:t>
            </a:r>
            <a:r>
              <a:rPr lang="en-US" altLang="ko-KR" sz="1400" i="1" dirty="0"/>
              <a:t>1</a:t>
            </a:r>
            <a:r>
              <a:rPr lang="en-US" altLang="ko-KR" sz="1400" dirty="0"/>
              <a:t>  [</a:t>
            </a:r>
            <a:r>
              <a:rPr lang="en-US" altLang="ko-KR" sz="1400" b="1" dirty="0"/>
              <a:t>IN</a:t>
            </a:r>
            <a:r>
              <a:rPr lang="en-US" altLang="ko-KR" sz="1400" dirty="0"/>
              <a:t> | </a:t>
            </a:r>
            <a:r>
              <a:rPr lang="en-US" altLang="ko-KR" sz="1400" b="1" dirty="0"/>
              <a:t>OUT</a:t>
            </a:r>
            <a:r>
              <a:rPr lang="en-US" altLang="ko-KR" sz="1400" dirty="0"/>
              <a:t> | </a:t>
            </a:r>
            <a:r>
              <a:rPr lang="en-US" altLang="ko-KR" sz="1400" b="1" dirty="0"/>
              <a:t>IN OUT </a:t>
            </a:r>
            <a:r>
              <a:rPr lang="en-US" altLang="ko-KR" sz="1400" dirty="0"/>
              <a:t>]  </a:t>
            </a:r>
            <a:r>
              <a:rPr lang="ko-KR" altLang="ko-KR" sz="1400" i="1" dirty="0"/>
              <a:t>데이터타입 </a:t>
            </a:r>
            <a:r>
              <a:rPr lang="en-US" altLang="ko-KR" sz="1400" dirty="0"/>
              <a:t>[</a:t>
            </a:r>
            <a:r>
              <a:rPr lang="en-US" altLang="ko-KR" sz="1400" i="1" dirty="0"/>
              <a:t> </a:t>
            </a:r>
            <a:r>
              <a:rPr lang="en-US" altLang="ko-KR" sz="1400" b="1" dirty="0"/>
              <a:t>:=</a:t>
            </a:r>
            <a:r>
              <a:rPr lang="en-US" altLang="ko-KR" sz="1400" i="1" dirty="0"/>
              <a:t> </a:t>
            </a:r>
            <a:r>
              <a:rPr lang="ko-KR" altLang="ko-KR" sz="1400" i="1" dirty="0"/>
              <a:t>디폴트 값 </a:t>
            </a:r>
            <a:r>
              <a:rPr lang="en-US" altLang="ko-KR" sz="1400" dirty="0"/>
              <a:t>]</a:t>
            </a:r>
            <a:r>
              <a:rPr lang="en-US" altLang="ko-KR" sz="1400" i="1" dirty="0"/>
              <a:t>, </a:t>
            </a:r>
            <a:endParaRPr lang="ko-KR" altLang="ko-KR" sz="1400" dirty="0"/>
          </a:p>
          <a:p>
            <a:r>
              <a:rPr lang="ko-KR" altLang="ko-KR" sz="1400" i="1" dirty="0" err="1"/>
              <a:t>매겨변수명</a:t>
            </a:r>
            <a:r>
              <a:rPr lang="en-US" altLang="ko-KR" sz="1400" i="1" dirty="0"/>
              <a:t>2</a:t>
            </a:r>
            <a:r>
              <a:rPr lang="en-US" altLang="ko-KR" sz="1400" dirty="0"/>
              <a:t> [</a:t>
            </a:r>
            <a:r>
              <a:rPr lang="en-US" altLang="ko-KR" sz="1400" b="1" dirty="0"/>
              <a:t>IN</a:t>
            </a:r>
            <a:r>
              <a:rPr lang="en-US" altLang="ko-KR" sz="1400" dirty="0"/>
              <a:t> | </a:t>
            </a:r>
            <a:r>
              <a:rPr lang="en-US" altLang="ko-KR" sz="1400" b="1" dirty="0"/>
              <a:t>OUT</a:t>
            </a:r>
            <a:r>
              <a:rPr lang="en-US" altLang="ko-KR" sz="1400" dirty="0"/>
              <a:t> | </a:t>
            </a:r>
            <a:r>
              <a:rPr lang="en-US" altLang="ko-KR" sz="1400" b="1" dirty="0"/>
              <a:t>IN OUT</a:t>
            </a:r>
            <a:r>
              <a:rPr lang="en-US" altLang="ko-KR" sz="1400" dirty="0"/>
              <a:t> ]  </a:t>
            </a:r>
            <a:r>
              <a:rPr lang="ko-KR" altLang="ko-KR" sz="1400" i="1" dirty="0"/>
              <a:t>데이터타입 </a:t>
            </a:r>
            <a:r>
              <a:rPr lang="en-US" altLang="ko-KR" sz="1400" dirty="0"/>
              <a:t>[</a:t>
            </a:r>
            <a:r>
              <a:rPr lang="en-US" altLang="ko-KR" sz="1400" i="1" dirty="0"/>
              <a:t> </a:t>
            </a:r>
            <a:r>
              <a:rPr lang="en-US" altLang="ko-KR" sz="1400" b="1" dirty="0"/>
              <a:t>:=</a:t>
            </a:r>
            <a:r>
              <a:rPr lang="en-US" altLang="ko-KR" sz="1400" i="1" dirty="0"/>
              <a:t> </a:t>
            </a:r>
            <a:r>
              <a:rPr lang="ko-KR" altLang="ko-KR" sz="1400" i="1" dirty="0"/>
              <a:t>디폴트 값 </a:t>
            </a:r>
            <a:r>
              <a:rPr lang="en-US" altLang="ko-KR" sz="1400" dirty="0"/>
              <a:t>]</a:t>
            </a:r>
            <a:r>
              <a:rPr lang="en-US" altLang="ko-KR" sz="1400" i="1" dirty="0"/>
              <a:t>,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     )</a:t>
            </a:r>
            <a:endParaRPr lang="ko-KR" altLang="ko-KR" sz="1400" dirty="0"/>
          </a:p>
          <a:p>
            <a:r>
              <a:rPr lang="en-US" altLang="ko-KR" sz="1400" b="1" dirty="0"/>
              <a:t>IS[AS]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ko-KR" altLang="ko-KR" sz="1400" i="1" dirty="0"/>
              <a:t>변수</a:t>
            </a:r>
            <a:r>
              <a:rPr lang="en-US" altLang="ko-KR" sz="1400" i="1" dirty="0"/>
              <a:t>, </a:t>
            </a:r>
            <a:r>
              <a:rPr lang="ko-KR" altLang="ko-KR" sz="1400" i="1" dirty="0"/>
              <a:t>상수 등 선언</a:t>
            </a:r>
            <a:endParaRPr lang="ko-KR" altLang="ko-KR" sz="1400" dirty="0"/>
          </a:p>
          <a:p>
            <a:r>
              <a:rPr lang="en-US" altLang="ko-KR" sz="1400" b="1" dirty="0"/>
              <a:t>BEGIN</a:t>
            </a:r>
            <a:endParaRPr lang="ko-KR" altLang="ko-KR" sz="1400" dirty="0"/>
          </a:p>
          <a:p>
            <a:r>
              <a:rPr lang="ko-KR" altLang="ko-KR" sz="1400" i="1" dirty="0" err="1"/>
              <a:t>실행부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[ </a:t>
            </a:r>
            <a:r>
              <a:rPr lang="en-US" altLang="ko-KR" sz="1400" b="1" dirty="0"/>
              <a:t>EXCEPTION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ko-KR" altLang="ko-KR" sz="1400" i="1" dirty="0"/>
              <a:t>예외 </a:t>
            </a:r>
            <a:r>
              <a:rPr lang="ko-KR" altLang="ko-KR" sz="1400" i="1" dirty="0" err="1"/>
              <a:t>처리부</a:t>
            </a:r>
            <a:r>
              <a:rPr lang="en-US" altLang="ko-KR" sz="1400" dirty="0"/>
              <a:t>]</a:t>
            </a:r>
            <a:endParaRPr lang="ko-KR" altLang="ko-KR" sz="1400" dirty="0"/>
          </a:p>
          <a:p>
            <a:r>
              <a:rPr lang="en-US" altLang="ko-KR" sz="1400" b="1" dirty="0"/>
              <a:t>END</a:t>
            </a:r>
            <a:r>
              <a:rPr lang="en-US" altLang="ko-KR" sz="1400" dirty="0"/>
              <a:t> [</a:t>
            </a:r>
            <a:r>
              <a:rPr lang="ko-KR" altLang="ko-KR" sz="1400" i="1" dirty="0"/>
              <a:t>프로시저이름</a:t>
            </a:r>
            <a:r>
              <a:rPr lang="en-US" altLang="ko-KR" sz="1400" dirty="0"/>
              <a:t>];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프로시저 실행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프로시저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유형</a:t>
            </a:r>
            <a:r>
              <a:rPr lang="en-US" altLang="ko-KR" sz="1400" dirty="0" smtClean="0"/>
              <a:t>1</a:t>
            </a:r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b="1" dirty="0" smtClean="0"/>
              <a:t>   EXEC </a:t>
            </a:r>
            <a:r>
              <a:rPr lang="ko-KR" altLang="ko-KR" sz="1400" i="1" dirty="0"/>
              <a:t>혹은</a:t>
            </a:r>
            <a:r>
              <a:rPr lang="en-US" altLang="ko-KR" sz="1400" b="1" dirty="0"/>
              <a:t> EXECUTE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프로시저명</a:t>
            </a:r>
            <a:r>
              <a:rPr lang="en-US" altLang="ko-KR" sz="1400" dirty="0"/>
              <a:t> (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 </a:t>
            </a:r>
            <a:r>
              <a:rPr lang="ko-KR" altLang="ko-KR" sz="1400" i="1" dirty="0"/>
              <a:t>값</a:t>
            </a:r>
            <a:r>
              <a:rPr lang="en-US" altLang="ko-KR" sz="1400" i="1" dirty="0"/>
              <a:t>,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 </a:t>
            </a:r>
            <a:r>
              <a:rPr lang="ko-KR" altLang="ko-KR" sz="1400" i="1" dirty="0"/>
              <a:t>값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…);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유형</a:t>
            </a:r>
            <a:r>
              <a:rPr lang="en-US" altLang="ko-KR" sz="1400" dirty="0" smtClean="0"/>
              <a:t>2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b="1" dirty="0"/>
              <a:t>   </a:t>
            </a:r>
            <a:r>
              <a:rPr lang="en-US" altLang="ko-KR" sz="1400" dirty="0" smtClean="0"/>
              <a:t> </a:t>
            </a:r>
            <a:r>
              <a:rPr lang="en-US" altLang="ko-KR" sz="1400" b="1" dirty="0"/>
              <a:t>EXEC</a:t>
            </a:r>
            <a:r>
              <a:rPr lang="en-US" altLang="ko-KR" sz="1400" dirty="0"/>
              <a:t> </a:t>
            </a:r>
            <a:r>
              <a:rPr lang="ko-KR" altLang="ko-KR" sz="1400" i="1" dirty="0"/>
              <a:t>혹은</a:t>
            </a:r>
            <a:r>
              <a:rPr lang="ko-KR" altLang="ko-KR" sz="1400" dirty="0"/>
              <a:t> </a:t>
            </a:r>
            <a:r>
              <a:rPr lang="en-US" altLang="ko-KR" sz="1400" b="1" dirty="0"/>
              <a:t>EXECUTE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프로시저명</a:t>
            </a:r>
            <a:r>
              <a:rPr lang="en-US" altLang="ko-KR" sz="1400" dirty="0"/>
              <a:t> (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</a:t>
            </a:r>
            <a:r>
              <a:rPr lang="en-US" altLang="ko-KR" sz="1400" dirty="0"/>
              <a:t> </a:t>
            </a:r>
            <a:r>
              <a:rPr lang="en-US" altLang="ko-KR" sz="1400" b="1" dirty="0"/>
              <a:t>=&gt;</a:t>
            </a:r>
            <a:r>
              <a:rPr lang="en-US" altLang="ko-KR" sz="1400" dirty="0"/>
              <a:t>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1 </a:t>
            </a:r>
            <a:r>
              <a:rPr lang="ko-KR" altLang="ko-KR" sz="1400" i="1" dirty="0"/>
              <a:t>값</a:t>
            </a:r>
            <a:r>
              <a:rPr lang="en-US" altLang="ko-KR" sz="1400" i="1" dirty="0"/>
              <a:t>, </a:t>
            </a:r>
            <a:endParaRPr lang="ko-KR" altLang="ko-KR" sz="1400" dirty="0"/>
          </a:p>
          <a:p>
            <a:r>
              <a:rPr lang="en-US" altLang="ko-KR" sz="1400" i="1" dirty="0" smtClean="0"/>
              <a:t>                                                 </a:t>
            </a:r>
            <a:r>
              <a:rPr lang="ko-KR" altLang="ko-KR" sz="1400" i="1" dirty="0" smtClean="0"/>
              <a:t>매개변수</a:t>
            </a:r>
            <a:r>
              <a:rPr lang="en-US" altLang="ko-KR" sz="1400" i="1" dirty="0"/>
              <a:t>2</a:t>
            </a:r>
            <a:r>
              <a:rPr lang="en-US" altLang="ko-KR" sz="1400" dirty="0"/>
              <a:t> </a:t>
            </a:r>
            <a:r>
              <a:rPr lang="en-US" altLang="ko-KR" sz="1400" b="1" dirty="0"/>
              <a:t>=&gt;</a:t>
            </a:r>
            <a:r>
              <a:rPr lang="en-US" altLang="ko-KR" sz="1400" dirty="0"/>
              <a:t> </a:t>
            </a:r>
            <a:r>
              <a:rPr lang="ko-KR" altLang="ko-KR" sz="1400" i="1" dirty="0"/>
              <a:t>매개변수</a:t>
            </a:r>
            <a:r>
              <a:rPr lang="en-US" altLang="ko-KR" sz="1400" i="1" dirty="0"/>
              <a:t>2 </a:t>
            </a:r>
            <a:r>
              <a:rPr lang="ko-KR" altLang="ko-KR" sz="1400" i="1" dirty="0"/>
              <a:t>값</a:t>
            </a:r>
            <a:r>
              <a:rPr lang="en-US" altLang="ko-KR" sz="1400" dirty="0"/>
              <a:t>,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                …);</a:t>
            </a:r>
          </a:p>
          <a:p>
            <a:endParaRPr lang="en-US" altLang="ko-KR" sz="1400" dirty="0"/>
          </a:p>
          <a:p>
            <a:r>
              <a:rPr lang="ko-KR" altLang="en-US" sz="1400" dirty="0"/>
              <a:t>● </a:t>
            </a:r>
            <a:r>
              <a:rPr lang="en-US" altLang="ko-KR" sz="1400" dirty="0" smtClean="0"/>
              <a:t>PL/SQL </a:t>
            </a:r>
            <a:r>
              <a:rPr lang="ko-KR" altLang="en-US" sz="1400" dirty="0" smtClean="0"/>
              <a:t>블록 내에서 프로시저를 실행할 때는 </a:t>
            </a:r>
            <a:r>
              <a:rPr lang="en-US" altLang="ko-KR" sz="1400" dirty="0" smtClean="0"/>
              <a:t>EXEC</a:t>
            </a:r>
            <a:r>
              <a:rPr lang="ko-KR" altLang="en-US" sz="1400" dirty="0" smtClean="0"/>
              <a:t>나 </a:t>
            </a:r>
            <a:r>
              <a:rPr lang="en-US" altLang="ko-KR" sz="1400" dirty="0" smtClean="0"/>
              <a:t>EXECUTE</a:t>
            </a:r>
            <a:r>
              <a:rPr lang="ko-KR" altLang="en-US" sz="1400" dirty="0" smtClean="0"/>
              <a:t>를 </a:t>
            </a:r>
            <a:r>
              <a:rPr lang="ko-KR" altLang="en-US" sz="1400" b="1" dirty="0" smtClean="0"/>
              <a:t>붙이지 않는다</a:t>
            </a:r>
            <a:endParaRPr lang="en-US" altLang="ko-KR" sz="1400" b="1" dirty="0" smtClean="0"/>
          </a:p>
          <a:p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F84818"/>
                </a:solidFill>
              </a:rPr>
              <a:t>PL/SQL </a:t>
            </a:r>
            <a:r>
              <a:rPr lang="ko-KR" altLang="en-US" sz="3200" b="1" dirty="0">
                <a:solidFill>
                  <a:srgbClr val="F84818"/>
                </a:solidFill>
              </a:rPr>
              <a:t>제어문과 함수</a:t>
            </a:r>
            <a:r>
              <a:rPr lang="en-US" altLang="ko-KR" sz="3200" b="1" dirty="0">
                <a:solidFill>
                  <a:srgbClr val="F84818"/>
                </a:solidFill>
              </a:rPr>
              <a:t>, </a:t>
            </a:r>
            <a:r>
              <a:rPr lang="ko-KR" altLang="en-US" sz="3200" b="1" dirty="0">
                <a:solidFill>
                  <a:srgbClr val="F84818"/>
                </a:solidFill>
              </a:rPr>
              <a:t>프로시저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둘째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복잡한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처리하는 </a:t>
            </a:r>
            <a:r>
              <a:rPr lang="en-US" altLang="ko-KR" sz="1600" dirty="0"/>
              <a:t>PL/SQL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매개변수 디폴트 값 설정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프로시저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매개변수 디폴트 값 설정 예</a:t>
            </a:r>
            <a:endParaRPr lang="en-US" altLang="ko-KR" sz="1400" dirty="0" smtClean="0"/>
          </a:p>
          <a:p>
            <a:r>
              <a:rPr lang="en-US" altLang="ko-KR" sz="1400" dirty="0" smtClean="0"/>
              <a:t> </a:t>
            </a:r>
          </a:p>
          <a:p>
            <a:r>
              <a:rPr lang="en-US" altLang="ko-KR" sz="1400" b="1" dirty="0" smtClean="0"/>
              <a:t>   </a:t>
            </a:r>
            <a:r>
              <a:rPr lang="en-US" altLang="ko-KR" sz="1400" dirty="0"/>
              <a:t>CREATE OR REPLACE PROCEDURE </a:t>
            </a:r>
            <a:r>
              <a:rPr lang="en-US" altLang="ko-KR" sz="1400" dirty="0" err="1"/>
              <a:t>my_new_job_proc</a:t>
            </a:r>
            <a:r>
              <a:rPr lang="en-US" altLang="ko-KR" sz="1400" dirty="0"/>
              <a:t> </a:t>
            </a:r>
            <a:endParaRPr lang="ko-KR" altLang="ko-KR" sz="1400" dirty="0"/>
          </a:p>
          <a:p>
            <a:r>
              <a:rPr lang="en-US" altLang="ko-KR" sz="1400" dirty="0"/>
              <a:t>          ( </a:t>
            </a:r>
            <a:r>
              <a:rPr lang="en-US" altLang="ko-KR" sz="1400" dirty="0" err="1"/>
              <a:t>p_job_id</a:t>
            </a:r>
            <a:r>
              <a:rPr lang="en-US" altLang="ko-KR" sz="1400" dirty="0"/>
              <a:t>    IN JOBS.JOB_ID%TYPE,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p_job_title</a:t>
            </a:r>
            <a:r>
              <a:rPr lang="en-US" altLang="ko-KR" sz="1400" dirty="0"/>
              <a:t> IN JOBS.JOB_TITLE%TYPE,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p_min_sal</a:t>
            </a:r>
            <a:r>
              <a:rPr lang="en-US" altLang="ko-KR" sz="1400" dirty="0"/>
              <a:t>   IN JOBS.MIN_SALARY%TYPE </a:t>
            </a:r>
            <a:r>
              <a:rPr lang="en-US" altLang="ko-KR" sz="1400" b="1" dirty="0"/>
              <a:t>:= 10,    </a:t>
            </a:r>
            <a:r>
              <a:rPr lang="en-US" altLang="ko-KR" sz="1400" dirty="0"/>
              <a:t>-- </a:t>
            </a:r>
            <a:r>
              <a:rPr lang="ko-KR" altLang="ko-KR" sz="1400" dirty="0" err="1"/>
              <a:t>디폴트값</a:t>
            </a:r>
            <a:r>
              <a:rPr lang="ko-KR" altLang="ko-KR" sz="1400" dirty="0"/>
              <a:t> 설정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p_max_sal</a:t>
            </a:r>
            <a:r>
              <a:rPr lang="en-US" altLang="ko-KR" sz="1400" dirty="0"/>
              <a:t>   IN JOBS.MAX_SALARY%TYPE </a:t>
            </a:r>
            <a:r>
              <a:rPr lang="en-US" altLang="ko-KR" sz="1400" b="1" dirty="0"/>
              <a:t>:= 100</a:t>
            </a:r>
            <a:r>
              <a:rPr lang="en-US" altLang="ko-KR" sz="1400" dirty="0"/>
              <a:t> )  </a:t>
            </a:r>
            <a:r>
              <a:rPr lang="en-US" altLang="ko-KR" sz="1400" b="1" dirty="0"/>
              <a:t>-- </a:t>
            </a:r>
            <a:r>
              <a:rPr lang="ko-KR" altLang="ko-KR" sz="1400" dirty="0" err="1"/>
              <a:t>디폴트값</a:t>
            </a:r>
            <a:r>
              <a:rPr lang="ko-KR" altLang="ko-KR" sz="1400" dirty="0"/>
              <a:t> 설정</a:t>
            </a:r>
          </a:p>
          <a:p>
            <a:r>
              <a:rPr lang="en-US" altLang="ko-KR" sz="1400" dirty="0"/>
              <a:t>IS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dirty="0"/>
              <a:t>…</a:t>
            </a:r>
            <a:endParaRPr lang="ko-KR" altLang="ko-KR" sz="1400" dirty="0"/>
          </a:p>
          <a:p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3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/>
              <a:t>OUT, IN OUT </a:t>
            </a:r>
            <a:r>
              <a:rPr lang="ko-KR" altLang="ko-KR" sz="1600" b="1" dirty="0"/>
              <a:t>매개변수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프로시저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매개변수는 디폴트로 </a:t>
            </a:r>
            <a:r>
              <a:rPr lang="en-US" altLang="ko-KR" sz="1400" dirty="0" smtClean="0"/>
              <a:t>IN(</a:t>
            </a:r>
            <a:r>
              <a:rPr lang="ko-KR" altLang="en-US" sz="1400" dirty="0" smtClean="0"/>
              <a:t>입력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매개변수임</a:t>
            </a:r>
            <a:endParaRPr lang="en-US" altLang="ko-KR" sz="1400" dirty="0" smtClean="0"/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OUT </a:t>
            </a:r>
            <a:r>
              <a:rPr lang="ko-KR" altLang="en-US" sz="1400" dirty="0" smtClean="0"/>
              <a:t>매개변수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프로시저 호출 후 해당 매개변수 값을 받아 사용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( </a:t>
            </a:r>
            <a:r>
              <a:rPr lang="ko-KR" altLang="en-US" sz="1400" dirty="0" smtClean="0"/>
              <a:t>사용자정의 함수와 비슷한 기능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IN OUT </a:t>
            </a:r>
            <a:r>
              <a:rPr lang="ko-KR" altLang="en-US" sz="1400" dirty="0" smtClean="0"/>
              <a:t>매개변수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입력과 출력 매개변수로 동시 사용 가능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</a:t>
            </a:r>
            <a:r>
              <a:rPr lang="ko-KR" altLang="en-US" sz="1400" dirty="0" smtClean="0"/>
              <a:t>프로시저 호출 시 값을 전달할 수도 있고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프로시저 수행 후 다시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</a:t>
            </a:r>
            <a:r>
              <a:rPr lang="ko-KR" altLang="en-US" sz="1400" dirty="0" smtClean="0"/>
              <a:t>해당 매개변수 값을 가져올 수 있음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OUT, IN OUT </a:t>
            </a:r>
            <a:r>
              <a:rPr lang="ko-KR" altLang="en-US" sz="1400" dirty="0" smtClean="0"/>
              <a:t>매개변수의 경우 반드시 명시적으로 </a:t>
            </a:r>
            <a:r>
              <a:rPr lang="en-US" altLang="ko-KR" sz="1400" dirty="0" smtClean="0"/>
              <a:t>OUT, IN OUT </a:t>
            </a:r>
            <a:r>
              <a:rPr lang="ko-KR" altLang="en-US" sz="1400" dirty="0" smtClean="0"/>
              <a:t>명시해야 함</a:t>
            </a:r>
            <a:endParaRPr lang="en-US" altLang="ko-KR" sz="1400" dirty="0">
              <a:sym typeface="Wingdings" pitchFamily="2" charset="2"/>
            </a:endParaRPr>
          </a:p>
          <a:p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RETURN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800" b="1" dirty="0" smtClean="0"/>
              <a:t>프로시저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사용자 정의 함수에서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문은 값을 반환하는 역할</a:t>
            </a:r>
            <a:endParaRPr lang="en-US" altLang="ko-KR" sz="1400" dirty="0" smtClean="0"/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ko-KR" altLang="en-US" sz="1400" dirty="0" smtClean="0"/>
              <a:t>● 프로시저에서는 </a:t>
            </a:r>
            <a:r>
              <a:rPr lang="en-US" altLang="ko-KR" sz="1400" dirty="0" smtClean="0"/>
              <a:t>RETURN</a:t>
            </a:r>
            <a:r>
              <a:rPr lang="ko-KR" altLang="en-US" sz="1400" dirty="0" smtClean="0"/>
              <a:t>문을 만나면 이후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처리하지 않고 프로시저가 종료됨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사용자 정의 함수 </a:t>
            </a:r>
            <a:r>
              <a:rPr lang="en-US" altLang="ko-KR" sz="1400" dirty="0" smtClean="0">
                <a:sym typeface="Wingdings" pitchFamily="2" charset="2"/>
              </a:rPr>
              <a:t> RETURN </a:t>
            </a:r>
            <a:r>
              <a:rPr lang="ko-KR" altLang="en-US" sz="1400" dirty="0" smtClean="0">
                <a:sym typeface="Wingdings" pitchFamily="2" charset="2"/>
              </a:rPr>
              <a:t>값</a:t>
            </a:r>
            <a:r>
              <a:rPr lang="en-US" altLang="ko-KR" sz="1400" dirty="0" smtClean="0">
                <a:sym typeface="Wingdings" pitchFamily="2" charset="2"/>
              </a:rPr>
              <a:t>;</a:t>
            </a:r>
          </a:p>
          <a:p>
            <a:endParaRPr lang="en-US" altLang="ko-KR" sz="1400" dirty="0" smtClean="0">
              <a:sym typeface="Wingdings" pitchFamily="2" charset="2"/>
            </a:endParaRPr>
          </a:p>
          <a:p>
            <a:r>
              <a:rPr lang="ko-KR" altLang="en-US" sz="1400" dirty="0" smtClean="0"/>
              <a:t>● 프로시저 </a:t>
            </a:r>
            <a:r>
              <a:rPr lang="en-US" altLang="ko-KR" sz="1400" dirty="0" smtClean="0">
                <a:sym typeface="Wingdings" pitchFamily="2" charset="2"/>
              </a:rPr>
              <a:t> RETURN;</a:t>
            </a:r>
            <a:endParaRPr lang="en-US" altLang="ko-KR" sz="1400" dirty="0">
              <a:sym typeface="Wingdings" pitchFamily="2" charset="2"/>
            </a:endParaRPr>
          </a:p>
          <a:p>
            <a:endParaRPr lang="en-US" altLang="ko-KR" sz="1400" dirty="0">
              <a:sym typeface="Wingdings" pitchFamily="2" charset="2"/>
            </a:endParaRPr>
          </a:p>
          <a:p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8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387817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388574"/>
            <a:ext cx="396044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b="1" dirty="0"/>
              <a:t>PL/SQL </a:t>
            </a:r>
            <a:r>
              <a:rPr lang="ko-KR" altLang="en-US" sz="2000" b="1" dirty="0" smtClean="0"/>
              <a:t>제어문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en-US" altLang="ko-KR" sz="2000" b="1" dirty="0"/>
              <a:t>PL/SQL</a:t>
            </a:r>
            <a:r>
              <a:rPr lang="ko-KR" altLang="en-US" sz="2000" b="1" dirty="0"/>
              <a:t>의 사용자 정의 </a:t>
            </a:r>
            <a:r>
              <a:rPr lang="ko-KR" altLang="en-US" sz="2000" b="1" dirty="0" smtClean="0"/>
              <a:t>함수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프로시저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050897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932040" y="4698969"/>
            <a:ext cx="675341" cy="475740"/>
            <a:chOff x="395536" y="1757809"/>
            <a:chExt cx="720080" cy="507256"/>
          </a:xfrm>
        </p:grpSpPr>
        <p:sp>
          <p:nvSpPr>
            <p:cNvPr id="37" name="순서도: 처리 36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561662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PL/SQL </a:t>
            </a:r>
            <a:r>
              <a:rPr lang="ko-KR" altLang="en-US" sz="2800" b="1" dirty="0"/>
              <a:t>제어문과 함수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프로시저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IF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조건이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개일 경우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 IF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조건</a:t>
            </a:r>
            <a:r>
              <a:rPr lang="ko-KR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 </a:t>
            </a:r>
            <a:r>
              <a:rPr lang="ko-KR" altLang="ko-KR" sz="1400" i="1" dirty="0" smtClean="0"/>
              <a:t>조건처리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 END </a:t>
            </a:r>
            <a:r>
              <a:rPr lang="en-US" altLang="ko-KR" sz="1400" b="1" dirty="0"/>
              <a:t>IF</a:t>
            </a:r>
            <a:r>
              <a:rPr lang="en-US" altLang="ko-KR" sz="1400" b="1" dirty="0" smtClean="0"/>
              <a:t>;</a:t>
            </a:r>
          </a:p>
          <a:p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dirty="0"/>
              <a:t>조건이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개일 경우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 IF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조건</a:t>
            </a:r>
            <a:r>
              <a:rPr lang="ko-KR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 </a:t>
            </a:r>
            <a:r>
              <a:rPr lang="ko-KR" altLang="ko-KR" sz="1400" i="1" dirty="0"/>
              <a:t>조건처리</a:t>
            </a:r>
            <a:r>
              <a:rPr lang="en-US" altLang="ko-KR" sz="1400" i="1" dirty="0"/>
              <a:t>1;</a:t>
            </a:r>
            <a:endParaRPr lang="ko-KR" altLang="ko-KR" sz="1400" dirty="0"/>
          </a:p>
          <a:p>
            <a:r>
              <a:rPr lang="en-US" altLang="ko-KR" sz="1400" b="1" dirty="0" smtClean="0"/>
              <a:t>    ELSE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</a:t>
            </a:r>
            <a:r>
              <a:rPr lang="ko-KR" altLang="ko-KR" sz="1400" i="1" dirty="0"/>
              <a:t>조건처리</a:t>
            </a:r>
            <a:r>
              <a:rPr lang="en-US" altLang="ko-KR" sz="1400" i="1" dirty="0"/>
              <a:t>2;</a:t>
            </a:r>
            <a:endParaRPr lang="ko-KR" altLang="ko-KR" sz="1400" dirty="0"/>
          </a:p>
          <a:p>
            <a:r>
              <a:rPr lang="en-US" altLang="ko-KR" sz="1400" b="1" dirty="0" smtClean="0"/>
              <a:t>    END </a:t>
            </a:r>
            <a:r>
              <a:rPr lang="en-US" altLang="ko-KR" sz="1400" b="1" dirty="0"/>
              <a:t>IF;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IF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조건이 </a:t>
            </a:r>
            <a:r>
              <a:rPr lang="en-US" altLang="ko-KR" sz="1400" dirty="0" smtClean="0"/>
              <a:t>n</a:t>
            </a:r>
            <a:r>
              <a:rPr lang="ko-KR" altLang="en-US" sz="1400" dirty="0" smtClean="0"/>
              <a:t>개일 경우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</a:t>
            </a:r>
            <a:r>
              <a:rPr lang="ko-KR" altLang="ko-KR" sz="1400" i="1" dirty="0"/>
              <a:t>조건</a:t>
            </a:r>
            <a:r>
              <a:rPr lang="en-US" altLang="ko-KR" sz="1400" i="1" dirty="0"/>
              <a:t>1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</a:t>
            </a:r>
            <a:r>
              <a:rPr lang="ko-KR" altLang="ko-KR" sz="1400" i="1" dirty="0" smtClean="0"/>
              <a:t>조건처리</a:t>
            </a:r>
            <a:r>
              <a:rPr lang="en-US" altLang="ko-KR" sz="1400" i="1" dirty="0"/>
              <a:t>1;</a:t>
            </a:r>
            <a:endParaRPr lang="ko-KR" altLang="ko-KR" sz="1400" dirty="0"/>
          </a:p>
          <a:p>
            <a:r>
              <a:rPr lang="en-US" altLang="ko-KR" sz="1400" b="1" dirty="0" smtClean="0"/>
              <a:t>    ELSIF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조건</a:t>
            </a:r>
            <a:r>
              <a:rPr lang="en-US" altLang="ko-KR" sz="1400" i="1" dirty="0"/>
              <a:t>2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  </a:t>
            </a:r>
            <a:r>
              <a:rPr lang="ko-KR" altLang="ko-KR" sz="1400" i="1" dirty="0" smtClean="0"/>
              <a:t>조건처리</a:t>
            </a:r>
            <a:r>
              <a:rPr lang="en-US" altLang="ko-KR" sz="1400" i="1" dirty="0"/>
              <a:t>2;</a:t>
            </a:r>
            <a:endParaRPr lang="ko-KR" altLang="ko-KR" sz="1400" dirty="0"/>
          </a:p>
          <a:p>
            <a:r>
              <a:rPr lang="en-US" altLang="ko-KR" sz="1400" dirty="0" smtClean="0"/>
              <a:t>    …</a:t>
            </a:r>
            <a:endParaRPr lang="ko-KR" altLang="ko-KR" sz="1400" dirty="0"/>
          </a:p>
          <a:p>
            <a:r>
              <a:rPr lang="en-US" altLang="ko-KR" sz="1400" b="1" dirty="0" smtClean="0"/>
              <a:t>   </a:t>
            </a:r>
            <a:r>
              <a:rPr lang="en-US" altLang="ko-KR" sz="1400" dirty="0" smtClean="0"/>
              <a:t> …</a:t>
            </a:r>
          </a:p>
          <a:p>
            <a:r>
              <a:rPr lang="en-US" altLang="ko-KR" sz="1400" b="1" dirty="0" smtClean="0"/>
              <a:t>    ELSE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</a:t>
            </a:r>
            <a:r>
              <a:rPr lang="ko-KR" altLang="ko-KR" sz="1400" i="1" dirty="0" smtClean="0"/>
              <a:t>조건처리</a:t>
            </a:r>
            <a:r>
              <a:rPr lang="en-US" altLang="ko-KR" sz="1400" i="1" dirty="0"/>
              <a:t>n;</a:t>
            </a:r>
            <a:endParaRPr lang="ko-KR" altLang="ko-KR" sz="1400" dirty="0"/>
          </a:p>
          <a:p>
            <a:r>
              <a:rPr lang="en-US" altLang="ko-KR" sz="1400" b="1" dirty="0" smtClean="0"/>
              <a:t>    END </a:t>
            </a:r>
            <a:r>
              <a:rPr lang="en-US" altLang="ko-KR" sz="1400" b="1" dirty="0"/>
              <a:t>IF;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IF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사용 예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   DECLARE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vn_num1 </a:t>
            </a:r>
            <a:r>
              <a:rPr lang="en-US" altLang="ko-KR" sz="1400" dirty="0"/>
              <a:t>NUMBER := 1;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vn_num2 </a:t>
            </a:r>
            <a:r>
              <a:rPr lang="en-US" altLang="ko-KR" sz="1400" dirty="0"/>
              <a:t>NUMBER := 2 ;</a:t>
            </a:r>
            <a:endParaRPr lang="ko-KR" altLang="ko-KR" sz="1400" dirty="0"/>
          </a:p>
          <a:p>
            <a:r>
              <a:rPr lang="en-US" altLang="ko-KR" sz="1400" dirty="0" smtClean="0"/>
              <a:t>   BEGIN</a:t>
            </a:r>
            <a:endParaRPr lang="ko-KR" altLang="ko-KR" sz="1400" dirty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IF </a:t>
            </a:r>
            <a:r>
              <a:rPr lang="en-US" altLang="ko-KR" sz="1400" b="1" dirty="0"/>
              <a:t>vn_num1 &gt;= vn_num2 THEN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 smtClean="0"/>
              <a:t>       DBMS_OUTPUT.PUT_LINE(vn_num1 </a:t>
            </a:r>
            <a:r>
              <a:rPr lang="en-US" altLang="ko-KR" sz="1400" b="1" dirty="0"/>
              <a:t>||'</a:t>
            </a:r>
            <a:r>
              <a:rPr lang="ko-KR" altLang="ko-KR" sz="1400" b="1" dirty="0"/>
              <a:t>이 큰 수</a:t>
            </a:r>
            <a:r>
              <a:rPr lang="en-US" altLang="ko-KR" sz="1400" b="1" dirty="0"/>
              <a:t>');</a:t>
            </a:r>
            <a:endParaRPr lang="ko-KR" altLang="ko-KR" sz="1400" dirty="0"/>
          </a:p>
          <a:p>
            <a:r>
              <a:rPr lang="en-US" altLang="ko-KR" sz="1400" b="1" dirty="0" smtClean="0"/>
              <a:t>       ELSE</a:t>
            </a:r>
            <a:endParaRPr lang="ko-KR" altLang="ko-KR" sz="1400" dirty="0"/>
          </a:p>
          <a:p>
            <a:r>
              <a:rPr lang="en-US" altLang="ko-KR" sz="1400" b="1" dirty="0"/>
              <a:t>   </a:t>
            </a:r>
            <a:r>
              <a:rPr lang="en-US" altLang="ko-KR" sz="1400" b="1" dirty="0" smtClean="0"/>
              <a:t>       </a:t>
            </a:r>
            <a:r>
              <a:rPr lang="en-US" altLang="ko-KR" sz="1400" b="1" dirty="0"/>
              <a:t>DBMS_OUTPUT.PUT_LINE(vn_num2 ||'</a:t>
            </a:r>
            <a:r>
              <a:rPr lang="ko-KR" altLang="ko-KR" sz="1400" b="1" dirty="0"/>
              <a:t>이 큰 수</a:t>
            </a:r>
            <a:r>
              <a:rPr lang="en-US" altLang="ko-KR" sz="1400" b="1" dirty="0"/>
              <a:t>');	 </a:t>
            </a:r>
            <a:endParaRPr lang="ko-KR" altLang="ko-KR" sz="1400" dirty="0"/>
          </a:p>
          <a:p>
            <a:r>
              <a:rPr lang="en-US" altLang="ko-KR" sz="1400" b="1" dirty="0" smtClean="0"/>
              <a:t>       END </a:t>
            </a:r>
            <a:r>
              <a:rPr lang="en-US" altLang="ko-KR" sz="1400" b="1" dirty="0"/>
              <a:t>IF;</a:t>
            </a:r>
            <a:r>
              <a:rPr lang="en-US" altLang="ko-KR" sz="1400" dirty="0"/>
              <a:t>	</a:t>
            </a:r>
            <a:endParaRPr lang="en-US" altLang="ko-KR" sz="1400" dirty="0" smtClean="0"/>
          </a:p>
          <a:p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en-US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CASE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유형</a:t>
            </a:r>
            <a:r>
              <a:rPr lang="en-US" altLang="ko-KR" sz="1400" dirty="0" smtClean="0"/>
              <a:t>1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 CASE</a:t>
            </a:r>
            <a:r>
              <a:rPr lang="en-US" altLang="ko-KR" sz="1400" dirty="0" smtClean="0"/>
              <a:t> </a:t>
            </a:r>
            <a:r>
              <a:rPr lang="ko-KR" altLang="ko-KR" sz="1400" i="1" dirty="0" err="1"/>
              <a:t>표현식</a:t>
            </a:r>
            <a:r>
              <a:rPr lang="ko-KR" altLang="ko-KR" sz="1400" i="1" dirty="0"/>
              <a:t> 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  </a:t>
            </a:r>
            <a:r>
              <a:rPr lang="en-US" altLang="ko-KR" sz="1400" b="1" dirty="0" smtClean="0"/>
              <a:t>WHEN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결과</a:t>
            </a:r>
            <a:r>
              <a:rPr lang="en-US" altLang="ko-KR" sz="1400" i="1" dirty="0"/>
              <a:t>1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smtClean="0"/>
              <a:t>   </a:t>
            </a:r>
            <a:r>
              <a:rPr lang="ko-KR" altLang="ko-KR" sz="1400" i="1" dirty="0" smtClean="0"/>
              <a:t>처리문</a:t>
            </a:r>
            <a:r>
              <a:rPr lang="en-US" altLang="ko-KR" sz="1400" i="1" dirty="0"/>
              <a:t>1;</a:t>
            </a:r>
            <a:endParaRPr lang="ko-KR" altLang="ko-KR" sz="1400" dirty="0"/>
          </a:p>
          <a:p>
            <a:r>
              <a:rPr lang="en-US" altLang="ko-KR" sz="1400" b="1" dirty="0" smtClean="0"/>
              <a:t>        WHEN</a:t>
            </a:r>
            <a:r>
              <a:rPr lang="en-US" altLang="ko-KR" sz="1400" dirty="0" smtClean="0"/>
              <a:t> </a:t>
            </a:r>
            <a:r>
              <a:rPr lang="ko-KR" altLang="ko-KR" sz="1400" i="1" dirty="0"/>
              <a:t>결과</a:t>
            </a:r>
            <a:r>
              <a:rPr lang="en-US" altLang="ko-KR" sz="1400" i="1" dirty="0"/>
              <a:t>2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ko-KR" altLang="ko-KR" sz="1400" i="1" dirty="0"/>
              <a:t>처리문</a:t>
            </a:r>
            <a:r>
              <a:rPr lang="en-US" altLang="ko-KR" sz="1400" i="1" dirty="0"/>
              <a:t>2;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</a:t>
            </a:r>
            <a:r>
              <a:rPr lang="en-US" altLang="ko-KR" sz="1400" dirty="0"/>
              <a:t>…</a:t>
            </a:r>
            <a:endParaRPr lang="ko-KR" altLang="ko-KR" sz="1400" dirty="0"/>
          </a:p>
          <a:p>
            <a:r>
              <a:rPr lang="en-US" altLang="ko-KR" sz="1400" b="1" dirty="0" smtClean="0"/>
              <a:t>        ELSE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   </a:t>
            </a:r>
            <a:r>
              <a:rPr lang="ko-KR" altLang="ko-KR" sz="1400" i="1" dirty="0"/>
              <a:t>기타 처리문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  END </a:t>
            </a:r>
            <a:r>
              <a:rPr lang="en-US" altLang="ko-KR" sz="1400" b="1" dirty="0"/>
              <a:t>CASE;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8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CASE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유형</a:t>
            </a:r>
            <a:r>
              <a:rPr lang="en-US" altLang="ko-KR" sz="1400" dirty="0"/>
              <a:t>2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    </a:t>
            </a:r>
            <a:r>
              <a:rPr lang="en-US" altLang="ko-KR" sz="1400" b="1" dirty="0"/>
              <a:t>CASE WHEN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표현식</a:t>
            </a:r>
            <a:r>
              <a:rPr lang="en-US" altLang="ko-KR" sz="1400" i="1" dirty="0"/>
              <a:t>1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        </a:t>
            </a:r>
            <a:r>
              <a:rPr lang="en-US" altLang="ko-KR" sz="1400" dirty="0" smtClean="0"/>
              <a:t>   </a:t>
            </a:r>
            <a:r>
              <a:rPr lang="ko-KR" altLang="ko-KR" sz="1400" i="1" dirty="0"/>
              <a:t>처리문</a:t>
            </a:r>
            <a:r>
              <a:rPr lang="en-US" altLang="ko-KR" sz="1400" i="1" dirty="0"/>
              <a:t>1;</a:t>
            </a:r>
            <a:endParaRPr lang="ko-KR" altLang="ko-KR" sz="1400" dirty="0"/>
          </a:p>
          <a:p>
            <a:r>
              <a:rPr lang="en-US" altLang="ko-KR" sz="1400" b="1" dirty="0" smtClean="0"/>
              <a:t>            WHEN</a:t>
            </a:r>
            <a:r>
              <a:rPr lang="en-US" altLang="ko-KR" sz="1400" dirty="0" smtClean="0"/>
              <a:t> </a:t>
            </a:r>
            <a:r>
              <a:rPr lang="ko-KR" altLang="ko-KR" sz="1400" i="1" dirty="0" err="1"/>
              <a:t>표현식</a:t>
            </a:r>
            <a:r>
              <a:rPr lang="en-US" altLang="ko-KR" sz="1400" i="1" dirty="0"/>
              <a:t>2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endParaRPr lang="ko-KR" altLang="ko-KR" sz="1400" dirty="0"/>
          </a:p>
          <a:p>
            <a:r>
              <a:rPr lang="en-US" altLang="ko-KR" sz="1400" dirty="0"/>
              <a:t>           </a:t>
            </a:r>
            <a:r>
              <a:rPr lang="en-US" altLang="ko-KR" sz="1400" dirty="0" smtClean="0"/>
              <a:t>   </a:t>
            </a:r>
            <a:r>
              <a:rPr lang="ko-KR" altLang="ko-KR" sz="1400" i="1" dirty="0"/>
              <a:t>처리문</a:t>
            </a:r>
            <a:r>
              <a:rPr lang="en-US" altLang="ko-KR" sz="1400" i="1" dirty="0"/>
              <a:t>2;</a:t>
            </a:r>
            <a:endParaRPr lang="ko-KR" altLang="ko-KR" sz="1400" dirty="0"/>
          </a:p>
          <a:p>
            <a:r>
              <a:rPr lang="en-US" altLang="ko-KR" sz="1400" dirty="0"/>
              <a:t>     </a:t>
            </a:r>
            <a:r>
              <a:rPr lang="en-US" altLang="ko-KR" sz="1400" dirty="0" smtClean="0"/>
              <a:t>       …</a:t>
            </a:r>
            <a:endParaRPr lang="ko-KR" altLang="ko-KR" sz="1400" dirty="0"/>
          </a:p>
          <a:p>
            <a:r>
              <a:rPr lang="en-US" altLang="ko-KR" sz="1400" b="1" dirty="0" smtClean="0"/>
              <a:t>            ELSE</a:t>
            </a:r>
            <a:endParaRPr lang="ko-KR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dirty="0" smtClean="0"/>
              <a:t>          </a:t>
            </a:r>
            <a:r>
              <a:rPr lang="ko-KR" altLang="ko-KR" sz="1400" i="1" dirty="0"/>
              <a:t>기타 처리문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b="1" dirty="0" smtClean="0"/>
              <a:t>     END </a:t>
            </a:r>
            <a:r>
              <a:rPr lang="en-US" altLang="ko-KR" sz="1400" b="1" dirty="0"/>
              <a:t>CASE</a:t>
            </a:r>
            <a:r>
              <a:rPr lang="en-US" altLang="ko-KR" sz="1400" b="1" dirty="0" smtClean="0"/>
              <a:t>;</a:t>
            </a:r>
          </a:p>
          <a:p>
            <a:endParaRPr lang="en-US" altLang="ko-KR" sz="1400" b="1" dirty="0"/>
          </a:p>
          <a:p>
            <a:r>
              <a:rPr lang="ko-KR" altLang="en-US" sz="1400" dirty="0" smtClean="0"/>
              <a:t>● 첫 번째보다는 두 번째 유형을 많이 사용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LOOP </a:t>
            </a:r>
            <a:r>
              <a:rPr lang="ko-KR" altLang="en-US" sz="1600" b="1" dirty="0" smtClean="0"/>
              <a:t>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61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b="1" dirty="0"/>
              <a:t>PL/SQL </a:t>
            </a:r>
            <a:r>
              <a:rPr lang="ko-KR" altLang="en-US" sz="2800" b="1" dirty="0"/>
              <a:t>제어문</a:t>
            </a:r>
            <a:endParaRPr lang="en-US" altLang="ko-KR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 루프를 돌며 </a:t>
            </a:r>
            <a:r>
              <a:rPr lang="ko-KR" altLang="en-US" sz="1400" dirty="0" err="1" smtClean="0"/>
              <a:t>로직을</a:t>
            </a:r>
            <a:r>
              <a:rPr lang="ko-KR" altLang="en-US" sz="1400" dirty="0" smtClean="0"/>
              <a:t> 처리하는 </a:t>
            </a:r>
            <a:r>
              <a:rPr lang="ko-KR" altLang="en-US" sz="1400" dirty="0" err="1" smtClean="0"/>
              <a:t>반복문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● 구문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b="1" dirty="0" smtClean="0"/>
              <a:t>   LOOP</a:t>
            </a:r>
            <a:endParaRPr lang="ko-KR" altLang="ko-KR" sz="1400" dirty="0"/>
          </a:p>
          <a:p>
            <a:r>
              <a:rPr lang="en-US" altLang="ko-KR" sz="1400" i="1" dirty="0"/>
              <a:t>  </a:t>
            </a:r>
            <a:r>
              <a:rPr lang="en-US" altLang="ko-KR" sz="1400" i="1" dirty="0" smtClean="0"/>
              <a:t>    </a:t>
            </a:r>
            <a:r>
              <a:rPr lang="ko-KR" altLang="ko-KR" sz="1400" i="1" dirty="0"/>
              <a:t>처리문</a:t>
            </a:r>
            <a:r>
              <a:rPr lang="en-US" altLang="ko-KR" sz="1400" i="1" dirty="0"/>
              <a:t>;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    </a:t>
            </a:r>
            <a:r>
              <a:rPr lang="en-US" altLang="ko-KR" sz="1400" b="1" dirty="0"/>
              <a:t>EXIT</a:t>
            </a:r>
            <a:r>
              <a:rPr lang="en-US" altLang="ko-KR" sz="1400" dirty="0"/>
              <a:t> [</a:t>
            </a:r>
            <a:r>
              <a:rPr lang="en-US" altLang="ko-KR" sz="1400" b="1" dirty="0"/>
              <a:t>WHEN</a:t>
            </a:r>
            <a:r>
              <a:rPr lang="en-US" altLang="ko-KR" sz="1400" dirty="0"/>
              <a:t> </a:t>
            </a:r>
            <a:r>
              <a:rPr lang="ko-KR" altLang="ko-KR" sz="1400" i="1" dirty="0"/>
              <a:t>조건</a:t>
            </a:r>
            <a:r>
              <a:rPr lang="en-US" altLang="ko-KR" sz="1400" dirty="0"/>
              <a:t>];</a:t>
            </a:r>
            <a:endParaRPr lang="ko-KR" altLang="ko-KR" sz="1400" dirty="0"/>
          </a:p>
          <a:p>
            <a:r>
              <a:rPr lang="en-US" altLang="ko-KR" sz="1400" b="1" dirty="0" smtClean="0"/>
              <a:t>   END </a:t>
            </a:r>
            <a:r>
              <a:rPr lang="en-US" altLang="ko-KR" sz="1400" b="1" dirty="0"/>
              <a:t>LOOP</a:t>
            </a:r>
            <a:r>
              <a:rPr lang="en-US" altLang="ko-KR" sz="1400" b="1" dirty="0" smtClean="0"/>
              <a:t>;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● 루프를 돌다가 </a:t>
            </a:r>
            <a:r>
              <a:rPr lang="en-US" altLang="ko-KR" sz="1400" dirty="0" smtClean="0"/>
              <a:t>EXIT WHEN </a:t>
            </a:r>
            <a:r>
              <a:rPr lang="ko-KR" altLang="en-US" sz="1400" dirty="0" smtClean="0"/>
              <a:t>조건을 만나면 루프 종료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6216</TotalTime>
  <Words>952</Words>
  <Application>Microsoft Office PowerPoint</Application>
  <PresentationFormat>화면 슬라이드 쇼(4:3)</PresentationFormat>
  <Paragraphs>310</Paragraphs>
  <Slides>22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361</cp:revision>
  <dcterms:created xsi:type="dcterms:W3CDTF">2006-10-05T04:04:58Z</dcterms:created>
  <dcterms:modified xsi:type="dcterms:W3CDTF">2015-05-27T12:35:02Z</dcterms:modified>
</cp:coreProperties>
</file>