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71" r:id="rId3"/>
    <p:sldId id="270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err="1" smtClean="0"/>
              <a:t>바인드</a:t>
            </a:r>
            <a:r>
              <a:rPr lang="ko-KR" altLang="en-US" sz="1600" b="1" dirty="0" smtClean="0"/>
              <a:t> 변수 처리</a:t>
            </a:r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NDS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OUT, IN OUT </a:t>
            </a:r>
            <a:r>
              <a:rPr lang="ko-KR" altLang="en-US" sz="1400" b="1" dirty="0" smtClean="0"/>
              <a:t>매개변수의 경우 </a:t>
            </a:r>
            <a:r>
              <a:rPr lang="en-US" altLang="ko-KR" sz="1400" b="1" dirty="0" smtClean="0"/>
              <a:t>USING </a:t>
            </a:r>
            <a:r>
              <a:rPr lang="ko-KR" altLang="en-US" sz="1400" b="1" dirty="0" smtClean="0"/>
              <a:t>절에서 </a:t>
            </a:r>
            <a:r>
              <a:rPr lang="en-US" altLang="ko-KR" sz="1400" b="1" dirty="0" smtClean="0"/>
              <a:t>OUT, IN OUT</a:t>
            </a:r>
            <a:r>
              <a:rPr lang="ko-KR" altLang="en-US" sz="1400" b="1" dirty="0" smtClean="0"/>
              <a:t>을 명시해야 함</a:t>
            </a:r>
            <a:endParaRPr lang="en-US" altLang="ko-KR" sz="1400" b="1" dirty="0" smtClean="0"/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en-US" altLang="ko-KR" sz="1400" dirty="0" smtClean="0"/>
              <a:t>    </a:t>
            </a:r>
            <a:r>
              <a:rPr lang="en-US" altLang="ko-KR" sz="1200" dirty="0" smtClean="0"/>
              <a:t>EXECUTE </a:t>
            </a:r>
            <a:r>
              <a:rPr lang="en-US" altLang="ko-KR" sz="1200" dirty="0"/>
              <a:t>IMMEDIATE </a:t>
            </a:r>
            <a:r>
              <a:rPr lang="en-US" altLang="ko-KR" sz="1200" dirty="0" err="1"/>
              <a:t>vs_sql</a:t>
            </a:r>
            <a:r>
              <a:rPr lang="en-US" altLang="ko-KR" sz="1200" dirty="0"/>
              <a:t> USING vs_data1, </a:t>
            </a:r>
            <a:r>
              <a:rPr lang="en-US" altLang="ko-KR" sz="1200" b="1" dirty="0"/>
              <a:t>OUT vs_data2, IN OUT vs_data3;</a:t>
            </a:r>
            <a:endParaRPr lang="ko-KR" altLang="ko-KR" sz="1200" dirty="0"/>
          </a:p>
          <a:p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DDL</a:t>
            </a:r>
            <a:r>
              <a:rPr lang="ko-KR" altLang="en-US" sz="1600" b="1" dirty="0" smtClean="0"/>
              <a:t>문</a:t>
            </a:r>
            <a:r>
              <a:rPr lang="en-US" altLang="ko-KR" sz="1600" b="1" dirty="0" smtClean="0"/>
              <a:t>, ALTER SESSION</a:t>
            </a:r>
            <a:r>
              <a:rPr lang="ko-KR" altLang="en-US" sz="1600" b="1" dirty="0" smtClean="0"/>
              <a:t> 실</a:t>
            </a:r>
            <a:r>
              <a:rPr lang="ko-KR" altLang="en-US" sz="1600" b="1" dirty="0"/>
              <a:t>행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NDS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PL/SQL </a:t>
            </a:r>
            <a:r>
              <a:rPr lang="ko-KR" altLang="en-US" sz="1400" b="1" dirty="0" smtClean="0"/>
              <a:t>상에서는 </a:t>
            </a:r>
            <a:r>
              <a:rPr lang="en-US" altLang="ko-KR" sz="1400" b="1" dirty="0" smtClean="0"/>
              <a:t>DDL</a:t>
            </a:r>
            <a:r>
              <a:rPr lang="ko-KR" altLang="en-US" sz="1400" b="1" dirty="0" smtClean="0"/>
              <a:t>문 사용 불가하지만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동적 </a:t>
            </a:r>
            <a:r>
              <a:rPr lang="en-US" altLang="ko-KR" sz="1400" b="1" dirty="0" smtClean="0"/>
              <a:t>SQL</a:t>
            </a:r>
            <a:r>
              <a:rPr lang="ko-KR" altLang="en-US" sz="1400" b="1" dirty="0" smtClean="0"/>
              <a:t>을 이용하면 사용 할 수 있음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</a:t>
            </a:r>
            <a:endParaRPr lang="en-US" altLang="ko-KR" sz="1400" b="1" dirty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vs_sql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:= 'CREATE TABLE ch13_ddl_tab ( col1 VARCHAR2(30) )' ;</a:t>
            </a:r>
            <a:endParaRPr lang="ko-KR" altLang="ko-KR" sz="1200" dirty="0"/>
          </a:p>
          <a:p>
            <a:r>
              <a:rPr lang="en-US" altLang="ko-KR" sz="1200" b="1" dirty="0" smtClean="0"/>
              <a:t>    EXECUTE </a:t>
            </a:r>
            <a:r>
              <a:rPr lang="en-US" altLang="ko-KR" sz="1200" b="1" dirty="0"/>
              <a:t>IMMEDIATE </a:t>
            </a:r>
            <a:r>
              <a:rPr lang="en-US" altLang="ko-KR" sz="1200" b="1" dirty="0" err="1"/>
              <a:t>vs_sql</a:t>
            </a:r>
            <a:r>
              <a:rPr lang="en-US" altLang="ko-KR" sz="1200" b="1" dirty="0" smtClean="0"/>
              <a:t>;</a:t>
            </a:r>
          </a:p>
          <a:p>
            <a:endParaRPr lang="en-US" altLang="ko-KR" sz="12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ALTER SESSION </a:t>
            </a:r>
            <a:r>
              <a:rPr lang="ko-KR" altLang="en-US" sz="1400" b="1" dirty="0" smtClean="0"/>
              <a:t>명령어도 동적 </a:t>
            </a:r>
            <a:r>
              <a:rPr lang="en-US" altLang="ko-KR" sz="1400" b="1" dirty="0" smtClean="0"/>
              <a:t>SQL</a:t>
            </a:r>
            <a:r>
              <a:rPr lang="ko-KR" altLang="en-US" sz="1400" b="1" dirty="0" smtClean="0"/>
              <a:t>을 이용하면 사용 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 err="1" smtClean="0"/>
              <a:t>vs_sql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:= 'ALTER SESSION SET NLS_DATE_FORMAT = "YYYY/MM/DD"';</a:t>
            </a:r>
            <a:endParaRPr lang="ko-KR" altLang="ko-KR" sz="1200" dirty="0"/>
          </a:p>
          <a:p>
            <a:r>
              <a:rPr lang="en-US" altLang="ko-KR" sz="1200" b="1" dirty="0" smtClean="0"/>
              <a:t>    EXECUTE </a:t>
            </a:r>
            <a:r>
              <a:rPr lang="en-US" altLang="ko-KR" sz="1200" b="1" dirty="0"/>
              <a:t>IMMEDIATE </a:t>
            </a:r>
            <a:r>
              <a:rPr lang="en-US" altLang="ko-KR" sz="1200" b="1" dirty="0" err="1"/>
              <a:t>vs_sql</a:t>
            </a:r>
            <a:r>
              <a:rPr lang="en-US" altLang="ko-KR" sz="1200" b="1" dirty="0"/>
              <a:t>;</a:t>
            </a:r>
            <a:endParaRPr lang="ko-KR" altLang="ko-KR" sz="1200" dirty="0"/>
          </a:p>
          <a:p>
            <a:r>
              <a:rPr lang="en-US" altLang="ko-KR" sz="1400" b="1" dirty="0" smtClean="0"/>
              <a:t>    </a:t>
            </a:r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OPEN FOR </a:t>
            </a:r>
            <a:r>
              <a:rPr lang="ko-KR" altLang="en-US" sz="1600" b="1" dirty="0" smtClean="0"/>
              <a:t>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NDS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단일 </a:t>
            </a:r>
            <a:r>
              <a:rPr lang="ko-KR" altLang="en-US" sz="1400" b="1" dirty="0" err="1" smtClean="0"/>
              <a:t>로우를</a:t>
            </a:r>
            <a:r>
              <a:rPr lang="ko-KR" altLang="en-US" sz="1400" b="1" dirty="0" smtClean="0"/>
              <a:t> 반환하는 </a:t>
            </a:r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문의 경우 </a:t>
            </a:r>
            <a:r>
              <a:rPr lang="en-US" altLang="ko-KR" sz="1400" b="1" dirty="0" smtClean="0"/>
              <a:t>INTO</a:t>
            </a:r>
            <a:r>
              <a:rPr lang="ko-KR" altLang="en-US" sz="1400" b="1" dirty="0" smtClean="0"/>
              <a:t>절을 이용해 값을 가져올 수 있음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다중 </a:t>
            </a:r>
            <a:r>
              <a:rPr lang="ko-KR" altLang="en-US" sz="1400" b="1" dirty="0" err="1" smtClean="0"/>
              <a:t>로우를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반환하는 </a:t>
            </a:r>
            <a:r>
              <a:rPr lang="en-US" altLang="ko-KR" sz="1400" b="1" dirty="0"/>
              <a:t>SELECT </a:t>
            </a:r>
            <a:r>
              <a:rPr lang="ko-KR" altLang="en-US" sz="1400" b="1" dirty="0"/>
              <a:t>문의 </a:t>
            </a:r>
            <a:r>
              <a:rPr lang="ko-KR" altLang="en-US" sz="1400" b="1" dirty="0" smtClean="0"/>
              <a:t>경우에는 </a:t>
            </a:r>
            <a:r>
              <a:rPr lang="en-US" altLang="ko-KR" sz="1400" b="1" dirty="0" smtClean="0"/>
              <a:t>OPEN FOR </a:t>
            </a:r>
            <a:r>
              <a:rPr lang="ko-KR" altLang="en-US" sz="1400" b="1" dirty="0" smtClean="0"/>
              <a:t>문과 커서 사용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/>
              <a:t>   </a:t>
            </a:r>
            <a:r>
              <a:rPr lang="en-US" altLang="ko-KR" sz="1400" b="1" dirty="0" smtClean="0"/>
              <a:t>OPEN</a:t>
            </a:r>
            <a:r>
              <a:rPr lang="en-US" altLang="ko-KR" sz="1400" dirty="0" smtClean="0"/>
              <a:t> </a:t>
            </a:r>
            <a:r>
              <a:rPr lang="ko-KR" altLang="ko-KR" sz="1400" i="1" dirty="0"/>
              <a:t>커서변수</a:t>
            </a:r>
            <a:r>
              <a:rPr lang="ko-KR" altLang="ko-KR" sz="1400" dirty="0"/>
              <a:t> </a:t>
            </a:r>
            <a:r>
              <a:rPr lang="en-US" altLang="ko-KR" sz="1400" b="1" dirty="0"/>
              <a:t>FOR</a:t>
            </a:r>
            <a:r>
              <a:rPr lang="en-US" altLang="ko-KR" sz="1400" dirty="0"/>
              <a:t> </a:t>
            </a:r>
            <a:r>
              <a:rPr lang="ko-KR" altLang="ko-KR" sz="1400" i="1" dirty="0"/>
              <a:t>동적</a:t>
            </a:r>
            <a:r>
              <a:rPr lang="en-US" altLang="ko-KR" sz="1400" i="1" dirty="0"/>
              <a:t>_SQL</a:t>
            </a:r>
            <a:r>
              <a:rPr lang="ko-KR" altLang="ko-KR" sz="1400" i="1" dirty="0"/>
              <a:t>문장</a:t>
            </a:r>
            <a:endParaRPr lang="ko-KR" altLang="ko-KR" sz="1400" dirty="0"/>
          </a:p>
          <a:p>
            <a:r>
              <a:rPr lang="en-US" altLang="ko-KR" sz="1400" dirty="0"/>
              <a:t>      </a:t>
            </a:r>
            <a:r>
              <a:rPr lang="en-US" altLang="ko-KR" sz="1400" b="1" dirty="0"/>
              <a:t>USING</a:t>
            </a:r>
            <a:r>
              <a:rPr lang="en-US" altLang="ko-KR" sz="1400" dirty="0"/>
              <a:t> </a:t>
            </a:r>
            <a:r>
              <a:rPr lang="ko-KR" altLang="ko-KR" sz="1400" i="1" dirty="0" err="1"/>
              <a:t>바인드변수</a:t>
            </a:r>
            <a:r>
              <a:rPr lang="en-US" altLang="ko-KR" sz="1400" i="1" dirty="0"/>
              <a:t>1, </a:t>
            </a:r>
            <a:r>
              <a:rPr lang="ko-KR" altLang="ko-KR" sz="1400" i="1" dirty="0" err="1"/>
              <a:t>바인드변수</a:t>
            </a:r>
            <a:r>
              <a:rPr lang="en-US" altLang="ko-KR" sz="1400" i="1" dirty="0"/>
              <a:t>2</a:t>
            </a:r>
            <a:r>
              <a:rPr lang="en-US" altLang="ko-KR" sz="1400" dirty="0"/>
              <a:t>, … ;</a:t>
            </a:r>
            <a:endParaRPr lang="ko-KR" altLang="ko-KR" sz="1400" dirty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커서변수에 동적</a:t>
            </a:r>
            <a:r>
              <a:rPr lang="en-US" altLang="ko-KR" sz="1400" b="1" dirty="0" smtClean="0"/>
              <a:t>_SQL</a:t>
            </a:r>
            <a:r>
              <a:rPr lang="ko-KR" altLang="en-US" sz="1400" b="1" dirty="0" smtClean="0"/>
              <a:t>문장의 결과값을 받아 루프를 돌며 반환된 값을 참조</a:t>
            </a:r>
            <a:endParaRPr lang="en-US" altLang="ko-KR" sz="1400" b="1" dirty="0"/>
          </a:p>
          <a:p>
            <a:endParaRPr lang="en-US" altLang="ko-KR" sz="1400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BULK COLLECT INTO </a:t>
            </a:r>
            <a:r>
              <a:rPr lang="ko-KR" altLang="en-US" sz="1600" b="1" dirty="0" smtClean="0"/>
              <a:t>절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NDS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다중 </a:t>
            </a:r>
            <a:r>
              <a:rPr lang="ko-KR" altLang="en-US" sz="1400" b="1" dirty="0" err="1" smtClean="0"/>
              <a:t>로우를</a:t>
            </a:r>
            <a:r>
              <a:rPr lang="ko-KR" altLang="en-US" sz="1400" b="1" dirty="0" smtClean="0"/>
              <a:t> 반환하는 </a:t>
            </a:r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문의 결과를 일반 변수가 아닌 레코드나 컬렉션 변수에 담을 수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있는데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 때 </a:t>
            </a:r>
            <a:r>
              <a:rPr lang="en-US" altLang="ko-KR" sz="1400" b="1" dirty="0" smtClean="0"/>
              <a:t>BULK COLLECT INTO </a:t>
            </a:r>
            <a:r>
              <a:rPr lang="ko-KR" altLang="en-US" sz="1400" b="1" dirty="0" smtClean="0"/>
              <a:t>절을 사용해 한 번에 값을 할당함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다중 </a:t>
            </a:r>
            <a:r>
              <a:rPr lang="ko-KR" altLang="en-US" sz="1400" b="1" dirty="0" err="1" smtClean="0"/>
              <a:t>로우를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반환하는 </a:t>
            </a:r>
            <a:r>
              <a:rPr lang="en-US" altLang="ko-KR" sz="1400" b="1" dirty="0"/>
              <a:t>SELECT </a:t>
            </a:r>
            <a:r>
              <a:rPr lang="ko-KR" altLang="en-US" sz="1400" b="1" dirty="0"/>
              <a:t>문의 </a:t>
            </a:r>
            <a:r>
              <a:rPr lang="ko-KR" altLang="en-US" sz="1400" b="1" dirty="0" smtClean="0"/>
              <a:t>경우에는 </a:t>
            </a:r>
            <a:r>
              <a:rPr lang="en-US" altLang="ko-KR" sz="1400" b="1" dirty="0" smtClean="0"/>
              <a:t>OPEN FOR </a:t>
            </a:r>
            <a:r>
              <a:rPr lang="ko-KR" altLang="en-US" sz="1400" b="1" dirty="0" smtClean="0"/>
              <a:t>문과 커서 사용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사용 예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DECLARE</a:t>
            </a:r>
            <a:endParaRPr lang="en-US" altLang="ko-KR" sz="12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</a:t>
            </a:r>
            <a:r>
              <a:rPr lang="en-US" altLang="ko-KR" sz="1100" dirty="0" smtClean="0">
                <a:solidFill>
                  <a:srgbClr val="FF0000"/>
                </a:solidFill>
              </a:rPr>
              <a:t>-- </a:t>
            </a:r>
            <a:r>
              <a:rPr lang="ko-KR" altLang="ko-KR" sz="1100" dirty="0">
                <a:solidFill>
                  <a:srgbClr val="FF0000"/>
                </a:solidFill>
              </a:rPr>
              <a:t>중첩 테이블 변수 선언</a:t>
            </a:r>
          </a:p>
          <a:p>
            <a:r>
              <a:rPr lang="en-US" altLang="ko-KR" sz="1100" dirty="0"/>
              <a:t>  </a:t>
            </a:r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vr_physicist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NT_physicist</a:t>
            </a:r>
            <a:r>
              <a:rPr lang="en-US" altLang="ko-KR" sz="1100" dirty="0"/>
              <a:t>;</a:t>
            </a:r>
            <a:endParaRPr lang="ko-KR" altLang="ko-KR" sz="1100" dirty="0"/>
          </a:p>
          <a:p>
            <a:r>
              <a:rPr lang="en-US" altLang="ko-KR" sz="1100" dirty="0" smtClean="0"/>
              <a:t>    BEGIN</a:t>
            </a:r>
            <a:endParaRPr lang="ko-KR" altLang="ko-KR" sz="1100" dirty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</a:t>
            </a:r>
            <a:r>
              <a:rPr lang="en-US" altLang="ko-KR" sz="1100" dirty="0">
                <a:solidFill>
                  <a:srgbClr val="FF0000"/>
                </a:solidFill>
              </a:rPr>
              <a:t>-- BULK COLLECT INTO</a:t>
            </a:r>
            <a:r>
              <a:rPr lang="ko-KR" altLang="ko-KR" sz="1100" dirty="0">
                <a:solidFill>
                  <a:srgbClr val="FF0000"/>
                </a:solidFill>
              </a:rPr>
              <a:t>절 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ko-KR" sz="1100" dirty="0">
                <a:solidFill>
                  <a:srgbClr val="FF0000"/>
                </a:solidFill>
              </a:rPr>
              <a:t>패치가 한 번에 이루어진다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endParaRPr lang="ko-KR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smtClean="0"/>
              <a:t>        SELECT </a:t>
            </a:r>
            <a:r>
              <a:rPr lang="en-US" altLang="ko-KR" sz="1100" dirty="0"/>
              <a:t>* </a:t>
            </a:r>
            <a:endParaRPr lang="ko-KR" altLang="ko-KR" sz="1100" dirty="0"/>
          </a:p>
          <a:p>
            <a:r>
              <a:rPr lang="en-US" altLang="ko-KR" sz="1100" b="1" dirty="0"/>
              <a:t>  </a:t>
            </a:r>
            <a:r>
              <a:rPr lang="en-US" altLang="ko-KR" sz="1100" b="1" dirty="0" smtClean="0"/>
              <a:t>        </a:t>
            </a:r>
            <a:r>
              <a:rPr lang="en-US" altLang="ko-KR" sz="1100" b="1" dirty="0"/>
              <a:t>BULK COLLECT INTO </a:t>
            </a:r>
            <a:r>
              <a:rPr lang="en-US" altLang="ko-KR" sz="1100" b="1" dirty="0" err="1"/>
              <a:t>vr_physicist</a:t>
            </a:r>
            <a:endParaRPr lang="ko-KR" altLang="ko-KR" sz="1100" dirty="0"/>
          </a:p>
          <a:p>
            <a:r>
              <a:rPr lang="en-US" altLang="ko-KR" sz="1100" dirty="0"/>
              <a:t>   </a:t>
            </a:r>
            <a:r>
              <a:rPr lang="en-US" altLang="ko-KR" sz="1100" dirty="0" smtClean="0"/>
              <a:t>       FROM </a:t>
            </a:r>
            <a:r>
              <a:rPr lang="en-US" altLang="ko-KR" sz="1100" dirty="0"/>
              <a:t>ch13_physicist</a:t>
            </a:r>
            <a:r>
              <a:rPr lang="en-US" altLang="ko-KR" sz="1100" dirty="0" smtClean="0"/>
              <a:t>;</a:t>
            </a:r>
          </a:p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   …</a:t>
            </a:r>
          </a:p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   …</a:t>
            </a:r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DBMS_SQL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DBMS_SQL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동적쿼리는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NDS  </a:t>
            </a:r>
            <a:r>
              <a:rPr lang="ko-KR" altLang="en-US" sz="1400" b="1" dirty="0" smtClean="0"/>
              <a:t>방식과 </a:t>
            </a:r>
            <a:r>
              <a:rPr lang="en-US" altLang="ko-KR" sz="1400" b="1" dirty="0" smtClean="0"/>
              <a:t>DBMS_SQL </a:t>
            </a:r>
            <a:r>
              <a:rPr lang="ko-KR" altLang="en-US" sz="1400" b="1" dirty="0" smtClean="0"/>
              <a:t>패키지를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이용해 처리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NDS </a:t>
            </a:r>
            <a:r>
              <a:rPr lang="ko-KR" altLang="en-US" sz="1400" b="1" dirty="0"/>
              <a:t>보다 </a:t>
            </a:r>
            <a:r>
              <a:rPr lang="ko-KR" altLang="en-US" sz="1400" b="1" dirty="0" smtClean="0"/>
              <a:t>사용법은 복잡하지만 </a:t>
            </a:r>
            <a:r>
              <a:rPr lang="ko-KR" altLang="en-US" sz="1400" b="1" dirty="0"/>
              <a:t>더 많은 기능을 </a:t>
            </a:r>
            <a:r>
              <a:rPr lang="ko-KR" altLang="en-US" sz="1400" b="1" dirty="0" smtClean="0"/>
              <a:t>보유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DBMS_SQL </a:t>
            </a:r>
            <a:r>
              <a:rPr lang="ko-KR" altLang="en-US" sz="1600" b="1" dirty="0" smtClean="0"/>
              <a:t>처리 순서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DBMS_SQL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커서 열기 </a:t>
            </a:r>
            <a:r>
              <a:rPr lang="en-US" altLang="ko-KR" sz="1400" b="1" dirty="0" smtClean="0"/>
              <a:t>: OPEN_CURSOR </a:t>
            </a:r>
            <a:r>
              <a:rPr lang="ko-KR" altLang="en-US" sz="1400" b="1" dirty="0" smtClean="0"/>
              <a:t>함수 사용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DBMS_SQL.OPEN_CURSOR </a:t>
            </a:r>
            <a:r>
              <a:rPr lang="en-US" altLang="ko-KR" sz="1400" b="1" dirty="0"/>
              <a:t>( </a:t>
            </a:r>
            <a:r>
              <a:rPr lang="en-US" altLang="ko-KR" sz="1400" b="1" i="1" dirty="0" err="1"/>
              <a:t>security_level</a:t>
            </a:r>
            <a:r>
              <a:rPr lang="en-US" altLang="ko-KR" sz="1400" b="1" dirty="0"/>
              <a:t>  IN  INTEGER )</a:t>
            </a:r>
            <a:endParaRPr lang="ko-KR" altLang="ko-KR" sz="1400" dirty="0"/>
          </a:p>
          <a:p>
            <a:r>
              <a:rPr lang="en-US" altLang="ko-KR" sz="1400" b="1" dirty="0" smtClean="0"/>
              <a:t>              RETURN </a:t>
            </a:r>
            <a:r>
              <a:rPr lang="en-US" altLang="ko-KR" sz="1400" b="1" dirty="0"/>
              <a:t>INTEGER;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err="1" smtClean="0"/>
              <a:t>파싱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PARSE </a:t>
            </a:r>
            <a:r>
              <a:rPr lang="ko-KR" altLang="ko-KR" sz="1400" b="1" dirty="0" smtClean="0"/>
              <a:t>프로시저</a:t>
            </a:r>
            <a:r>
              <a:rPr lang="en-US" altLang="ko-KR" sz="1400" dirty="0"/>
              <a:t> </a:t>
            </a:r>
            <a:r>
              <a:rPr lang="ko-KR" altLang="en-US" sz="1400" b="1" dirty="0" smtClean="0"/>
              <a:t>사용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ko-KR" sz="1400" dirty="0"/>
              <a:t> </a:t>
            </a:r>
            <a:r>
              <a:rPr lang="en-US" altLang="ko-KR" sz="1400" b="1" dirty="0"/>
              <a:t>DBMS_SQL.PARSE (</a:t>
            </a:r>
            <a:endParaRPr lang="ko-KR" altLang="ko-KR" sz="1400" dirty="0"/>
          </a:p>
          <a:p>
            <a:r>
              <a:rPr lang="en-US" altLang="ko-KR" sz="1400" b="1" dirty="0" smtClean="0"/>
              <a:t>          c                                     IN </a:t>
            </a:r>
            <a:r>
              <a:rPr lang="en-US" altLang="ko-KR" sz="1400" b="1" dirty="0"/>
              <a:t>INTEGER,</a:t>
            </a:r>
            <a:endParaRPr lang="ko-KR" altLang="ko-KR" sz="1400" dirty="0"/>
          </a:p>
          <a:p>
            <a:r>
              <a:rPr lang="en-US" altLang="ko-KR" sz="1400" b="1" dirty="0" smtClean="0"/>
              <a:t>          statement                         </a:t>
            </a:r>
            <a:r>
              <a:rPr lang="en-US" altLang="ko-KR" sz="1400" b="1" dirty="0"/>
              <a:t>IN VARCHAR2,</a:t>
            </a:r>
            <a:endParaRPr lang="ko-KR" altLang="ko-KR" sz="1400" dirty="0"/>
          </a:p>
          <a:p>
            <a:r>
              <a:rPr lang="en-US" altLang="ko-KR" sz="1400" b="1" dirty="0" smtClean="0"/>
              <a:t>          </a:t>
            </a:r>
            <a:r>
              <a:rPr lang="en-US" altLang="ko-KR" sz="1400" b="1" dirty="0" err="1" smtClean="0"/>
              <a:t>language_flag</a:t>
            </a:r>
            <a:r>
              <a:rPr lang="en-US" altLang="ko-KR" sz="1400" b="1" dirty="0" smtClean="0"/>
              <a:t>                    </a:t>
            </a:r>
            <a:r>
              <a:rPr lang="en-US" altLang="ko-KR" sz="1400" b="1" dirty="0"/>
              <a:t>IN INTEGER,</a:t>
            </a:r>
            <a:endParaRPr lang="ko-KR" altLang="ko-KR" sz="1400" dirty="0"/>
          </a:p>
          <a:p>
            <a:r>
              <a:rPr lang="en-US" altLang="ko-KR" sz="1400" b="1" dirty="0" smtClean="0"/>
              <a:t>          edition                             IN </a:t>
            </a:r>
            <a:r>
              <a:rPr lang="en-US" altLang="ko-KR" sz="1400" b="1" dirty="0"/>
              <a:t>VARCHAR2 DEFAULT NULL,</a:t>
            </a:r>
            <a:endParaRPr lang="ko-KR" altLang="ko-KR" sz="1400" dirty="0"/>
          </a:p>
          <a:p>
            <a:r>
              <a:rPr lang="en-US" altLang="ko-KR" sz="1400" b="1" dirty="0" smtClean="0"/>
              <a:t>          </a:t>
            </a:r>
            <a:r>
              <a:rPr lang="en-US" altLang="ko-KR" sz="1400" b="1" dirty="0" err="1" smtClean="0"/>
              <a:t>apply_crossedition_trigger</a:t>
            </a:r>
            <a:r>
              <a:rPr lang="en-US" altLang="ko-KR" sz="1400" b="1" dirty="0" smtClean="0"/>
              <a:t>   </a:t>
            </a:r>
            <a:r>
              <a:rPr lang="en-US" altLang="ko-KR" sz="1400" b="1" dirty="0"/>
              <a:t>IN VARCHAR2 DEFAULT NULL,</a:t>
            </a:r>
            <a:endParaRPr lang="ko-KR" altLang="ko-KR" sz="1400" dirty="0"/>
          </a:p>
          <a:p>
            <a:r>
              <a:rPr lang="en-US" altLang="ko-KR" sz="1400" b="1" dirty="0" smtClean="0"/>
              <a:t>          </a:t>
            </a:r>
            <a:r>
              <a:rPr lang="en-US" altLang="ko-KR" sz="1400" b="1" dirty="0" err="1" smtClean="0"/>
              <a:t>fire_apply_trigger</a:t>
            </a:r>
            <a:r>
              <a:rPr lang="en-US" altLang="ko-KR" sz="1400" b="1" dirty="0" smtClean="0"/>
              <a:t>               </a:t>
            </a:r>
            <a:r>
              <a:rPr lang="en-US" altLang="ko-KR" sz="1400" b="1" dirty="0"/>
              <a:t>IN BOOLEAN DEFAULT TRUE);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TYPE </a:t>
            </a:r>
            <a:r>
              <a:rPr lang="en-US" altLang="ko-KR" sz="1400" b="1" dirty="0"/>
              <a:t>varchar2a  IS TABLE OF VARCHAR2(32767) INDEX BY BINARY_INTEGER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DBMS_SQL </a:t>
            </a:r>
            <a:r>
              <a:rPr lang="ko-KR" altLang="en-US" sz="1600" b="1" dirty="0" smtClean="0"/>
              <a:t>처리 순서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DBMS_SQL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바인드</a:t>
            </a:r>
            <a:r>
              <a:rPr lang="ko-KR" altLang="en-US" sz="1400" b="1" dirty="0" smtClean="0"/>
              <a:t> 변수 연결 </a:t>
            </a:r>
            <a:r>
              <a:rPr lang="en-US" altLang="ko-KR" sz="1400" b="1" dirty="0" smtClean="0"/>
              <a:t>: BIND_VARIABLE</a:t>
            </a:r>
            <a:r>
              <a:rPr lang="ko-KR" altLang="ko-KR" sz="1400" dirty="0" smtClean="0"/>
              <a:t>와 </a:t>
            </a:r>
            <a:r>
              <a:rPr lang="en-US" altLang="ko-KR" sz="1400" b="1" dirty="0"/>
              <a:t>BIND_ARRAY </a:t>
            </a:r>
            <a:r>
              <a:rPr lang="ko-KR" altLang="ko-KR" sz="1400" b="1" dirty="0" smtClean="0"/>
              <a:t>프로시저</a:t>
            </a:r>
            <a:endParaRPr lang="en-US" altLang="ko-KR" sz="1400" dirty="0"/>
          </a:p>
          <a:p>
            <a:endParaRPr lang="en-US" altLang="ko-KR" sz="1400" b="1" dirty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DBMS_SQL.BIND_VARIABLE </a:t>
            </a:r>
            <a:r>
              <a:rPr lang="en-US" altLang="ko-KR" sz="1400" b="1" dirty="0"/>
              <a:t>(</a:t>
            </a:r>
          </a:p>
          <a:p>
            <a:r>
              <a:rPr lang="en-US" altLang="ko-KR" sz="1400" b="1" dirty="0"/>
              <a:t>                c   </a:t>
            </a:r>
            <a:r>
              <a:rPr lang="en-US" altLang="ko-KR" sz="1400" b="1" dirty="0" smtClean="0"/>
              <a:t>     </a:t>
            </a:r>
            <a:r>
              <a:rPr lang="en-US" altLang="ko-KR" sz="1400" b="1" dirty="0"/>
              <a:t>IN INTEGER,</a:t>
            </a:r>
          </a:p>
          <a:p>
            <a:r>
              <a:rPr lang="en-US" altLang="ko-KR" sz="1400" b="1" dirty="0"/>
              <a:t>                name  IN VARCHAR2,</a:t>
            </a:r>
          </a:p>
          <a:p>
            <a:r>
              <a:rPr lang="en-US" altLang="ko-KR" sz="1400" b="1" dirty="0"/>
              <a:t>                value </a:t>
            </a:r>
            <a:r>
              <a:rPr lang="en-US" altLang="ko-KR" sz="1400" b="1" dirty="0" smtClean="0"/>
              <a:t> IN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datatpe</a:t>
            </a:r>
            <a:r>
              <a:rPr lang="en-US" altLang="ko-KR" sz="1400" b="1" dirty="0"/>
              <a:t>&gt; </a:t>
            </a:r>
            <a:r>
              <a:rPr lang="en-US" altLang="ko-KR" sz="1400" b="1" dirty="0" smtClean="0"/>
              <a:t>);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en-US" altLang="ko-KR" sz="1400" b="1" dirty="0" smtClean="0"/>
              <a:t>EXECUTE </a:t>
            </a:r>
            <a:r>
              <a:rPr lang="en-US" altLang="ko-KR" sz="1400" b="1" dirty="0"/>
              <a:t>IMMEDIATE </a:t>
            </a:r>
            <a:r>
              <a:rPr lang="ko-KR" altLang="ko-KR" sz="1400" b="1" dirty="0"/>
              <a:t>문에서</a:t>
            </a:r>
            <a:r>
              <a:rPr lang="en-US" altLang="ko-KR" sz="1400" b="1" dirty="0"/>
              <a:t> USING </a:t>
            </a:r>
            <a:r>
              <a:rPr lang="ko-KR" altLang="ko-KR" sz="1400" b="1" dirty="0"/>
              <a:t>다음에 기술하는 </a:t>
            </a:r>
            <a:r>
              <a:rPr lang="ko-KR" altLang="ko-KR" sz="1400" b="1" dirty="0" err="1"/>
              <a:t>바인드</a:t>
            </a:r>
            <a:r>
              <a:rPr lang="ko-KR" altLang="ko-KR" sz="1400" b="1" dirty="0"/>
              <a:t> 변수 </a:t>
            </a:r>
            <a:r>
              <a:rPr lang="ko-KR" altLang="ko-KR" sz="1400" b="1" dirty="0" smtClean="0"/>
              <a:t>역할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en-US" altLang="ko-KR" sz="1400" b="1" dirty="0"/>
              <a:t>SQL</a:t>
            </a:r>
            <a:r>
              <a:rPr lang="ko-KR" altLang="ko-KR" sz="1400" b="1" dirty="0"/>
              <a:t>문장에 기술한 </a:t>
            </a:r>
            <a:r>
              <a:rPr lang="ko-KR" altLang="ko-KR" sz="1400" b="1" dirty="0" err="1"/>
              <a:t>바인드</a:t>
            </a:r>
            <a:r>
              <a:rPr lang="ko-KR" altLang="ko-KR" sz="1400" b="1" dirty="0"/>
              <a:t> 변수 개수만큼</a:t>
            </a:r>
            <a:r>
              <a:rPr lang="en-US" altLang="ko-KR" sz="1400" b="1" dirty="0"/>
              <a:t> BIND_VARIABLE </a:t>
            </a:r>
            <a:r>
              <a:rPr lang="ko-KR" altLang="ko-KR" sz="1400" b="1" dirty="0"/>
              <a:t>프로시저를 </a:t>
            </a:r>
            <a:r>
              <a:rPr lang="ko-KR" altLang="ko-KR" sz="1400" b="1" dirty="0" smtClean="0"/>
              <a:t>호출</a:t>
            </a:r>
            <a:r>
              <a:rPr lang="ko-KR" altLang="en-US" sz="1400" b="1" dirty="0" smtClean="0"/>
              <a:t>해야 함</a:t>
            </a:r>
            <a:endParaRPr lang="en-US" altLang="ko-KR" sz="1400" b="1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DBMS_SQL </a:t>
            </a:r>
            <a:r>
              <a:rPr lang="ko-KR" altLang="en-US" sz="1600" b="1" dirty="0" smtClean="0"/>
              <a:t>처리 순서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DBMS_SQL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바인드</a:t>
            </a:r>
            <a:r>
              <a:rPr lang="ko-KR" altLang="en-US" sz="1400" b="1" dirty="0" smtClean="0"/>
              <a:t> 변수 연결 </a:t>
            </a:r>
            <a:r>
              <a:rPr lang="en-US" altLang="ko-KR" sz="1400" b="1" dirty="0" smtClean="0"/>
              <a:t>: BIND_VARIABLE</a:t>
            </a:r>
            <a:r>
              <a:rPr lang="ko-KR" altLang="ko-KR" sz="1400" dirty="0" smtClean="0"/>
              <a:t>와 </a:t>
            </a:r>
            <a:r>
              <a:rPr lang="en-US" altLang="ko-KR" sz="1400" b="1" dirty="0"/>
              <a:t>BIND_ARRAY </a:t>
            </a:r>
            <a:r>
              <a:rPr lang="ko-KR" altLang="ko-KR" sz="1400" b="1" dirty="0" smtClean="0"/>
              <a:t>프로시저</a:t>
            </a:r>
            <a:endParaRPr lang="en-US" altLang="ko-KR" sz="1400" dirty="0"/>
          </a:p>
          <a:p>
            <a:endParaRPr lang="en-US" altLang="ko-KR" sz="1400" b="1" dirty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DBMS_SQL.BIND_ARRAY </a:t>
            </a:r>
            <a:r>
              <a:rPr lang="en-US" altLang="ko-KR" sz="1400" b="1" dirty="0"/>
              <a:t>( </a:t>
            </a:r>
          </a:p>
          <a:p>
            <a:r>
              <a:rPr lang="en-US" altLang="ko-KR" sz="1400" b="1" dirty="0"/>
              <a:t>            c               </a:t>
            </a:r>
            <a:r>
              <a:rPr lang="en-US" altLang="ko-KR" sz="1400" b="1" dirty="0" smtClean="0"/>
              <a:t>       </a:t>
            </a:r>
            <a:r>
              <a:rPr lang="en-US" altLang="ko-KR" sz="1400" b="1" dirty="0"/>
              <a:t>IN  INTEGER,</a:t>
            </a:r>
          </a:p>
          <a:p>
            <a:r>
              <a:rPr lang="en-US" altLang="ko-KR" sz="1400" b="1" dirty="0"/>
              <a:t>            name      </a:t>
            </a:r>
            <a:r>
              <a:rPr lang="en-US" altLang="ko-KR" sz="1400" b="1" dirty="0" smtClean="0"/>
              <a:t>          </a:t>
            </a:r>
            <a:r>
              <a:rPr lang="en-US" altLang="ko-KR" sz="1400" b="1" dirty="0"/>
              <a:t>IN  VARCHAR2,</a:t>
            </a:r>
          </a:p>
          <a:p>
            <a:r>
              <a:rPr lang="en-US" altLang="ko-KR" sz="1400" b="1" dirty="0"/>
              <a:t>           &lt;</a:t>
            </a:r>
            <a:r>
              <a:rPr lang="en-US" altLang="ko-KR" sz="1400" b="1" dirty="0" err="1"/>
              <a:t>table_variable</a:t>
            </a:r>
            <a:r>
              <a:rPr lang="en-US" altLang="ko-KR" sz="1400" b="1" dirty="0"/>
              <a:t>&gt;  IN  &lt;datatype&gt;</a:t>
            </a:r>
          </a:p>
          <a:p>
            <a:r>
              <a:rPr lang="en-US" altLang="ko-KR" sz="1400" b="1" dirty="0"/>
              <a:t>             [ ,index1           IN  INTEGER,</a:t>
            </a:r>
          </a:p>
          <a:p>
            <a:r>
              <a:rPr lang="en-US" altLang="ko-KR" sz="1400" b="1" dirty="0"/>
              <a:t>                index2           IN  INTEGER)] );</a:t>
            </a:r>
          </a:p>
          <a:p>
            <a:endParaRPr lang="en-US" altLang="ko-KR" sz="1400" b="1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ko-KR" altLang="ko-KR" sz="1400" b="1" dirty="0" err="1"/>
              <a:t>바인드</a:t>
            </a:r>
            <a:r>
              <a:rPr lang="ko-KR" altLang="ko-KR" sz="1400" b="1" dirty="0"/>
              <a:t> 변수 자체를 배열 형태로 만들어 </a:t>
            </a:r>
            <a:r>
              <a:rPr lang="ko-KR" altLang="ko-KR" sz="1400" b="1" dirty="0" smtClean="0"/>
              <a:t>연결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ko-KR" sz="1400" b="1" dirty="0"/>
              <a:t>주로</a:t>
            </a:r>
            <a:r>
              <a:rPr lang="en-US" altLang="ko-KR" sz="1400" b="1" dirty="0"/>
              <a:t> INSERT, UPDATE </a:t>
            </a:r>
            <a:r>
              <a:rPr lang="ko-KR" altLang="ko-KR" sz="1400" b="1" dirty="0"/>
              <a:t>문을 처리할 때 </a:t>
            </a:r>
            <a:r>
              <a:rPr lang="ko-KR" altLang="ko-KR" sz="1400" b="1" dirty="0" smtClean="0"/>
              <a:t>사용</a:t>
            </a:r>
            <a:endParaRPr lang="en-US" altLang="ko-KR" sz="1400" b="1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DBMS_SQL </a:t>
            </a:r>
            <a:r>
              <a:rPr lang="ko-KR" altLang="en-US" sz="1600" b="1" dirty="0" smtClean="0"/>
              <a:t>처리 순서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DBMS_SQL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결과 선택 </a:t>
            </a:r>
            <a:r>
              <a:rPr lang="ko-KR" altLang="en-US" sz="1400" b="1" dirty="0" err="1"/>
              <a:t>컬럼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정의 </a:t>
            </a:r>
            <a:r>
              <a:rPr lang="en-US" altLang="ko-KR" sz="1400" b="1" dirty="0" smtClean="0"/>
              <a:t>: DEFINE_COLUMN </a:t>
            </a:r>
            <a:r>
              <a:rPr lang="ko-KR" altLang="ko-KR" sz="1400" b="1" dirty="0" smtClean="0"/>
              <a:t>프로시저</a:t>
            </a:r>
            <a:endParaRPr lang="en-US" altLang="ko-KR" sz="1400" dirty="0"/>
          </a:p>
          <a:p>
            <a:endParaRPr lang="en-US" altLang="ko-KR" sz="1400" b="1" dirty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err="1" smtClean="0"/>
              <a:t>ㆍ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컬럼</a:t>
            </a:r>
            <a:r>
              <a:rPr lang="ko-KR" altLang="en-US" sz="1400" b="1" dirty="0"/>
              <a:t> 타입이 문자형이 아닐 </a:t>
            </a:r>
            <a:r>
              <a:rPr lang="ko-KR" altLang="en-US" sz="1400" b="1" dirty="0" smtClean="0"/>
              <a:t>경우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/>
              <a:t>      DBMS_SQL.DEFINE_COLUMN (</a:t>
            </a:r>
          </a:p>
          <a:p>
            <a:r>
              <a:rPr lang="en-US" altLang="ko-KR" sz="1400" b="1" dirty="0" smtClean="0"/>
              <a:t>                      c           </a:t>
            </a:r>
            <a:r>
              <a:rPr lang="en-US" altLang="ko-KR" sz="1400" b="1" dirty="0"/>
              <a:t>IN  INTEGER,</a:t>
            </a:r>
          </a:p>
          <a:p>
            <a:r>
              <a:rPr lang="en-US" altLang="ko-KR" sz="1400" b="1" dirty="0" smtClean="0"/>
              <a:t>                     position  </a:t>
            </a:r>
            <a:r>
              <a:rPr lang="en-US" altLang="ko-KR" sz="1400" b="1" dirty="0"/>
              <a:t>IN  INTEGER,</a:t>
            </a:r>
          </a:p>
          <a:p>
            <a:r>
              <a:rPr lang="en-US" altLang="ko-KR" sz="1400" b="1" dirty="0" smtClean="0"/>
              <a:t>                     column   IN  </a:t>
            </a:r>
            <a:r>
              <a:rPr lang="en-US" altLang="ko-KR" sz="1400" b="1" dirty="0"/>
              <a:t>&lt;datatype</a:t>
            </a:r>
            <a:r>
              <a:rPr lang="en-US" altLang="ko-KR" sz="1400" b="1" dirty="0" smtClean="0"/>
              <a:t>&gt;);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err="1" smtClean="0"/>
              <a:t>ㆍ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/>
              <a:t>컬럼</a:t>
            </a:r>
            <a:r>
              <a:rPr lang="ko-KR" altLang="en-US" sz="1400" b="1" dirty="0"/>
              <a:t> 타입이 </a:t>
            </a:r>
            <a:r>
              <a:rPr lang="ko-KR" altLang="en-US" sz="1400" b="1" dirty="0" smtClean="0"/>
              <a:t>문자형일 경우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  DBMS_SQL.DEFINE_COLUMN </a:t>
            </a:r>
            <a:r>
              <a:rPr lang="en-US" altLang="ko-KR" sz="1400" b="1" dirty="0"/>
              <a:t>(</a:t>
            </a:r>
            <a:endParaRPr lang="ko-KR" altLang="ko-KR" sz="1400" dirty="0"/>
          </a:p>
          <a:p>
            <a:r>
              <a:rPr lang="en-US" altLang="ko-KR" sz="1400" b="1" dirty="0" smtClean="0"/>
              <a:t>                       c           </a:t>
            </a:r>
            <a:r>
              <a:rPr lang="en-US" altLang="ko-KR" sz="1400" b="1" dirty="0"/>
              <a:t>IN  INTEGER,</a:t>
            </a:r>
            <a:endParaRPr lang="ko-KR" altLang="ko-KR" sz="1400" dirty="0"/>
          </a:p>
          <a:p>
            <a:r>
              <a:rPr lang="en-US" altLang="ko-KR" sz="1400" b="1" dirty="0" smtClean="0"/>
              <a:t>                       position     </a:t>
            </a:r>
            <a:r>
              <a:rPr lang="en-US" altLang="ko-KR" sz="1400" b="1" dirty="0"/>
              <a:t>IN  INTEGER,</a:t>
            </a:r>
            <a:endParaRPr lang="ko-KR" altLang="ko-KR" sz="1400" dirty="0"/>
          </a:p>
          <a:p>
            <a:r>
              <a:rPr lang="en-US" altLang="ko-KR" sz="1400" b="1" dirty="0" smtClean="0"/>
              <a:t>                       column      </a:t>
            </a:r>
            <a:r>
              <a:rPr lang="en-US" altLang="ko-KR" sz="1400" b="1" dirty="0"/>
              <a:t>IN  VARCHAR2 CHARACTER SET ANY_CS,</a:t>
            </a:r>
            <a:endParaRPr lang="ko-KR" altLang="ko-KR" sz="1400" dirty="0"/>
          </a:p>
          <a:p>
            <a:r>
              <a:rPr lang="en-US" altLang="ko-KR" sz="1400" b="1" dirty="0" smtClean="0"/>
              <a:t>                       </a:t>
            </a:r>
            <a:r>
              <a:rPr lang="en-US" altLang="ko-KR" sz="1400" b="1" dirty="0" err="1" smtClean="0"/>
              <a:t>column_size</a:t>
            </a:r>
            <a:r>
              <a:rPr lang="en-US" altLang="ko-KR" sz="1400" b="1" dirty="0" smtClean="0"/>
              <a:t>  </a:t>
            </a:r>
            <a:r>
              <a:rPr lang="en-US" altLang="ko-KR" sz="1400" b="1" dirty="0"/>
              <a:t>IN  INTEGER</a:t>
            </a:r>
            <a:r>
              <a:rPr lang="en-US" altLang="ko-KR" sz="1400" b="1" dirty="0" smtClean="0"/>
              <a:t>);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DBMS_SQL </a:t>
            </a:r>
            <a:r>
              <a:rPr lang="ko-KR" altLang="en-US" sz="1600" b="1" dirty="0" smtClean="0"/>
              <a:t>처리 순서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DBMS_SQL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954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쿼리 실행 </a:t>
            </a:r>
            <a:r>
              <a:rPr lang="en-US" altLang="ko-KR" sz="1400" b="1" dirty="0" smtClean="0"/>
              <a:t>: EXECUTE </a:t>
            </a:r>
            <a:r>
              <a:rPr lang="ko-KR" altLang="en-US" sz="1400" b="1" dirty="0" smtClean="0"/>
              <a:t>함수 </a:t>
            </a:r>
            <a:endParaRPr lang="en-US" altLang="ko-KR" sz="1400" dirty="0"/>
          </a:p>
          <a:p>
            <a:endParaRPr lang="en-US" altLang="ko-KR" sz="1400" b="1" dirty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ko-KR" sz="1400" dirty="0"/>
              <a:t> </a:t>
            </a:r>
            <a:r>
              <a:rPr lang="en-US" altLang="ko-KR" sz="1400" b="1" dirty="0"/>
              <a:t>DBMS_SQL.EXECUTE (</a:t>
            </a:r>
            <a:endParaRPr lang="ko-KR" altLang="ko-KR" sz="1400" dirty="0"/>
          </a:p>
          <a:p>
            <a:r>
              <a:rPr lang="en-US" altLang="ko-KR" sz="1400" b="1" dirty="0" smtClean="0"/>
              <a:t>                   c  </a:t>
            </a:r>
            <a:r>
              <a:rPr lang="en-US" altLang="ko-KR" sz="1400" b="1" dirty="0"/>
              <a:t>IN  INTEGER)</a:t>
            </a:r>
            <a:endParaRPr lang="ko-KR" altLang="ko-KR" sz="1400" dirty="0"/>
          </a:p>
          <a:p>
            <a:r>
              <a:rPr lang="en-US" altLang="ko-KR" sz="1400" b="1" dirty="0" smtClean="0"/>
              <a:t>         RETURN </a:t>
            </a:r>
            <a:r>
              <a:rPr lang="en-US" altLang="ko-KR" sz="1400" b="1" dirty="0"/>
              <a:t>INTEGER</a:t>
            </a:r>
            <a:r>
              <a:rPr lang="en-US" altLang="ko-KR" sz="1400" b="1" dirty="0" smtClean="0"/>
              <a:t>;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결과 패치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FETCH_ROWS </a:t>
            </a:r>
            <a:r>
              <a:rPr lang="en-US" altLang="ko-KR" sz="1400" b="1" dirty="0" smtClean="0"/>
              <a:t> </a:t>
            </a:r>
            <a:r>
              <a:rPr lang="ko-KR" altLang="en-US" sz="1400" b="1" dirty="0"/>
              <a:t>함수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/>
              <a:t>   </a:t>
            </a:r>
            <a:r>
              <a:rPr lang="ko-KR" altLang="ko-KR" sz="1400" dirty="0" smtClean="0"/>
              <a:t> </a:t>
            </a:r>
            <a:r>
              <a:rPr lang="en-US" altLang="ko-KR" sz="1400" b="1" dirty="0"/>
              <a:t>DBMS_SQL.FETCH_ROWS (</a:t>
            </a:r>
            <a:endParaRPr lang="ko-KR" altLang="ko-KR" sz="1400" dirty="0"/>
          </a:p>
          <a:p>
            <a:r>
              <a:rPr lang="en-US" altLang="ko-KR" sz="1400" b="1" dirty="0" smtClean="0"/>
              <a:t>                   c  </a:t>
            </a:r>
            <a:r>
              <a:rPr lang="en-US" altLang="ko-KR" sz="1400" b="1" dirty="0"/>
              <a:t>IN  INTEGER)</a:t>
            </a:r>
            <a:endParaRPr lang="ko-KR" altLang="ko-KR" sz="1400" dirty="0"/>
          </a:p>
          <a:p>
            <a:r>
              <a:rPr lang="en-US" altLang="ko-KR" sz="1400" b="1" dirty="0" smtClean="0"/>
              <a:t>         RETURN </a:t>
            </a:r>
            <a:r>
              <a:rPr lang="en-US" altLang="ko-KR" sz="1400" b="1" dirty="0"/>
              <a:t>INTEGER;</a:t>
            </a:r>
            <a:endParaRPr lang="en-US" altLang="ko-KR" sz="1400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348880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34888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84818"/>
                </a:solidFill>
              </a:rPr>
              <a:t>실행 시점에 생성되어 수행되는 </a:t>
            </a:r>
            <a:endParaRPr lang="en-US" altLang="ko-KR" sz="3200" b="1" dirty="0" smtClean="0">
              <a:solidFill>
                <a:srgbClr val="F84818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rgbClr val="F84818"/>
                </a:solidFill>
              </a:rPr>
              <a:t>동적 </a:t>
            </a:r>
            <a:r>
              <a:rPr lang="en-US" altLang="ko-KR" sz="3200" b="1" dirty="0">
                <a:solidFill>
                  <a:srgbClr val="F84818"/>
                </a:solidFill>
              </a:rPr>
              <a:t>SQL</a:t>
            </a:r>
            <a:endParaRPr lang="ko-KR" altLang="en-US" sz="3200" b="1" dirty="0">
              <a:solidFill>
                <a:srgbClr val="F84818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셋째 마당</a:t>
            </a:r>
            <a:r>
              <a:rPr lang="en-US" altLang="ko-KR" sz="1600" dirty="0"/>
              <a:t>. </a:t>
            </a:r>
            <a:r>
              <a:rPr lang="ko-KR" altLang="en-US" sz="1600" dirty="0"/>
              <a:t>업무 효율을 높이는 실전 </a:t>
            </a:r>
            <a:r>
              <a:rPr lang="en-US" altLang="ko-KR" sz="1600" dirty="0"/>
              <a:t>PL/SQL </a:t>
            </a:r>
            <a:r>
              <a:rPr lang="ko-KR" altLang="en-US" sz="1600" dirty="0"/>
              <a:t>프로그래밍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096" y="2420888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13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3671" y="14956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DBMS_SQL </a:t>
            </a:r>
            <a:r>
              <a:rPr lang="ko-KR" altLang="en-US" sz="1600" b="1" dirty="0" smtClean="0"/>
              <a:t>처리 순서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DBMS_SQL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/>
              <a:t>패치된</a:t>
            </a:r>
            <a:r>
              <a:rPr lang="ko-KR" altLang="en-US" sz="1400" b="1" dirty="0"/>
              <a:t> 결과값 </a:t>
            </a:r>
            <a:r>
              <a:rPr lang="ko-KR" altLang="en-US" sz="1400" b="1" dirty="0" smtClean="0"/>
              <a:t>받아오기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COLUMN_VALUE </a:t>
            </a:r>
            <a:r>
              <a:rPr lang="ko-KR" altLang="ko-KR" sz="1400" b="1" dirty="0" smtClean="0"/>
              <a:t>프로시저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b="1" dirty="0"/>
          </a:p>
          <a:p>
            <a:r>
              <a:rPr lang="ko-KR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b="1" dirty="0" smtClean="0"/>
              <a:t>DBMS_SQL.COLUMN_VALUE </a:t>
            </a:r>
            <a:r>
              <a:rPr lang="en-US" altLang="ko-KR" sz="1400" b="1" dirty="0"/>
              <a:t>(</a:t>
            </a:r>
            <a:endParaRPr lang="ko-KR" altLang="ko-KR" sz="1400" dirty="0"/>
          </a:p>
          <a:p>
            <a:r>
              <a:rPr lang="en-US" altLang="ko-KR" sz="1400" b="1" dirty="0" smtClean="0"/>
              <a:t>                     c                  </a:t>
            </a:r>
            <a:r>
              <a:rPr lang="en-US" altLang="ko-KR" sz="1400" b="1" dirty="0"/>
              <a:t>IN </a:t>
            </a:r>
            <a:r>
              <a:rPr lang="en-US" altLang="ko-KR" sz="1400" b="1" dirty="0" smtClean="0"/>
              <a:t>  INTEGER</a:t>
            </a:r>
            <a:r>
              <a:rPr lang="en-US" altLang="ko-KR" sz="1400" b="1" dirty="0"/>
              <a:t>,</a:t>
            </a:r>
            <a:endParaRPr lang="ko-KR" altLang="ko-KR" sz="1400" dirty="0"/>
          </a:p>
          <a:p>
            <a:r>
              <a:rPr lang="en-US" altLang="ko-KR" sz="1400" b="1" dirty="0" smtClean="0"/>
              <a:t>                     position         </a:t>
            </a:r>
            <a:r>
              <a:rPr lang="en-US" altLang="ko-KR" sz="1400" b="1" dirty="0"/>
              <a:t>IN </a:t>
            </a:r>
            <a:r>
              <a:rPr lang="en-US" altLang="ko-KR" sz="1400" b="1" dirty="0" smtClean="0"/>
              <a:t>  INTEGER</a:t>
            </a:r>
            <a:r>
              <a:rPr lang="en-US" altLang="ko-KR" sz="1400" b="1" dirty="0"/>
              <a:t>,</a:t>
            </a:r>
            <a:endParaRPr lang="ko-KR" altLang="ko-KR" sz="1400" dirty="0"/>
          </a:p>
          <a:p>
            <a:r>
              <a:rPr lang="en-US" altLang="ko-KR" sz="1400" b="1" dirty="0" smtClean="0"/>
              <a:t>                     value             OUT </a:t>
            </a:r>
            <a:r>
              <a:rPr lang="en-US" altLang="ko-KR" sz="1400" b="1" dirty="0"/>
              <a:t>&lt;datatype&gt;</a:t>
            </a:r>
            <a:endParaRPr lang="ko-KR" altLang="ko-KR" sz="1400" dirty="0"/>
          </a:p>
          <a:p>
            <a:r>
              <a:rPr lang="en-US" altLang="ko-KR" sz="1400" b="1" dirty="0" smtClean="0"/>
              <a:t>                    [,</a:t>
            </a:r>
            <a:r>
              <a:rPr lang="en-US" altLang="ko-KR" sz="1400" b="1" dirty="0" err="1"/>
              <a:t>column_error</a:t>
            </a:r>
            <a:r>
              <a:rPr lang="en-US" altLang="ko-KR" sz="1400" b="1" dirty="0"/>
              <a:t>  OUT NUMBER]</a:t>
            </a:r>
            <a:endParaRPr lang="ko-KR" altLang="ko-KR" sz="1400" dirty="0"/>
          </a:p>
          <a:p>
            <a:r>
              <a:rPr lang="en-US" altLang="ko-KR" sz="1400" b="1" dirty="0" smtClean="0"/>
              <a:t>                    [,</a:t>
            </a:r>
            <a:r>
              <a:rPr lang="en-US" altLang="ko-KR" sz="1400" b="1" dirty="0" err="1"/>
              <a:t>actual_length</a:t>
            </a:r>
            <a:r>
              <a:rPr lang="en-US" altLang="ko-KR" sz="1400" b="1" dirty="0"/>
              <a:t>  OUT INTEGER</a:t>
            </a:r>
            <a:r>
              <a:rPr lang="en-US" altLang="ko-KR" sz="1400" b="1" dirty="0" smtClean="0"/>
              <a:t>]);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커서 닫기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CLOSE_CURSOR </a:t>
            </a:r>
            <a:r>
              <a:rPr lang="ko-KR" altLang="ko-KR" sz="1400" b="1" dirty="0" smtClean="0"/>
              <a:t>프로시저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b="1" dirty="0"/>
          </a:p>
          <a:p>
            <a:r>
              <a:rPr lang="ko-KR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b="1" dirty="0" smtClean="0"/>
              <a:t>DBMS_SQL.CLOSE_CURSOR ( c  </a:t>
            </a:r>
            <a:r>
              <a:rPr lang="en-US" altLang="ko-KR" sz="1400" b="1" dirty="0"/>
              <a:t>IN OUT  INTEGER );</a:t>
            </a:r>
            <a:endParaRPr lang="en-US" altLang="ko-KR" sz="1400" b="1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3671" y="14956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DBMS_SQL.TO_REFCURSOR </a:t>
            </a:r>
            <a:r>
              <a:rPr lang="ko-KR" altLang="ko-KR" sz="1600" b="1" dirty="0"/>
              <a:t>함수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DBMS_SQL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ko-KR" sz="1400" b="1" dirty="0" err="1"/>
              <a:t>파싱되고</a:t>
            </a:r>
            <a:r>
              <a:rPr lang="ko-KR" altLang="ko-KR" sz="1400" b="1" dirty="0"/>
              <a:t> 실행된 커서를 약한 커서 타입으로 변환하는 </a:t>
            </a:r>
            <a:r>
              <a:rPr lang="ko-KR" altLang="ko-KR" sz="1400" b="1" dirty="0" smtClean="0"/>
              <a:t>함수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en-US" altLang="ko-KR" sz="1400" b="1" dirty="0"/>
              <a:t>SELECT</a:t>
            </a:r>
            <a:r>
              <a:rPr lang="ko-KR" altLang="ko-KR" sz="1400" b="1" dirty="0"/>
              <a:t>한 결과를 커서 변수로 </a:t>
            </a:r>
            <a:r>
              <a:rPr lang="ko-KR" altLang="en-US" sz="1400" b="1" dirty="0" smtClean="0"/>
              <a:t>받은 후 </a:t>
            </a:r>
            <a:r>
              <a:rPr lang="en-US" altLang="ko-KR" sz="1400" b="1" dirty="0" smtClean="0"/>
              <a:t>NDS</a:t>
            </a:r>
            <a:r>
              <a:rPr lang="ko-KR" altLang="en-US" sz="1400" b="1" dirty="0" smtClean="0"/>
              <a:t>방식으로 처리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b="1" dirty="0" smtClean="0"/>
              <a:t>DBMS_SQL.TO_REFCURSOR</a:t>
            </a:r>
            <a:r>
              <a:rPr lang="en-US" altLang="ko-KR" sz="1400" b="1" dirty="0"/>
              <a:t>(</a:t>
            </a:r>
            <a:endParaRPr lang="ko-KR" altLang="ko-KR" sz="1400" dirty="0"/>
          </a:p>
          <a:p>
            <a:r>
              <a:rPr lang="en-US" altLang="ko-KR" sz="1400" b="1" dirty="0" smtClean="0"/>
              <a:t>                      </a:t>
            </a:r>
            <a:r>
              <a:rPr lang="en-US" altLang="ko-KR" sz="1400" b="1" dirty="0" err="1" smtClean="0"/>
              <a:t>cursor_number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IN OUT INTEGER)</a:t>
            </a:r>
            <a:endParaRPr lang="ko-KR" altLang="ko-KR" sz="1400" dirty="0"/>
          </a:p>
          <a:p>
            <a:r>
              <a:rPr lang="en-US" altLang="ko-KR" sz="1400" b="1" dirty="0" smtClean="0"/>
              <a:t>          RETURN </a:t>
            </a:r>
            <a:r>
              <a:rPr lang="en-US" altLang="ko-KR" sz="1400" b="1" dirty="0"/>
              <a:t>SYS_REFCURSOR</a:t>
            </a:r>
            <a:r>
              <a:rPr lang="en-US" altLang="ko-KR" sz="1400" b="1" dirty="0" smtClean="0"/>
              <a:t>;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SELECT </a:t>
            </a:r>
            <a:r>
              <a:rPr lang="ko-KR" altLang="en-US" sz="1400" b="1" dirty="0" smtClean="0"/>
              <a:t>리스트에 선택된 </a:t>
            </a:r>
            <a:r>
              <a:rPr lang="ko-KR" altLang="en-US" sz="1400" b="1" dirty="0" err="1" smtClean="0"/>
              <a:t>컬럼</a:t>
            </a:r>
            <a:r>
              <a:rPr lang="ko-KR" altLang="en-US" sz="1400" b="1" dirty="0" smtClean="0"/>
              <a:t> 개수만큼 </a:t>
            </a:r>
            <a:r>
              <a:rPr lang="en-US" altLang="ko-KR" sz="1400" b="1" dirty="0" smtClean="0"/>
              <a:t>DEFINE_COLUMN </a:t>
            </a:r>
            <a:r>
              <a:rPr lang="ko-KR" altLang="en-US" sz="1400" b="1" dirty="0" smtClean="0"/>
              <a:t>프로시저를 호출하고 루프를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돌며 </a:t>
            </a:r>
            <a:r>
              <a:rPr lang="ko-KR" altLang="en-US" sz="1400" b="1" dirty="0" err="1" smtClean="0"/>
              <a:t>패치하면서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COLUMN_VALUE </a:t>
            </a:r>
            <a:r>
              <a:rPr lang="ko-KR" altLang="en-US" sz="1400" b="1" dirty="0" smtClean="0"/>
              <a:t>프로시저를 호출할 필요 없음</a:t>
            </a:r>
            <a:endParaRPr lang="en-US" altLang="ko-KR" sz="1400" b="1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3671" y="14956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DBMS_SQL.TO_CURSOR_NUMBER </a:t>
            </a:r>
            <a:r>
              <a:rPr lang="ko-KR" altLang="ko-KR" sz="1600" b="1" dirty="0"/>
              <a:t>함수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DBMS_SQL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TO_REFCURSOR </a:t>
            </a:r>
            <a:r>
              <a:rPr lang="ko-KR" altLang="en-US" sz="1400" b="1" dirty="0" smtClean="0"/>
              <a:t>함수와는 반대로 커서타입을 </a:t>
            </a:r>
            <a:r>
              <a:rPr lang="ko-KR" altLang="en-US" sz="1400" b="1" dirty="0" err="1" smtClean="0"/>
              <a:t>숫자형인</a:t>
            </a:r>
            <a:r>
              <a:rPr lang="ko-KR" altLang="en-US" sz="1400" b="1" dirty="0" smtClean="0"/>
              <a:t> 커서 번호로 반환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b="1" dirty="0" smtClean="0"/>
              <a:t>DBMS_SQL.TO_CURSOR_NUMBER</a:t>
            </a:r>
            <a:r>
              <a:rPr lang="en-US" altLang="ko-KR" sz="1400" b="1" dirty="0"/>
              <a:t>(</a:t>
            </a:r>
            <a:endParaRPr lang="ko-KR" altLang="ko-KR" sz="1400" dirty="0"/>
          </a:p>
          <a:p>
            <a:r>
              <a:rPr lang="en-US" altLang="ko-KR" sz="1400" b="1" dirty="0" smtClean="0"/>
              <a:t>                           </a:t>
            </a:r>
            <a:r>
              <a:rPr lang="en-US" altLang="ko-KR" sz="1400" b="1" dirty="0" err="1" smtClean="0"/>
              <a:t>rc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IN OUT SYS_REFCURSOR)</a:t>
            </a:r>
            <a:endParaRPr lang="ko-KR" altLang="ko-KR" sz="1400" dirty="0"/>
          </a:p>
          <a:p>
            <a:r>
              <a:rPr lang="en-US" altLang="ko-KR" sz="1400" b="1" dirty="0" smtClean="0"/>
              <a:t>           RETURN </a:t>
            </a:r>
            <a:r>
              <a:rPr lang="en-US" altLang="ko-KR" sz="1400" b="1" dirty="0"/>
              <a:t>INTEGER</a:t>
            </a:r>
            <a:r>
              <a:rPr lang="en-US" altLang="ko-KR" sz="1400" b="1" dirty="0" smtClean="0"/>
              <a:t>;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3671" y="14956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NDS</a:t>
            </a:r>
            <a:r>
              <a:rPr lang="ko-KR" altLang="en-US" sz="1600" b="1" dirty="0" smtClean="0"/>
              <a:t>와 </a:t>
            </a:r>
            <a:r>
              <a:rPr lang="en-US" altLang="ko-KR" sz="1600" b="1" dirty="0" smtClean="0"/>
              <a:t>DBMS_SQL</a:t>
            </a:r>
            <a:endParaRPr lang="ko-KR" altLang="ko-KR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DBMS_SQL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NDS : </a:t>
            </a:r>
            <a:r>
              <a:rPr lang="ko-KR" altLang="en-US" sz="1400" b="1" dirty="0" smtClean="0"/>
              <a:t>사용법이 쉽고 코드가 간결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DBMS_SQL </a:t>
            </a:r>
            <a:r>
              <a:rPr lang="en-US" altLang="ko-KR" sz="1400" b="1" dirty="0"/>
              <a:t>: </a:t>
            </a:r>
            <a:r>
              <a:rPr lang="en-US" altLang="ko-KR" sz="1400" b="1" dirty="0" smtClean="0"/>
              <a:t>NDS</a:t>
            </a:r>
            <a:r>
              <a:rPr lang="ko-KR" altLang="en-US" sz="1400" b="1" dirty="0" smtClean="0"/>
              <a:t>에 비해 사용법은 어려우나 훨씬 다양한 기능 수행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두 가지 방법 중 상황에 따라 적절한 방식 사용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932040" y="3802348"/>
            <a:ext cx="675341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580112" y="3802348"/>
            <a:ext cx="39604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/>
              <a:t>동적 </a:t>
            </a:r>
            <a:r>
              <a:rPr lang="en-US" altLang="ko-KR" sz="2000" b="1" dirty="0"/>
              <a:t>SQL</a:t>
            </a:r>
            <a:r>
              <a:rPr lang="ko-KR" altLang="en-US" sz="2000" b="1" dirty="0"/>
              <a:t>이 필요한 </a:t>
            </a:r>
            <a:r>
              <a:rPr lang="ko-KR" altLang="en-US" sz="2000" b="1" dirty="0" smtClean="0"/>
              <a:t>이유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 smtClean="0"/>
              <a:t>NDS</a:t>
            </a:r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 smtClean="0"/>
              <a:t>DBMS_SQL</a:t>
            </a:r>
            <a:endParaRPr lang="en-US" altLang="ko-KR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932040" y="4465428"/>
            <a:ext cx="675341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3" y="621944"/>
            <a:ext cx="8064897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실행 시점에 생성되어 수행되는 동적 </a:t>
            </a:r>
            <a:r>
              <a:rPr lang="en-US" altLang="ko-KR" sz="2800" b="1" dirty="0"/>
              <a:t>SQL</a:t>
            </a:r>
            <a:endParaRPr lang="ko-KR" altLang="en-US" sz="28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932040" y="5113500"/>
            <a:ext cx="675341" cy="475740"/>
            <a:chOff x="395536" y="1757809"/>
            <a:chExt cx="720080" cy="507256"/>
          </a:xfrm>
        </p:grpSpPr>
        <p:sp>
          <p:nvSpPr>
            <p:cNvPr id="16" name="순서도: 처리 15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동적 </a:t>
            </a:r>
            <a:r>
              <a:rPr lang="en-US" altLang="ko-KR" sz="1600" b="1" dirty="0" smtClean="0"/>
              <a:t>SQL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/>
              <a:t>동적 </a:t>
            </a:r>
            <a:r>
              <a:rPr lang="en-US" altLang="ko-KR" sz="2800" b="1" dirty="0"/>
              <a:t>SQL</a:t>
            </a:r>
            <a:r>
              <a:rPr lang="ko-KR" altLang="en-US" sz="2800" b="1" dirty="0"/>
              <a:t>이 필요한 이유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쿼리문을 문자열 형태로 만들어 실행하는 </a:t>
            </a:r>
            <a:r>
              <a:rPr lang="en-US" altLang="ko-KR" sz="1400" b="1" dirty="0" smtClean="0"/>
              <a:t>SQL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쿼리를 실행할 때마다 </a:t>
            </a:r>
            <a:r>
              <a:rPr lang="en-US" altLang="ko-KR" sz="1400" b="1" dirty="0" smtClean="0">
                <a:sym typeface="Wingdings" pitchFamily="2" charset="2"/>
              </a:rPr>
              <a:t>SQL</a:t>
            </a:r>
            <a:r>
              <a:rPr lang="ko-KR" altLang="en-US" sz="1400" b="1" dirty="0" smtClean="0">
                <a:sym typeface="Wingdings" pitchFamily="2" charset="2"/>
              </a:rPr>
              <a:t>문이 변경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ko-KR" sz="1400" b="1" dirty="0"/>
              <a:t>컴파일 시에</a:t>
            </a:r>
            <a:r>
              <a:rPr lang="en-US" altLang="ko-KR" sz="1400" b="1" dirty="0"/>
              <a:t> SQL </a:t>
            </a:r>
            <a:r>
              <a:rPr lang="ko-KR" altLang="ko-KR" sz="1400" b="1" dirty="0"/>
              <a:t>문장이 확정되지 않는 경우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PL/SQL </a:t>
            </a:r>
            <a:r>
              <a:rPr lang="ko-KR" altLang="en-US" sz="1400" b="1" dirty="0"/>
              <a:t>블록 상에서 </a:t>
            </a:r>
            <a:r>
              <a:rPr lang="en-US" altLang="ko-KR" sz="1400" b="1" dirty="0"/>
              <a:t>DDL</a:t>
            </a:r>
            <a:r>
              <a:rPr lang="ko-KR" altLang="en-US" sz="1400" b="1" dirty="0"/>
              <a:t>문을 실행해야 할 </a:t>
            </a:r>
            <a:r>
              <a:rPr lang="ko-KR" altLang="en-US" sz="1400" b="1" dirty="0" smtClean="0"/>
              <a:t>경우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PL/SQL </a:t>
            </a:r>
            <a:r>
              <a:rPr lang="ko-KR" altLang="en-US" sz="1400" b="1" dirty="0"/>
              <a:t>블록 상에서 </a:t>
            </a:r>
            <a:r>
              <a:rPr lang="en-US" altLang="ko-KR" sz="1400" b="1" dirty="0"/>
              <a:t>ALTER SYSTEM/SESSION </a:t>
            </a:r>
            <a:r>
              <a:rPr lang="ko-KR" altLang="en-US" sz="1400" b="1" dirty="0"/>
              <a:t>명령어를 실행해야 할 </a:t>
            </a:r>
            <a:r>
              <a:rPr lang="ko-KR" altLang="en-US" sz="1400" b="1" dirty="0" smtClean="0"/>
              <a:t>경우</a:t>
            </a:r>
            <a:endParaRPr lang="en-US" altLang="ko-KR" sz="1400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원시 동적 </a:t>
            </a:r>
            <a:r>
              <a:rPr lang="en-US" altLang="ko-KR" sz="1600" b="1" dirty="0"/>
              <a:t>SQL (NDS, N</a:t>
            </a:r>
            <a:r>
              <a:rPr lang="en-US" altLang="ko-KR" sz="1600" dirty="0"/>
              <a:t>ative</a:t>
            </a:r>
            <a:r>
              <a:rPr lang="en-US" altLang="ko-KR" sz="1600" b="1" dirty="0"/>
              <a:t> D</a:t>
            </a:r>
            <a:r>
              <a:rPr lang="en-US" altLang="ko-KR" sz="1600" dirty="0"/>
              <a:t>ynamic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S</a:t>
            </a:r>
            <a:r>
              <a:rPr lang="en-US" altLang="ko-KR" sz="1600" dirty="0" smtClean="0"/>
              <a:t>QL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NDS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EXECUTE </a:t>
            </a:r>
            <a:r>
              <a:rPr lang="en-US" altLang="ko-KR" sz="1400" b="1" dirty="0" smtClean="0"/>
              <a:t>IMMEDIATE </a:t>
            </a:r>
            <a:r>
              <a:rPr lang="ko-KR" altLang="en-US" sz="1400" b="1" dirty="0" smtClean="0"/>
              <a:t>문을 사용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EXECUTE </a:t>
            </a:r>
            <a:r>
              <a:rPr lang="en-US" altLang="ko-KR" sz="1400" b="1" dirty="0"/>
              <a:t>IMMEDIATE</a:t>
            </a:r>
            <a:r>
              <a:rPr lang="en-US" altLang="ko-KR" sz="1400" dirty="0"/>
              <a:t> </a:t>
            </a:r>
            <a:r>
              <a:rPr lang="en-US" altLang="ko-KR" sz="1400" i="1" dirty="0"/>
              <a:t>SQL</a:t>
            </a:r>
            <a:r>
              <a:rPr lang="ko-KR" altLang="ko-KR" sz="1400" i="1" dirty="0"/>
              <a:t>문</a:t>
            </a:r>
            <a:r>
              <a:rPr lang="en-US" altLang="ko-KR" sz="1400" i="1" dirty="0"/>
              <a:t>_</a:t>
            </a:r>
            <a:r>
              <a:rPr lang="ko-KR" altLang="ko-KR" sz="1400" i="1" dirty="0"/>
              <a:t>문자열</a:t>
            </a:r>
            <a:endParaRPr lang="ko-KR" altLang="ko-KR" sz="1400" dirty="0"/>
          </a:p>
          <a:p>
            <a:r>
              <a:rPr lang="en-US" altLang="ko-KR" sz="1400" dirty="0"/>
              <a:t>      [ </a:t>
            </a:r>
            <a:r>
              <a:rPr lang="en-US" altLang="ko-KR" sz="1400" b="1" dirty="0"/>
              <a:t>INTO</a:t>
            </a:r>
            <a:r>
              <a:rPr lang="en-US" altLang="ko-KR" sz="1400" dirty="0"/>
              <a:t> </a:t>
            </a:r>
            <a:r>
              <a:rPr lang="en-US" altLang="ko-KR" sz="1400" i="1" dirty="0"/>
              <a:t>OUT</a:t>
            </a:r>
            <a:r>
              <a:rPr lang="ko-KR" altLang="ko-KR" sz="1400" i="1" dirty="0"/>
              <a:t>변수</a:t>
            </a:r>
            <a:r>
              <a:rPr lang="en-US" altLang="ko-KR" sz="1400" i="1" dirty="0"/>
              <a:t>1, OUT</a:t>
            </a:r>
            <a:r>
              <a:rPr lang="ko-KR" altLang="ko-KR" sz="1400" i="1" dirty="0"/>
              <a:t>변수</a:t>
            </a:r>
            <a:r>
              <a:rPr lang="en-US" altLang="ko-KR" sz="1400" i="1" dirty="0"/>
              <a:t>2</a:t>
            </a:r>
            <a:r>
              <a:rPr lang="en-US" altLang="ko-KR" sz="1400" dirty="0"/>
              <a:t>, …]</a:t>
            </a:r>
            <a:endParaRPr lang="ko-KR" altLang="ko-KR" sz="1400" dirty="0"/>
          </a:p>
          <a:p>
            <a:r>
              <a:rPr lang="en-US" altLang="ko-KR" sz="1400" dirty="0"/>
              <a:t>      [ </a:t>
            </a:r>
            <a:r>
              <a:rPr lang="en-US" altLang="ko-KR" sz="1400" b="1" dirty="0"/>
              <a:t>USING</a:t>
            </a:r>
            <a:r>
              <a:rPr lang="en-US" altLang="ko-KR" sz="1400" dirty="0"/>
              <a:t> [ </a:t>
            </a:r>
            <a:r>
              <a:rPr lang="en-US" altLang="ko-KR" sz="1400" b="1" dirty="0"/>
              <a:t>IN</a:t>
            </a:r>
            <a:r>
              <a:rPr lang="en-US" altLang="ko-KR" sz="1400" dirty="0"/>
              <a:t> | </a:t>
            </a:r>
            <a:r>
              <a:rPr lang="en-US" altLang="ko-KR" sz="1400" b="1" dirty="0"/>
              <a:t>OUT</a:t>
            </a:r>
            <a:r>
              <a:rPr lang="en-US" altLang="ko-KR" sz="1400" dirty="0"/>
              <a:t> | </a:t>
            </a:r>
            <a:r>
              <a:rPr lang="en-US" altLang="ko-KR" sz="1400" b="1" dirty="0"/>
              <a:t>IN OUT</a:t>
            </a:r>
            <a:r>
              <a:rPr lang="en-US" altLang="ko-KR" sz="1400" dirty="0"/>
              <a:t>] 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1</a:t>
            </a:r>
            <a:r>
              <a:rPr lang="en-US" altLang="ko-KR" sz="1400" dirty="0"/>
              <a:t>, </a:t>
            </a:r>
            <a:endParaRPr lang="ko-KR" altLang="ko-KR" sz="1400" dirty="0"/>
          </a:p>
          <a:p>
            <a:r>
              <a:rPr lang="en-US" altLang="ko-KR" sz="1400" dirty="0"/>
              <a:t>      </a:t>
            </a:r>
            <a:r>
              <a:rPr lang="en-US" altLang="ko-KR" sz="1400" dirty="0" smtClean="0"/>
              <a:t>            </a:t>
            </a:r>
            <a:r>
              <a:rPr lang="en-US" altLang="ko-KR" sz="1400" dirty="0"/>
              <a:t>[ </a:t>
            </a:r>
            <a:r>
              <a:rPr lang="en-US" altLang="ko-KR" sz="1400" b="1" dirty="0"/>
              <a:t>IN</a:t>
            </a:r>
            <a:r>
              <a:rPr lang="en-US" altLang="ko-KR" sz="1400" dirty="0"/>
              <a:t> | </a:t>
            </a:r>
            <a:r>
              <a:rPr lang="en-US" altLang="ko-KR" sz="1400" b="1" dirty="0"/>
              <a:t>OUT</a:t>
            </a:r>
            <a:r>
              <a:rPr lang="en-US" altLang="ko-KR" sz="1400" dirty="0"/>
              <a:t> | </a:t>
            </a:r>
            <a:r>
              <a:rPr lang="en-US" altLang="ko-KR" sz="1400" b="1" dirty="0"/>
              <a:t>IN OUT</a:t>
            </a:r>
            <a:r>
              <a:rPr lang="en-US" altLang="ko-KR" sz="1400" dirty="0"/>
              <a:t>] 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2</a:t>
            </a:r>
            <a:r>
              <a:rPr lang="en-US" altLang="ko-KR" sz="1400" dirty="0"/>
              <a:t>,</a:t>
            </a:r>
            <a:endParaRPr lang="ko-KR" altLang="ko-KR" sz="1400" dirty="0"/>
          </a:p>
          <a:p>
            <a:r>
              <a:rPr lang="en-US" altLang="ko-KR" sz="1400" dirty="0"/>
              <a:t>             … ;</a:t>
            </a:r>
            <a:endParaRPr lang="ko-KR" altLang="ko-KR" sz="1400" dirty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SELECT </a:t>
            </a:r>
            <a:r>
              <a:rPr lang="ko-KR" altLang="en-US" sz="1400" b="1" dirty="0" smtClean="0"/>
              <a:t>문 사용 예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EXECUTE </a:t>
            </a:r>
            <a:r>
              <a:rPr lang="en-US" altLang="ko-KR" sz="1400" b="1" dirty="0"/>
              <a:t>IMMEDIATE  ' </a:t>
            </a:r>
            <a:r>
              <a:rPr lang="en-US" altLang="ko-KR" sz="1400" dirty="0"/>
              <a:t>SELECT </a:t>
            </a:r>
            <a:r>
              <a:rPr lang="en-US" altLang="ko-KR" sz="1400" dirty="0" err="1"/>
              <a:t>employee_id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emp_name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job_id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 smtClean="0"/>
              <a:t>                                    FROM </a:t>
            </a:r>
            <a:r>
              <a:rPr lang="en-US" altLang="ko-KR" sz="1400" dirty="0"/>
              <a:t>employees WHERE </a:t>
            </a:r>
            <a:r>
              <a:rPr lang="en-US" altLang="ko-KR" sz="1400" dirty="0" err="1"/>
              <a:t>job_id</a:t>
            </a:r>
            <a:r>
              <a:rPr lang="en-US" altLang="ko-KR" sz="1400" dirty="0"/>
              <a:t> = ''AD_ASST'' </a:t>
            </a:r>
            <a:r>
              <a:rPr lang="en-US" altLang="ko-KR" sz="1400" b="1" dirty="0"/>
              <a:t> ';</a:t>
            </a:r>
            <a:r>
              <a:rPr lang="en-US" altLang="ko-KR" sz="1400" dirty="0"/>
              <a:t>	</a:t>
            </a:r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원시 동적 </a:t>
            </a:r>
            <a:r>
              <a:rPr lang="en-US" altLang="ko-KR" sz="1600" b="1" dirty="0"/>
              <a:t>SQL (NDS, N</a:t>
            </a:r>
            <a:r>
              <a:rPr lang="en-US" altLang="ko-KR" sz="1600" dirty="0"/>
              <a:t>ative</a:t>
            </a:r>
            <a:r>
              <a:rPr lang="en-US" altLang="ko-KR" sz="1600" b="1" dirty="0"/>
              <a:t> D</a:t>
            </a:r>
            <a:r>
              <a:rPr lang="en-US" altLang="ko-KR" sz="1600" dirty="0"/>
              <a:t>ynamic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S</a:t>
            </a:r>
            <a:r>
              <a:rPr lang="en-US" altLang="ko-KR" sz="1600" dirty="0" smtClean="0"/>
              <a:t>QL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NDS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SELECT </a:t>
            </a:r>
            <a:r>
              <a:rPr lang="ko-KR" altLang="en-US" sz="1400" b="1" dirty="0" smtClean="0"/>
              <a:t>문 사용 예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 </a:t>
            </a:r>
            <a:r>
              <a:rPr lang="en-US" altLang="ko-KR" sz="1100" dirty="0" smtClean="0">
                <a:solidFill>
                  <a:srgbClr val="FF0000"/>
                </a:solidFill>
              </a:rPr>
              <a:t>-- SELECT </a:t>
            </a:r>
            <a:r>
              <a:rPr lang="ko-KR" altLang="en-US" sz="1100" dirty="0" smtClean="0">
                <a:solidFill>
                  <a:srgbClr val="FF0000"/>
                </a:solidFill>
              </a:rPr>
              <a:t>결과를 </a:t>
            </a:r>
            <a:r>
              <a:rPr lang="en-US" altLang="ko-KR" sz="1100" dirty="0" err="1">
                <a:solidFill>
                  <a:srgbClr val="FF0000"/>
                </a:solidFill>
              </a:rPr>
              <a:t>vn_emp_id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en-US" altLang="ko-KR" sz="1100" dirty="0" err="1">
                <a:solidFill>
                  <a:srgbClr val="FF0000"/>
                </a:solidFill>
              </a:rPr>
              <a:t>vs_emp_name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vs_job_id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변수에 받는다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/>
              <a:t>EXECUTE IMMEDIATE </a:t>
            </a:r>
            <a:r>
              <a:rPr lang="en-US" altLang="ko-KR" sz="1400" dirty="0"/>
              <a:t>'SELECT </a:t>
            </a:r>
            <a:r>
              <a:rPr lang="en-US" altLang="ko-KR" sz="1400" dirty="0" err="1"/>
              <a:t>employee_id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emp_name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job_id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/>
              <a:t>	           </a:t>
            </a:r>
            <a:r>
              <a:rPr lang="en-US" altLang="ko-KR" sz="1400" dirty="0" smtClean="0"/>
              <a:t>         </a:t>
            </a:r>
            <a:r>
              <a:rPr lang="en-US" altLang="ko-KR" sz="1400" dirty="0"/>
              <a:t>FROM employees WHERE </a:t>
            </a:r>
            <a:r>
              <a:rPr lang="en-US" altLang="ko-KR" sz="1400" dirty="0" err="1"/>
              <a:t>job_id</a:t>
            </a:r>
            <a:r>
              <a:rPr lang="en-US" altLang="ko-KR" sz="1400" dirty="0"/>
              <a:t> = ''AD_ASST'' </a:t>
            </a:r>
            <a:r>
              <a:rPr lang="en-US" altLang="ko-KR" sz="1400" b="1" dirty="0"/>
              <a:t>'</a:t>
            </a:r>
            <a:endParaRPr lang="ko-KR" altLang="ko-KR" sz="1400" dirty="0"/>
          </a:p>
          <a:p>
            <a:r>
              <a:rPr lang="en-US" altLang="ko-KR" sz="1400" b="1" dirty="0"/>
              <a:t>	                 </a:t>
            </a:r>
            <a:r>
              <a:rPr lang="en-US" altLang="ko-KR" sz="1400" b="1" dirty="0" smtClean="0"/>
              <a:t>  </a:t>
            </a:r>
            <a:r>
              <a:rPr lang="en-US" altLang="ko-KR" sz="1400" b="1" dirty="0"/>
              <a:t>INTO </a:t>
            </a:r>
            <a:r>
              <a:rPr lang="en-US" altLang="ko-KR" sz="1400" b="1" dirty="0" err="1"/>
              <a:t>vn_emp_id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vs_emp_name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vs_job_id</a:t>
            </a:r>
            <a:r>
              <a:rPr lang="en-US" altLang="ko-KR" sz="1400" b="1" dirty="0" smtClean="0"/>
              <a:t>;</a:t>
            </a:r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100" dirty="0" smtClean="0">
                <a:solidFill>
                  <a:srgbClr val="FF0000"/>
                </a:solidFill>
              </a:rPr>
              <a:t>-- </a:t>
            </a:r>
            <a:r>
              <a:rPr lang="en-US" altLang="ko-KR" sz="1100" dirty="0">
                <a:solidFill>
                  <a:srgbClr val="FF0000"/>
                </a:solidFill>
              </a:rPr>
              <a:t>SQL</a:t>
            </a:r>
            <a:r>
              <a:rPr lang="ko-KR" altLang="ko-KR" sz="1100" dirty="0">
                <a:solidFill>
                  <a:srgbClr val="FF0000"/>
                </a:solidFill>
              </a:rPr>
              <a:t>문을 </a:t>
            </a:r>
            <a:r>
              <a:rPr lang="ko-KR" altLang="ko-KR" sz="1100" dirty="0" smtClean="0">
                <a:solidFill>
                  <a:srgbClr val="FF0000"/>
                </a:solidFill>
              </a:rPr>
              <a:t>변수에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담은 후 사용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endParaRPr lang="ko-KR" altLang="ko-KR" sz="11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vs_sql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:= 'SELECT </a:t>
            </a:r>
            <a:r>
              <a:rPr lang="en-US" altLang="ko-KR" sz="1400" dirty="0" err="1"/>
              <a:t>employee_id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emp_name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job_id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/>
              <a:t>              FROM employees WHERE </a:t>
            </a:r>
            <a:r>
              <a:rPr lang="en-US" altLang="ko-KR" sz="1400" dirty="0" err="1"/>
              <a:t>job_id</a:t>
            </a:r>
            <a:r>
              <a:rPr lang="en-US" altLang="ko-KR" sz="1400" dirty="0"/>
              <a:t> = ''AD_ASST'' ';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b="1" dirty="0"/>
              <a:t>EXECUTE IMMEDIATE </a:t>
            </a:r>
            <a:r>
              <a:rPr lang="en-US" altLang="ko-KR" sz="1400" b="1" dirty="0" err="1"/>
              <a:t>vs_sql</a:t>
            </a:r>
            <a:r>
              <a:rPr lang="en-US" altLang="ko-KR" sz="1400" b="1" dirty="0"/>
              <a:t>  INTO </a:t>
            </a:r>
            <a:r>
              <a:rPr lang="en-US" altLang="ko-KR" sz="1400" b="1" dirty="0" err="1"/>
              <a:t>vn_emp_id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vs_emp_name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vs_job_id</a:t>
            </a:r>
            <a:r>
              <a:rPr lang="en-US" altLang="ko-KR" sz="1400" b="1" dirty="0"/>
              <a:t>;</a:t>
            </a:r>
            <a:endParaRPr lang="ko-KR" altLang="ko-KR" sz="1400" dirty="0"/>
          </a:p>
          <a:p>
            <a:endParaRPr lang="ko-KR" altLang="ko-KR" sz="1400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err="1" smtClean="0"/>
              <a:t>바인드</a:t>
            </a:r>
            <a:r>
              <a:rPr lang="ko-KR" altLang="en-US" sz="1600" b="1" dirty="0" smtClean="0"/>
              <a:t> 변수 처리</a:t>
            </a:r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NDS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WHERE</a:t>
            </a:r>
            <a:r>
              <a:rPr lang="ko-KR" altLang="en-US" sz="1400" b="1" dirty="0" smtClean="0"/>
              <a:t>절 사용 시 상수가 아닌 변수를 사용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쿼리 구문의 </a:t>
            </a:r>
            <a:r>
              <a:rPr lang="en-US" altLang="ko-KR" sz="1400" b="1" dirty="0" smtClean="0"/>
              <a:t>WHERE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절에서는 </a:t>
            </a:r>
            <a:r>
              <a:rPr lang="en-US" altLang="ko-KR" sz="1400" b="1" dirty="0" smtClean="0"/>
              <a:t>:</a:t>
            </a:r>
            <a:r>
              <a:rPr lang="ko-KR" altLang="en-US" sz="1400" b="1" dirty="0" smtClean="0"/>
              <a:t>변수명 형태로 사용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변수명은 아무 명칭이나 사용 가능하며 데이터 타입이 같다면 중복사용도 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/>
              <a:t>EXECUTE IMMEDIATE </a:t>
            </a:r>
            <a:r>
              <a:rPr lang="ko-KR" altLang="en-US" sz="1400" b="1" dirty="0" smtClean="0"/>
              <a:t>문에서는 </a:t>
            </a:r>
            <a:r>
              <a:rPr lang="en-US" altLang="ko-KR" sz="1400" b="1" dirty="0" smtClean="0"/>
              <a:t>USING </a:t>
            </a:r>
            <a:r>
              <a:rPr lang="ko-KR" altLang="en-US" sz="1400" b="1" dirty="0" smtClean="0"/>
              <a:t>다음에 선언한 변수 나열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쿼리구문에서 선언한 변수의 데이터 타입과 순서를 맞춰야 한다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err="1" smtClean="0"/>
              <a:t>바인드</a:t>
            </a:r>
            <a:r>
              <a:rPr lang="ko-KR" altLang="en-US" sz="1600" b="1" dirty="0" smtClean="0"/>
              <a:t> 변수 처리</a:t>
            </a:r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NDS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808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사용 예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050" dirty="0"/>
              <a:t>DECLARE</a:t>
            </a:r>
            <a:endParaRPr lang="ko-KR" altLang="ko-KR" sz="1050" dirty="0"/>
          </a:p>
          <a:p>
            <a:r>
              <a:rPr lang="en-US" altLang="ko-KR" sz="1050" dirty="0" smtClean="0"/>
              <a:t>  …  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>
                <a:solidFill>
                  <a:srgbClr val="FF0000"/>
                </a:solidFill>
              </a:rPr>
              <a:t>-- </a:t>
            </a:r>
            <a:r>
              <a:rPr lang="ko-KR" altLang="ko-KR" sz="1050" dirty="0" err="1">
                <a:solidFill>
                  <a:srgbClr val="FF0000"/>
                </a:solidFill>
              </a:rPr>
              <a:t>바인드</a:t>
            </a:r>
            <a:r>
              <a:rPr lang="ko-KR" altLang="ko-KR" sz="1050" dirty="0">
                <a:solidFill>
                  <a:srgbClr val="FF0000"/>
                </a:solidFill>
              </a:rPr>
              <a:t> 변수 선언과 값 설정</a:t>
            </a:r>
          </a:p>
          <a:p>
            <a:r>
              <a:rPr lang="en-US" altLang="ko-KR" sz="1050" dirty="0"/>
              <a:t>  </a:t>
            </a:r>
            <a:r>
              <a:rPr lang="en-US" altLang="ko-KR" sz="1050" b="1" dirty="0" err="1"/>
              <a:t>vs_job</a:t>
            </a:r>
            <a:r>
              <a:rPr lang="en-US" altLang="ko-KR" sz="1050" b="1" dirty="0"/>
              <a:t>      </a:t>
            </a:r>
            <a:r>
              <a:rPr lang="en-US" altLang="ko-KR" sz="1050" b="1" dirty="0" err="1"/>
              <a:t>employees.job_id%TYPE</a:t>
            </a:r>
            <a:r>
              <a:rPr lang="en-US" altLang="ko-KR" sz="1050" b="1" dirty="0"/>
              <a:t> := 'SA_REP';</a:t>
            </a:r>
            <a:endParaRPr lang="ko-KR" altLang="ko-KR" sz="1050" dirty="0"/>
          </a:p>
          <a:p>
            <a:r>
              <a:rPr lang="en-US" altLang="ko-KR" sz="1050" b="1" dirty="0"/>
              <a:t>  </a:t>
            </a:r>
            <a:r>
              <a:rPr lang="en-US" altLang="ko-KR" sz="1050" b="1" dirty="0" err="1"/>
              <a:t>vn_sal</a:t>
            </a:r>
            <a:r>
              <a:rPr lang="en-US" altLang="ko-KR" sz="1050" b="1" dirty="0"/>
              <a:t>      </a:t>
            </a:r>
            <a:r>
              <a:rPr lang="en-US" altLang="ko-KR" sz="1050" b="1" dirty="0" err="1"/>
              <a:t>employees.salary%TYPE</a:t>
            </a:r>
            <a:r>
              <a:rPr lang="en-US" altLang="ko-KR" sz="1050" b="1" dirty="0"/>
              <a:t> := 7000;</a:t>
            </a:r>
            <a:endParaRPr lang="ko-KR" altLang="ko-KR" sz="1050" dirty="0"/>
          </a:p>
          <a:p>
            <a:r>
              <a:rPr lang="en-US" altLang="ko-KR" sz="1050" b="1" dirty="0"/>
              <a:t>  </a:t>
            </a:r>
            <a:r>
              <a:rPr lang="en-US" altLang="ko-KR" sz="1050" b="1" dirty="0" err="1"/>
              <a:t>vn_manager</a:t>
            </a:r>
            <a:r>
              <a:rPr lang="en-US" altLang="ko-KR" sz="1050" b="1" dirty="0"/>
              <a:t>  </a:t>
            </a:r>
            <a:r>
              <a:rPr lang="en-US" altLang="ko-KR" sz="1050" b="1" dirty="0" err="1"/>
              <a:t>employees.manager_id%TYPE</a:t>
            </a:r>
            <a:r>
              <a:rPr lang="en-US" altLang="ko-KR" sz="1050" b="1" dirty="0"/>
              <a:t> := 148;</a:t>
            </a:r>
            <a:endParaRPr lang="ko-KR" altLang="ko-KR" sz="1050" dirty="0"/>
          </a:p>
          <a:p>
            <a:r>
              <a:rPr lang="en-US" altLang="ko-KR" sz="1050" dirty="0"/>
              <a:t>BEGIN</a:t>
            </a:r>
            <a:endParaRPr lang="ko-KR" altLang="ko-KR" sz="1050" dirty="0"/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  -- </a:t>
            </a:r>
            <a:r>
              <a:rPr lang="en-US" altLang="ko-KR" sz="1050" dirty="0">
                <a:solidFill>
                  <a:srgbClr val="FF0000"/>
                </a:solidFill>
              </a:rPr>
              <a:t>SQL</a:t>
            </a:r>
            <a:r>
              <a:rPr lang="ko-KR" altLang="ko-KR" sz="1050" dirty="0">
                <a:solidFill>
                  <a:srgbClr val="FF0000"/>
                </a:solidFill>
              </a:rPr>
              <a:t>문을 변수에 담는다</a:t>
            </a:r>
            <a:r>
              <a:rPr lang="en-US" altLang="ko-KR" sz="1050" dirty="0">
                <a:solidFill>
                  <a:srgbClr val="FF0000"/>
                </a:solidFill>
              </a:rPr>
              <a:t>. (</a:t>
            </a:r>
            <a:r>
              <a:rPr lang="ko-KR" altLang="ko-KR" sz="1050" dirty="0" err="1">
                <a:solidFill>
                  <a:srgbClr val="FF0000"/>
                </a:solidFill>
              </a:rPr>
              <a:t>바인드</a:t>
            </a:r>
            <a:r>
              <a:rPr lang="ko-KR" altLang="ko-KR" sz="1050" dirty="0">
                <a:solidFill>
                  <a:srgbClr val="FF0000"/>
                </a:solidFill>
              </a:rPr>
              <a:t> 변수 앞에</a:t>
            </a:r>
            <a:r>
              <a:rPr lang="en-US" altLang="ko-KR" sz="1050" dirty="0">
                <a:solidFill>
                  <a:srgbClr val="FF0000"/>
                </a:solidFill>
              </a:rPr>
              <a:t> : </a:t>
            </a:r>
            <a:r>
              <a:rPr lang="ko-KR" altLang="ko-KR" sz="1050" dirty="0">
                <a:solidFill>
                  <a:srgbClr val="FF0000"/>
                </a:solidFill>
              </a:rPr>
              <a:t>를 붙인다</a:t>
            </a:r>
            <a:r>
              <a:rPr lang="en-US" altLang="ko-KR" sz="1050" dirty="0">
                <a:solidFill>
                  <a:srgbClr val="FF0000"/>
                </a:solidFill>
              </a:rPr>
              <a:t>)</a:t>
            </a:r>
            <a:endParaRPr lang="ko-KR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 smtClean="0"/>
              <a:t>   </a:t>
            </a:r>
            <a:r>
              <a:rPr lang="en-US" altLang="ko-KR" sz="1050" dirty="0" err="1" smtClean="0"/>
              <a:t>vs_sql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:= 'SELECT </a:t>
            </a:r>
            <a:r>
              <a:rPr lang="en-US" altLang="ko-KR" sz="1050" dirty="0" err="1"/>
              <a:t>employee_id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emp_name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job_id</a:t>
            </a:r>
            <a:r>
              <a:rPr lang="en-US" altLang="ko-KR" sz="1050" dirty="0"/>
              <a:t> </a:t>
            </a:r>
            <a:endParaRPr lang="ko-KR" altLang="ko-KR" sz="1050" dirty="0"/>
          </a:p>
          <a:p>
            <a:r>
              <a:rPr lang="en-US" altLang="ko-KR" sz="1050" dirty="0"/>
              <a:t>	            FROM employees </a:t>
            </a:r>
            <a:endParaRPr lang="ko-KR" altLang="ko-KR" sz="1050" dirty="0"/>
          </a:p>
          <a:p>
            <a:r>
              <a:rPr lang="en-US" altLang="ko-KR" sz="1050" dirty="0"/>
              <a:t>	           WHERE </a:t>
            </a:r>
            <a:r>
              <a:rPr lang="en-US" altLang="ko-KR" sz="1050" dirty="0" err="1"/>
              <a:t>job_id</a:t>
            </a:r>
            <a:r>
              <a:rPr lang="en-US" altLang="ko-KR" sz="1050" dirty="0"/>
              <a:t> = </a:t>
            </a:r>
            <a:r>
              <a:rPr lang="en-US" altLang="ko-KR" sz="1050" b="1" dirty="0"/>
              <a:t>:a</a:t>
            </a:r>
            <a:r>
              <a:rPr lang="en-US" altLang="ko-KR" sz="1050" dirty="0"/>
              <a:t> </a:t>
            </a:r>
            <a:endParaRPr lang="ko-KR" altLang="ko-KR" sz="1050" dirty="0"/>
          </a:p>
          <a:p>
            <a:r>
              <a:rPr lang="en-US" altLang="ko-KR" sz="1050" dirty="0"/>
              <a:t>	             AND salary &lt; </a:t>
            </a:r>
            <a:r>
              <a:rPr lang="en-US" altLang="ko-KR" sz="1050" b="1" dirty="0"/>
              <a:t>:b</a:t>
            </a:r>
            <a:endParaRPr lang="ko-KR" altLang="ko-KR" sz="1050" dirty="0"/>
          </a:p>
          <a:p>
            <a:r>
              <a:rPr lang="en-US" altLang="ko-KR" sz="1050" dirty="0"/>
              <a:t>	             AND </a:t>
            </a:r>
            <a:r>
              <a:rPr lang="en-US" altLang="ko-KR" sz="1050" dirty="0" err="1"/>
              <a:t>manager_id</a:t>
            </a:r>
            <a:r>
              <a:rPr lang="en-US" altLang="ko-KR" sz="1050" dirty="0"/>
              <a:t> = </a:t>
            </a:r>
            <a:r>
              <a:rPr lang="en-US" altLang="ko-KR" sz="1050" b="1" dirty="0"/>
              <a:t>:c</a:t>
            </a:r>
            <a:r>
              <a:rPr lang="en-US" altLang="ko-KR" sz="1050" dirty="0"/>
              <a:t> ';</a:t>
            </a:r>
            <a:endParaRPr lang="ko-KR" altLang="ko-KR" sz="1050" dirty="0"/>
          </a:p>
          <a:p>
            <a:r>
              <a:rPr lang="en-US" altLang="ko-KR" sz="1050" dirty="0"/>
              <a:t>	</a:t>
            </a:r>
            <a:endParaRPr lang="ko-KR" altLang="ko-KR" sz="1050" dirty="0"/>
          </a:p>
          <a:p>
            <a:r>
              <a:rPr lang="en-US" altLang="ko-KR" sz="1050" dirty="0" smtClean="0"/>
              <a:t>    </a:t>
            </a:r>
            <a:r>
              <a:rPr lang="en-US" altLang="ko-KR" sz="1050" dirty="0" smtClean="0">
                <a:solidFill>
                  <a:srgbClr val="FF0000"/>
                </a:solidFill>
              </a:rPr>
              <a:t>-- </a:t>
            </a:r>
            <a:r>
              <a:rPr lang="en-US" altLang="ko-KR" sz="1050" dirty="0">
                <a:solidFill>
                  <a:srgbClr val="FF0000"/>
                </a:solidFill>
              </a:rPr>
              <a:t>SQL</a:t>
            </a:r>
            <a:r>
              <a:rPr lang="ko-KR" altLang="ko-KR" sz="1050" dirty="0">
                <a:solidFill>
                  <a:srgbClr val="FF0000"/>
                </a:solidFill>
              </a:rPr>
              <a:t>문에서 선언한 순서대로</a:t>
            </a:r>
            <a:r>
              <a:rPr lang="en-US" altLang="ko-KR" sz="1050" dirty="0">
                <a:solidFill>
                  <a:srgbClr val="FF0000"/>
                </a:solidFill>
              </a:rPr>
              <a:t> USING </a:t>
            </a:r>
            <a:r>
              <a:rPr lang="ko-KR" altLang="ko-KR" sz="1050" dirty="0">
                <a:solidFill>
                  <a:srgbClr val="FF0000"/>
                </a:solidFill>
              </a:rPr>
              <a:t>다음에 변수를 넣는다</a:t>
            </a:r>
            <a:r>
              <a:rPr lang="en-US" altLang="ko-KR" sz="1050" dirty="0">
                <a:solidFill>
                  <a:srgbClr val="FF0000"/>
                </a:solidFill>
              </a:rPr>
              <a:t>. </a:t>
            </a:r>
            <a:endParaRPr lang="ko-KR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/>
              <a:t>    </a:t>
            </a:r>
            <a:r>
              <a:rPr lang="en-US" altLang="ko-KR" sz="1050" b="1" dirty="0"/>
              <a:t>EXECUTE IMMEDIATE </a:t>
            </a:r>
            <a:r>
              <a:rPr lang="en-US" altLang="ko-KR" sz="1050" dirty="0" err="1"/>
              <a:t>vs_sql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 </a:t>
            </a:r>
            <a:r>
              <a:rPr lang="en-US" altLang="ko-KR" sz="1050" b="1" dirty="0" smtClean="0"/>
              <a:t>INTO</a:t>
            </a:r>
            <a:r>
              <a:rPr lang="en-US" altLang="ko-KR" sz="1050" dirty="0" smtClean="0"/>
              <a:t>  </a:t>
            </a:r>
            <a:r>
              <a:rPr lang="en-US" altLang="ko-KR" sz="1050" dirty="0" err="1" smtClean="0"/>
              <a:t>vn_emp_id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vs_emp_name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vs_job_id</a:t>
            </a:r>
            <a:endParaRPr lang="ko-KR" altLang="ko-KR" sz="1050" dirty="0"/>
          </a:p>
          <a:p>
            <a:r>
              <a:rPr lang="en-US" altLang="ko-KR" sz="1050" dirty="0"/>
              <a:t>                         </a:t>
            </a:r>
            <a:r>
              <a:rPr lang="en-US" altLang="ko-KR" sz="1050" dirty="0" smtClean="0"/>
              <a:t>                </a:t>
            </a:r>
            <a:r>
              <a:rPr lang="en-US" altLang="ko-KR" sz="1050" b="1" dirty="0"/>
              <a:t>USING </a:t>
            </a:r>
            <a:r>
              <a:rPr lang="en-US" altLang="ko-KR" sz="1050" b="1" dirty="0" err="1"/>
              <a:t>vs_job</a:t>
            </a:r>
            <a:r>
              <a:rPr lang="en-US" altLang="ko-KR" sz="1050" b="1" dirty="0"/>
              <a:t>, </a:t>
            </a:r>
            <a:r>
              <a:rPr lang="en-US" altLang="ko-KR" sz="1050" b="1" dirty="0" err="1"/>
              <a:t>vn_sal</a:t>
            </a:r>
            <a:r>
              <a:rPr lang="en-US" altLang="ko-KR" sz="1050" b="1" dirty="0"/>
              <a:t>, </a:t>
            </a:r>
            <a:r>
              <a:rPr lang="en-US" altLang="ko-KR" sz="1050" b="1" dirty="0" err="1"/>
              <a:t>vn_manager</a:t>
            </a:r>
            <a:r>
              <a:rPr lang="en-US" altLang="ko-KR" sz="1050" b="1" dirty="0"/>
              <a:t>;</a:t>
            </a:r>
            <a:endParaRPr lang="ko-KR" altLang="ko-KR" sz="1050" dirty="0"/>
          </a:p>
          <a:p>
            <a:r>
              <a:rPr lang="en-US" altLang="ko-KR" sz="1050" dirty="0" smtClean="0"/>
              <a:t>    …</a:t>
            </a:r>
            <a:endParaRPr lang="ko-KR" altLang="ko-KR" sz="1050" dirty="0"/>
          </a:p>
          <a:p>
            <a:r>
              <a:rPr lang="en-US" altLang="ko-KR" sz="1050" dirty="0"/>
              <a:t>END</a:t>
            </a:r>
            <a:r>
              <a:rPr lang="en-US" altLang="ko-KR" sz="1050" dirty="0" smtClean="0"/>
              <a:t>;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err="1" smtClean="0"/>
              <a:t>바인드</a:t>
            </a:r>
            <a:r>
              <a:rPr lang="ko-KR" altLang="en-US" sz="1600" b="1" dirty="0" smtClean="0"/>
              <a:t> 변수 처리</a:t>
            </a:r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NDS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익명블록</a:t>
            </a:r>
            <a:r>
              <a:rPr lang="en-US" altLang="ko-KR" sz="1400" b="1" dirty="0" smtClean="0"/>
              <a:t>, PL/SQL </a:t>
            </a:r>
            <a:r>
              <a:rPr lang="ko-KR" altLang="en-US" sz="1400" b="1" dirty="0" smtClean="0"/>
              <a:t>함수나 프로시저도 동적 </a:t>
            </a:r>
            <a:r>
              <a:rPr lang="en-US" altLang="ko-KR" sz="1400" b="1" dirty="0" smtClean="0"/>
              <a:t>SQL </a:t>
            </a:r>
            <a:r>
              <a:rPr lang="ko-KR" altLang="en-US" sz="1400" b="1" dirty="0" smtClean="0"/>
              <a:t>사용 가능</a:t>
            </a:r>
            <a:endParaRPr lang="en-US" altLang="ko-KR" sz="1400" b="1" dirty="0" smtClean="0"/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일반 </a:t>
            </a:r>
            <a:r>
              <a:rPr lang="en-US" altLang="ko-KR" sz="1400" b="1" dirty="0" smtClean="0"/>
              <a:t>SQL</a:t>
            </a:r>
            <a:r>
              <a:rPr lang="ko-KR" altLang="en-US" sz="1400" b="1" dirty="0" smtClean="0"/>
              <a:t>문 실행 때와는 달리 </a:t>
            </a:r>
            <a:r>
              <a:rPr lang="en-US" altLang="ko-KR" sz="1400" b="1" dirty="0" smtClean="0"/>
              <a:t>BEGIN ~ END;</a:t>
            </a:r>
            <a:r>
              <a:rPr lang="ko-KR" altLang="en-US" sz="1400" b="1" dirty="0" smtClean="0"/>
              <a:t>를 붙여야 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dirty="0" err="1"/>
              <a:t>vs_sql</a:t>
            </a:r>
            <a:r>
              <a:rPr lang="en-US" altLang="ko-KR" sz="1400" dirty="0"/>
              <a:t> := </a:t>
            </a:r>
            <a:r>
              <a:rPr lang="en-US" altLang="ko-KR" sz="1400" b="1" dirty="0"/>
              <a:t>'BEGIN ch13_bind_proc1 (:a, :b, :c);  END</a:t>
            </a:r>
            <a:r>
              <a:rPr lang="en-US" altLang="ko-KR" sz="1400" dirty="0"/>
              <a:t>;';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b="1" dirty="0"/>
              <a:t>  </a:t>
            </a:r>
            <a:r>
              <a:rPr lang="en-US" altLang="ko-KR" sz="1400" b="1" dirty="0" smtClean="0"/>
              <a:t>  EXECUTE </a:t>
            </a:r>
            <a:r>
              <a:rPr lang="en-US" altLang="ko-KR" sz="1400" b="1" dirty="0"/>
              <a:t>IMMEDIATE  </a:t>
            </a:r>
            <a:r>
              <a:rPr lang="en-US" altLang="ko-KR" sz="1400" dirty="0" err="1"/>
              <a:t>vs_sql</a:t>
            </a:r>
            <a:r>
              <a:rPr lang="en-US" altLang="ko-KR" sz="1400" b="1" dirty="0"/>
              <a:t>  USING  </a:t>
            </a:r>
            <a:r>
              <a:rPr lang="en-US" altLang="ko-KR" sz="1400" dirty="0"/>
              <a:t>vs_data1, vn_data2, vd_data3;</a:t>
            </a:r>
            <a:endParaRPr lang="ko-KR" altLang="ko-KR" sz="1400" dirty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또한 </a:t>
            </a:r>
            <a:r>
              <a:rPr lang="ko-KR" altLang="en-US" sz="1400" b="1" dirty="0" err="1" smtClean="0"/>
              <a:t>바인드변수</a:t>
            </a:r>
            <a:r>
              <a:rPr lang="ko-KR" altLang="en-US" sz="1400" b="1" dirty="0" smtClean="0"/>
              <a:t> 명도 맞춰야 함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중복 사용 불가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dirty="0" err="1"/>
              <a:t>vs_sql</a:t>
            </a:r>
            <a:r>
              <a:rPr lang="en-US" altLang="ko-KR" sz="1400" dirty="0"/>
              <a:t> := </a:t>
            </a:r>
            <a:r>
              <a:rPr lang="en-US" altLang="ko-KR" sz="1400" b="1" dirty="0"/>
              <a:t>'BEGIN ch13_bind_proc1 (:a, :b, :c);  END</a:t>
            </a:r>
            <a:r>
              <a:rPr lang="en-US" altLang="ko-KR" sz="1400" dirty="0" smtClean="0"/>
              <a:t>;';  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en-US" altLang="ko-KR" sz="1400" b="1" dirty="0" smtClean="0">
                <a:solidFill>
                  <a:srgbClr val="0070C0"/>
                </a:solidFill>
                <a:sym typeface="Wingdings" pitchFamily="2" charset="2"/>
              </a:rPr>
              <a:t>(O) </a:t>
            </a:r>
            <a:endParaRPr lang="ko-KR" altLang="ko-KR" sz="1400" b="1" dirty="0">
              <a:solidFill>
                <a:srgbClr val="0070C0"/>
              </a:solidFill>
            </a:endParaRPr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vs_sql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:= </a:t>
            </a:r>
            <a:r>
              <a:rPr lang="en-US" altLang="ko-KR" sz="1400" b="1" dirty="0"/>
              <a:t>'BEGIN ch13_bind_proc1 (:a, </a:t>
            </a:r>
            <a:r>
              <a:rPr lang="en-US" altLang="ko-KR" sz="1400" b="1" dirty="0" smtClean="0"/>
              <a:t>:a, </a:t>
            </a:r>
            <a:r>
              <a:rPr lang="en-US" altLang="ko-KR" sz="1400" b="1" dirty="0"/>
              <a:t>:c);  END</a:t>
            </a:r>
            <a:r>
              <a:rPr lang="en-US" altLang="ko-KR" sz="1400" dirty="0" smtClean="0"/>
              <a:t>;';  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en-US" altLang="ko-KR" sz="1400" b="1" dirty="0" smtClean="0">
                <a:solidFill>
                  <a:srgbClr val="FF0000"/>
                </a:solidFill>
                <a:sym typeface="Wingdings" pitchFamily="2" charset="2"/>
              </a:rPr>
              <a:t>(X)</a:t>
            </a:r>
            <a:endParaRPr lang="ko-KR" altLang="ko-KR" sz="1400" b="1" dirty="0">
              <a:solidFill>
                <a:srgbClr val="FF0000"/>
              </a:solidFill>
            </a:endParaRPr>
          </a:p>
          <a:p>
            <a:endParaRPr lang="en-US" altLang="ko-KR" sz="1400" b="1" dirty="0"/>
          </a:p>
          <a:p>
            <a:endParaRPr lang="en-US" altLang="ko-KR" sz="1400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6631</TotalTime>
  <Words>1130</Words>
  <Application>Microsoft Office PowerPoint</Application>
  <PresentationFormat>화면 슬라이드 쇼(4:3)</PresentationFormat>
  <Paragraphs>339</Paragraphs>
  <Slides>23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463</cp:revision>
  <dcterms:created xsi:type="dcterms:W3CDTF">2006-10-05T04:04:58Z</dcterms:created>
  <dcterms:modified xsi:type="dcterms:W3CDTF">2015-05-29T13:57:28Z</dcterms:modified>
</cp:coreProperties>
</file>