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A447F-2211-2AED-AC9F-A2A2DF61B50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sv-SE"/>
          </a:p>
        </p:txBody>
      </p:sp>
      <p:sp>
        <p:nvSpPr>
          <p:cNvPr id="3" name="Sous-titre 2">
            <a:extLst>
              <a:ext uri="{FF2B5EF4-FFF2-40B4-BE49-F238E27FC236}">
                <a16:creationId xmlns:a16="http://schemas.microsoft.com/office/drawing/2014/main" id="{CE49604B-B88F-0847-7B04-47E6DA18D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sv-SE"/>
          </a:p>
        </p:txBody>
      </p:sp>
      <p:sp>
        <p:nvSpPr>
          <p:cNvPr id="4" name="Espace réservé de la date 3">
            <a:extLst>
              <a:ext uri="{FF2B5EF4-FFF2-40B4-BE49-F238E27FC236}">
                <a16:creationId xmlns:a16="http://schemas.microsoft.com/office/drawing/2014/main" id="{DE5145B4-05C7-5C4F-A06F-CCAB20E2CFB6}"/>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035BD9D4-9BC0-C4AB-1AB2-779477F03C07}"/>
              </a:ext>
            </a:extLst>
          </p:cNvPr>
          <p:cNvSpPr>
            <a:spLocks noGrp="1"/>
          </p:cNvSpPr>
          <p:nvPr>
            <p:ph type="ftr" sz="quarter" idx="11"/>
          </p:nvPr>
        </p:nvSpPr>
        <p:spPr/>
        <p:txBody>
          <a:bodyPr/>
          <a:lstStyle/>
          <a:p>
            <a:endParaRPr lang="sv-SE"/>
          </a:p>
        </p:txBody>
      </p:sp>
      <p:sp>
        <p:nvSpPr>
          <p:cNvPr id="6" name="Espace réservé du numéro de diapositive 5">
            <a:extLst>
              <a:ext uri="{FF2B5EF4-FFF2-40B4-BE49-F238E27FC236}">
                <a16:creationId xmlns:a16="http://schemas.microsoft.com/office/drawing/2014/main" id="{1C5AEA13-1DFD-D0D0-6AC7-587CAAC48C16}"/>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155124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39CC9-D6A3-F7A9-30DA-8761CFDE7B9B}"/>
              </a:ext>
            </a:extLst>
          </p:cNvPr>
          <p:cNvSpPr>
            <a:spLocks noGrp="1"/>
          </p:cNvSpPr>
          <p:nvPr>
            <p:ph type="title"/>
          </p:nvPr>
        </p:nvSpPr>
        <p:spPr/>
        <p:txBody>
          <a:bodyPr/>
          <a:lstStyle/>
          <a:p>
            <a:r>
              <a:rPr lang="fr-FR"/>
              <a:t>Modifiez le style du titre</a:t>
            </a:r>
            <a:endParaRPr lang="sv-SE"/>
          </a:p>
        </p:txBody>
      </p:sp>
      <p:sp>
        <p:nvSpPr>
          <p:cNvPr id="3" name="Espace réservé du texte vertical 2">
            <a:extLst>
              <a:ext uri="{FF2B5EF4-FFF2-40B4-BE49-F238E27FC236}">
                <a16:creationId xmlns:a16="http://schemas.microsoft.com/office/drawing/2014/main" id="{ECA570D4-0414-3F5B-496E-59848C76B51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e la date 3">
            <a:extLst>
              <a:ext uri="{FF2B5EF4-FFF2-40B4-BE49-F238E27FC236}">
                <a16:creationId xmlns:a16="http://schemas.microsoft.com/office/drawing/2014/main" id="{35345D79-7826-2B23-4994-AC67C32A81F0}"/>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95D70E8E-4C16-52D0-D8E2-FC55B06FED6A}"/>
              </a:ext>
            </a:extLst>
          </p:cNvPr>
          <p:cNvSpPr>
            <a:spLocks noGrp="1"/>
          </p:cNvSpPr>
          <p:nvPr>
            <p:ph type="ftr" sz="quarter" idx="11"/>
          </p:nvPr>
        </p:nvSpPr>
        <p:spPr/>
        <p:txBody>
          <a:bodyPr/>
          <a:lstStyle/>
          <a:p>
            <a:endParaRPr lang="sv-SE"/>
          </a:p>
        </p:txBody>
      </p:sp>
      <p:sp>
        <p:nvSpPr>
          <p:cNvPr id="6" name="Espace réservé du numéro de diapositive 5">
            <a:extLst>
              <a:ext uri="{FF2B5EF4-FFF2-40B4-BE49-F238E27FC236}">
                <a16:creationId xmlns:a16="http://schemas.microsoft.com/office/drawing/2014/main" id="{D0D873AA-9E36-018B-5ECC-3772648DB496}"/>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154690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658E29-9012-7E07-B51C-687F4AF88B5E}"/>
              </a:ext>
            </a:extLst>
          </p:cNvPr>
          <p:cNvSpPr>
            <a:spLocks noGrp="1"/>
          </p:cNvSpPr>
          <p:nvPr>
            <p:ph type="title" orient="vert"/>
          </p:nvPr>
        </p:nvSpPr>
        <p:spPr>
          <a:xfrm>
            <a:off x="8724900" y="365125"/>
            <a:ext cx="2628900" cy="5811838"/>
          </a:xfrm>
        </p:spPr>
        <p:txBody>
          <a:bodyPr vert="eaVert"/>
          <a:lstStyle/>
          <a:p>
            <a:r>
              <a:rPr lang="fr-FR"/>
              <a:t>Modifiez le style du titre</a:t>
            </a:r>
            <a:endParaRPr lang="sv-SE"/>
          </a:p>
        </p:txBody>
      </p:sp>
      <p:sp>
        <p:nvSpPr>
          <p:cNvPr id="3" name="Espace réservé du texte vertical 2">
            <a:extLst>
              <a:ext uri="{FF2B5EF4-FFF2-40B4-BE49-F238E27FC236}">
                <a16:creationId xmlns:a16="http://schemas.microsoft.com/office/drawing/2014/main" id="{0425A43A-26B7-6594-BCA7-1155A74DC7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e la date 3">
            <a:extLst>
              <a:ext uri="{FF2B5EF4-FFF2-40B4-BE49-F238E27FC236}">
                <a16:creationId xmlns:a16="http://schemas.microsoft.com/office/drawing/2014/main" id="{473D1530-06FF-A079-2C0B-ED629AF35A1B}"/>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17760212-9EAD-6F3E-12FC-2664EFC5C572}"/>
              </a:ext>
            </a:extLst>
          </p:cNvPr>
          <p:cNvSpPr>
            <a:spLocks noGrp="1"/>
          </p:cNvSpPr>
          <p:nvPr>
            <p:ph type="ftr" sz="quarter" idx="11"/>
          </p:nvPr>
        </p:nvSpPr>
        <p:spPr/>
        <p:txBody>
          <a:bodyPr/>
          <a:lstStyle/>
          <a:p>
            <a:endParaRPr lang="sv-SE"/>
          </a:p>
        </p:txBody>
      </p:sp>
      <p:sp>
        <p:nvSpPr>
          <p:cNvPr id="6" name="Espace réservé du numéro de diapositive 5">
            <a:extLst>
              <a:ext uri="{FF2B5EF4-FFF2-40B4-BE49-F238E27FC236}">
                <a16:creationId xmlns:a16="http://schemas.microsoft.com/office/drawing/2014/main" id="{D5EDF6F1-64AC-F46F-6B7D-2104B997809E}"/>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37446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E38A1-436C-8D95-1907-2FA59BF24BC4}"/>
              </a:ext>
            </a:extLst>
          </p:cNvPr>
          <p:cNvSpPr>
            <a:spLocks noGrp="1"/>
          </p:cNvSpPr>
          <p:nvPr>
            <p:ph type="title"/>
          </p:nvPr>
        </p:nvSpPr>
        <p:spPr/>
        <p:txBody>
          <a:bodyPr/>
          <a:lstStyle/>
          <a:p>
            <a:r>
              <a:rPr lang="fr-FR"/>
              <a:t>Modifiez le style du titre</a:t>
            </a:r>
            <a:endParaRPr lang="sv-SE"/>
          </a:p>
        </p:txBody>
      </p:sp>
      <p:sp>
        <p:nvSpPr>
          <p:cNvPr id="3" name="Espace réservé du contenu 2">
            <a:extLst>
              <a:ext uri="{FF2B5EF4-FFF2-40B4-BE49-F238E27FC236}">
                <a16:creationId xmlns:a16="http://schemas.microsoft.com/office/drawing/2014/main" id="{0BC9736E-DD16-9E2D-E8DC-1C8940CF820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e la date 3">
            <a:extLst>
              <a:ext uri="{FF2B5EF4-FFF2-40B4-BE49-F238E27FC236}">
                <a16:creationId xmlns:a16="http://schemas.microsoft.com/office/drawing/2014/main" id="{85A81107-E179-1715-9363-6E4259DA1CF2}"/>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651B2C0C-805D-2B53-8616-DC2A16283907}"/>
              </a:ext>
            </a:extLst>
          </p:cNvPr>
          <p:cNvSpPr>
            <a:spLocks noGrp="1"/>
          </p:cNvSpPr>
          <p:nvPr>
            <p:ph type="ftr" sz="quarter" idx="11"/>
          </p:nvPr>
        </p:nvSpPr>
        <p:spPr/>
        <p:txBody>
          <a:bodyPr/>
          <a:lstStyle/>
          <a:p>
            <a:endParaRPr lang="sv-SE"/>
          </a:p>
        </p:txBody>
      </p:sp>
      <p:sp>
        <p:nvSpPr>
          <p:cNvPr id="6" name="Espace réservé du numéro de diapositive 5">
            <a:extLst>
              <a:ext uri="{FF2B5EF4-FFF2-40B4-BE49-F238E27FC236}">
                <a16:creationId xmlns:a16="http://schemas.microsoft.com/office/drawing/2014/main" id="{B8F7D7F7-7064-AE88-4F67-562C3D6E2180}"/>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378485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826DB-8DC5-3E4F-FADD-4026B26095A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sv-SE"/>
          </a:p>
        </p:txBody>
      </p:sp>
      <p:sp>
        <p:nvSpPr>
          <p:cNvPr id="3" name="Espace réservé du texte 2">
            <a:extLst>
              <a:ext uri="{FF2B5EF4-FFF2-40B4-BE49-F238E27FC236}">
                <a16:creationId xmlns:a16="http://schemas.microsoft.com/office/drawing/2014/main" id="{D1C43D89-9434-E8F9-E957-2399F6982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DFF4137-A5FC-254F-FEAA-C6379BE621E1}"/>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E2E64752-F232-3A17-F414-0497266E0B4C}"/>
              </a:ext>
            </a:extLst>
          </p:cNvPr>
          <p:cNvSpPr>
            <a:spLocks noGrp="1"/>
          </p:cNvSpPr>
          <p:nvPr>
            <p:ph type="ftr" sz="quarter" idx="11"/>
          </p:nvPr>
        </p:nvSpPr>
        <p:spPr/>
        <p:txBody>
          <a:bodyPr/>
          <a:lstStyle/>
          <a:p>
            <a:endParaRPr lang="sv-SE"/>
          </a:p>
        </p:txBody>
      </p:sp>
      <p:sp>
        <p:nvSpPr>
          <p:cNvPr id="6" name="Espace réservé du numéro de diapositive 5">
            <a:extLst>
              <a:ext uri="{FF2B5EF4-FFF2-40B4-BE49-F238E27FC236}">
                <a16:creationId xmlns:a16="http://schemas.microsoft.com/office/drawing/2014/main" id="{55EC2AE4-7ECC-A175-D0EB-B4A5F029B531}"/>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252801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05F37C-274C-3481-672B-82F26A76E8DF}"/>
              </a:ext>
            </a:extLst>
          </p:cNvPr>
          <p:cNvSpPr>
            <a:spLocks noGrp="1"/>
          </p:cNvSpPr>
          <p:nvPr>
            <p:ph type="title"/>
          </p:nvPr>
        </p:nvSpPr>
        <p:spPr/>
        <p:txBody>
          <a:bodyPr/>
          <a:lstStyle/>
          <a:p>
            <a:r>
              <a:rPr lang="fr-FR"/>
              <a:t>Modifiez le style du titre</a:t>
            </a:r>
            <a:endParaRPr lang="sv-SE"/>
          </a:p>
        </p:txBody>
      </p:sp>
      <p:sp>
        <p:nvSpPr>
          <p:cNvPr id="3" name="Espace réservé du contenu 2">
            <a:extLst>
              <a:ext uri="{FF2B5EF4-FFF2-40B4-BE49-F238E27FC236}">
                <a16:creationId xmlns:a16="http://schemas.microsoft.com/office/drawing/2014/main" id="{A76400DB-EA8C-DCAA-2FCC-B9EE9B474F2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u contenu 3">
            <a:extLst>
              <a:ext uri="{FF2B5EF4-FFF2-40B4-BE49-F238E27FC236}">
                <a16:creationId xmlns:a16="http://schemas.microsoft.com/office/drawing/2014/main" id="{BAA40F35-6FC7-4267-06ED-31419909A93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5" name="Espace réservé de la date 4">
            <a:extLst>
              <a:ext uri="{FF2B5EF4-FFF2-40B4-BE49-F238E27FC236}">
                <a16:creationId xmlns:a16="http://schemas.microsoft.com/office/drawing/2014/main" id="{0F9E5683-7AB5-CAD1-4240-3CF78791C902}"/>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6" name="Espace réservé du pied de page 5">
            <a:extLst>
              <a:ext uri="{FF2B5EF4-FFF2-40B4-BE49-F238E27FC236}">
                <a16:creationId xmlns:a16="http://schemas.microsoft.com/office/drawing/2014/main" id="{2BBB28DA-467B-0276-16A3-E71E07649D3E}"/>
              </a:ext>
            </a:extLst>
          </p:cNvPr>
          <p:cNvSpPr>
            <a:spLocks noGrp="1"/>
          </p:cNvSpPr>
          <p:nvPr>
            <p:ph type="ftr" sz="quarter" idx="11"/>
          </p:nvPr>
        </p:nvSpPr>
        <p:spPr/>
        <p:txBody>
          <a:bodyPr/>
          <a:lstStyle/>
          <a:p>
            <a:endParaRPr lang="sv-SE"/>
          </a:p>
        </p:txBody>
      </p:sp>
      <p:sp>
        <p:nvSpPr>
          <p:cNvPr id="7" name="Espace réservé du numéro de diapositive 6">
            <a:extLst>
              <a:ext uri="{FF2B5EF4-FFF2-40B4-BE49-F238E27FC236}">
                <a16:creationId xmlns:a16="http://schemas.microsoft.com/office/drawing/2014/main" id="{ED732001-A6A5-671B-DAAB-C2A49E4481CB}"/>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292484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F911E-3771-FCBC-82D9-3B4B9BD89825}"/>
              </a:ext>
            </a:extLst>
          </p:cNvPr>
          <p:cNvSpPr>
            <a:spLocks noGrp="1"/>
          </p:cNvSpPr>
          <p:nvPr>
            <p:ph type="title"/>
          </p:nvPr>
        </p:nvSpPr>
        <p:spPr>
          <a:xfrm>
            <a:off x="839788" y="365125"/>
            <a:ext cx="10515600" cy="1325563"/>
          </a:xfrm>
        </p:spPr>
        <p:txBody>
          <a:bodyPr/>
          <a:lstStyle/>
          <a:p>
            <a:r>
              <a:rPr lang="fr-FR"/>
              <a:t>Modifiez le style du titre</a:t>
            </a:r>
            <a:endParaRPr lang="sv-SE"/>
          </a:p>
        </p:txBody>
      </p:sp>
      <p:sp>
        <p:nvSpPr>
          <p:cNvPr id="3" name="Espace réservé du texte 2">
            <a:extLst>
              <a:ext uri="{FF2B5EF4-FFF2-40B4-BE49-F238E27FC236}">
                <a16:creationId xmlns:a16="http://schemas.microsoft.com/office/drawing/2014/main" id="{DBB5F9EF-5A47-F7DE-8C7B-308159E92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73E622B-BC81-F271-4D42-0A9743CD097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5" name="Espace réservé du texte 4">
            <a:extLst>
              <a:ext uri="{FF2B5EF4-FFF2-40B4-BE49-F238E27FC236}">
                <a16:creationId xmlns:a16="http://schemas.microsoft.com/office/drawing/2014/main" id="{6FAC844E-0E3D-B9A1-6596-370C2E598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D009465-B8BC-3E5D-9D9C-31C228ED904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7" name="Espace réservé de la date 6">
            <a:extLst>
              <a:ext uri="{FF2B5EF4-FFF2-40B4-BE49-F238E27FC236}">
                <a16:creationId xmlns:a16="http://schemas.microsoft.com/office/drawing/2014/main" id="{DD8062A5-878F-1629-7FB5-EB5F995CEC70}"/>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8" name="Espace réservé du pied de page 7">
            <a:extLst>
              <a:ext uri="{FF2B5EF4-FFF2-40B4-BE49-F238E27FC236}">
                <a16:creationId xmlns:a16="http://schemas.microsoft.com/office/drawing/2014/main" id="{AEF78A96-6B73-0F6B-9CE1-5F3EE7740EC7}"/>
              </a:ext>
            </a:extLst>
          </p:cNvPr>
          <p:cNvSpPr>
            <a:spLocks noGrp="1"/>
          </p:cNvSpPr>
          <p:nvPr>
            <p:ph type="ftr" sz="quarter" idx="11"/>
          </p:nvPr>
        </p:nvSpPr>
        <p:spPr/>
        <p:txBody>
          <a:bodyPr/>
          <a:lstStyle/>
          <a:p>
            <a:endParaRPr lang="sv-SE"/>
          </a:p>
        </p:txBody>
      </p:sp>
      <p:sp>
        <p:nvSpPr>
          <p:cNvPr id="9" name="Espace réservé du numéro de diapositive 8">
            <a:extLst>
              <a:ext uri="{FF2B5EF4-FFF2-40B4-BE49-F238E27FC236}">
                <a16:creationId xmlns:a16="http://schemas.microsoft.com/office/drawing/2014/main" id="{50851965-812D-C8E7-3EE4-6A90D0500497}"/>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25746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8DB783-99B3-CA78-5195-DDA47DD798BB}"/>
              </a:ext>
            </a:extLst>
          </p:cNvPr>
          <p:cNvSpPr>
            <a:spLocks noGrp="1"/>
          </p:cNvSpPr>
          <p:nvPr>
            <p:ph type="title"/>
          </p:nvPr>
        </p:nvSpPr>
        <p:spPr/>
        <p:txBody>
          <a:bodyPr/>
          <a:lstStyle/>
          <a:p>
            <a:r>
              <a:rPr lang="fr-FR"/>
              <a:t>Modifiez le style du titre</a:t>
            </a:r>
            <a:endParaRPr lang="sv-SE"/>
          </a:p>
        </p:txBody>
      </p:sp>
      <p:sp>
        <p:nvSpPr>
          <p:cNvPr id="3" name="Espace réservé de la date 2">
            <a:extLst>
              <a:ext uri="{FF2B5EF4-FFF2-40B4-BE49-F238E27FC236}">
                <a16:creationId xmlns:a16="http://schemas.microsoft.com/office/drawing/2014/main" id="{67A169A6-D6DC-2ACC-A267-8C381D82D1E5}"/>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4" name="Espace réservé du pied de page 3">
            <a:extLst>
              <a:ext uri="{FF2B5EF4-FFF2-40B4-BE49-F238E27FC236}">
                <a16:creationId xmlns:a16="http://schemas.microsoft.com/office/drawing/2014/main" id="{D4455E19-F6F3-6A0F-247F-58FBCC7CC473}"/>
              </a:ext>
            </a:extLst>
          </p:cNvPr>
          <p:cNvSpPr>
            <a:spLocks noGrp="1"/>
          </p:cNvSpPr>
          <p:nvPr>
            <p:ph type="ftr" sz="quarter" idx="11"/>
          </p:nvPr>
        </p:nvSpPr>
        <p:spPr/>
        <p:txBody>
          <a:bodyPr/>
          <a:lstStyle/>
          <a:p>
            <a:endParaRPr lang="sv-SE"/>
          </a:p>
        </p:txBody>
      </p:sp>
      <p:sp>
        <p:nvSpPr>
          <p:cNvPr id="5" name="Espace réservé du numéro de diapositive 4">
            <a:extLst>
              <a:ext uri="{FF2B5EF4-FFF2-40B4-BE49-F238E27FC236}">
                <a16:creationId xmlns:a16="http://schemas.microsoft.com/office/drawing/2014/main" id="{3B7E1171-2E6F-FDC0-CBCA-67BD57CC19A7}"/>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376444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AEE4171-0757-FB56-6043-36002474393F}"/>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3" name="Espace réservé du pied de page 2">
            <a:extLst>
              <a:ext uri="{FF2B5EF4-FFF2-40B4-BE49-F238E27FC236}">
                <a16:creationId xmlns:a16="http://schemas.microsoft.com/office/drawing/2014/main" id="{F7AA80DB-AD65-0746-D6C5-160030BB116E}"/>
              </a:ext>
            </a:extLst>
          </p:cNvPr>
          <p:cNvSpPr>
            <a:spLocks noGrp="1"/>
          </p:cNvSpPr>
          <p:nvPr>
            <p:ph type="ftr" sz="quarter" idx="11"/>
          </p:nvPr>
        </p:nvSpPr>
        <p:spPr/>
        <p:txBody>
          <a:bodyPr/>
          <a:lstStyle/>
          <a:p>
            <a:endParaRPr lang="sv-SE"/>
          </a:p>
        </p:txBody>
      </p:sp>
      <p:sp>
        <p:nvSpPr>
          <p:cNvPr id="4" name="Espace réservé du numéro de diapositive 3">
            <a:extLst>
              <a:ext uri="{FF2B5EF4-FFF2-40B4-BE49-F238E27FC236}">
                <a16:creationId xmlns:a16="http://schemas.microsoft.com/office/drawing/2014/main" id="{D30F1426-E1E9-1C89-901C-1602236D4CAB}"/>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70700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C42F5B-2A9E-4325-E927-CDCED90A6D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sv-SE"/>
          </a:p>
        </p:txBody>
      </p:sp>
      <p:sp>
        <p:nvSpPr>
          <p:cNvPr id="3" name="Espace réservé du contenu 2">
            <a:extLst>
              <a:ext uri="{FF2B5EF4-FFF2-40B4-BE49-F238E27FC236}">
                <a16:creationId xmlns:a16="http://schemas.microsoft.com/office/drawing/2014/main" id="{3E200A43-9D58-D090-270C-135590D8B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u texte 3">
            <a:extLst>
              <a:ext uri="{FF2B5EF4-FFF2-40B4-BE49-F238E27FC236}">
                <a16:creationId xmlns:a16="http://schemas.microsoft.com/office/drawing/2014/main" id="{55FEBB64-E7D8-1D84-3226-AD0C19548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29900D-73C8-280C-638F-BB6C326B4867}"/>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6" name="Espace réservé du pied de page 5">
            <a:extLst>
              <a:ext uri="{FF2B5EF4-FFF2-40B4-BE49-F238E27FC236}">
                <a16:creationId xmlns:a16="http://schemas.microsoft.com/office/drawing/2014/main" id="{8AD78241-E715-E501-7415-373B53496510}"/>
              </a:ext>
            </a:extLst>
          </p:cNvPr>
          <p:cNvSpPr>
            <a:spLocks noGrp="1"/>
          </p:cNvSpPr>
          <p:nvPr>
            <p:ph type="ftr" sz="quarter" idx="11"/>
          </p:nvPr>
        </p:nvSpPr>
        <p:spPr/>
        <p:txBody>
          <a:bodyPr/>
          <a:lstStyle/>
          <a:p>
            <a:endParaRPr lang="sv-SE"/>
          </a:p>
        </p:txBody>
      </p:sp>
      <p:sp>
        <p:nvSpPr>
          <p:cNvPr id="7" name="Espace réservé du numéro de diapositive 6">
            <a:extLst>
              <a:ext uri="{FF2B5EF4-FFF2-40B4-BE49-F238E27FC236}">
                <a16:creationId xmlns:a16="http://schemas.microsoft.com/office/drawing/2014/main" id="{94330EEA-CAEB-42FC-CA5A-ECECA92DFCFC}"/>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157874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7ECEE-B9A8-A1BD-9C83-94A61A105C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sv-SE"/>
          </a:p>
        </p:txBody>
      </p:sp>
      <p:sp>
        <p:nvSpPr>
          <p:cNvPr id="3" name="Espace réservé pour une image  2">
            <a:extLst>
              <a:ext uri="{FF2B5EF4-FFF2-40B4-BE49-F238E27FC236}">
                <a16:creationId xmlns:a16="http://schemas.microsoft.com/office/drawing/2014/main" id="{1E357A70-9F17-3AF3-F707-E69FB5FD7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Espace réservé du texte 3">
            <a:extLst>
              <a:ext uri="{FF2B5EF4-FFF2-40B4-BE49-F238E27FC236}">
                <a16:creationId xmlns:a16="http://schemas.microsoft.com/office/drawing/2014/main" id="{A49B17BA-2991-5B4C-362C-D493E89A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D92327-A237-A942-0194-998EFE9BCD5C}"/>
              </a:ext>
            </a:extLst>
          </p:cNvPr>
          <p:cNvSpPr>
            <a:spLocks noGrp="1"/>
          </p:cNvSpPr>
          <p:nvPr>
            <p:ph type="dt" sz="half" idx="10"/>
          </p:nvPr>
        </p:nvSpPr>
        <p:spPr/>
        <p:txBody>
          <a:bodyPr/>
          <a:lstStyle/>
          <a:p>
            <a:fld id="{891A5504-C2F3-40E6-98FC-BCE138BD21F6}" type="datetimeFigureOut">
              <a:rPr lang="sv-SE" smtClean="0"/>
              <a:t>2023-05-25</a:t>
            </a:fld>
            <a:endParaRPr lang="sv-SE"/>
          </a:p>
        </p:txBody>
      </p:sp>
      <p:sp>
        <p:nvSpPr>
          <p:cNvPr id="6" name="Espace réservé du pied de page 5">
            <a:extLst>
              <a:ext uri="{FF2B5EF4-FFF2-40B4-BE49-F238E27FC236}">
                <a16:creationId xmlns:a16="http://schemas.microsoft.com/office/drawing/2014/main" id="{FBAC1953-E5AF-DB82-3A88-E555D5485107}"/>
              </a:ext>
            </a:extLst>
          </p:cNvPr>
          <p:cNvSpPr>
            <a:spLocks noGrp="1"/>
          </p:cNvSpPr>
          <p:nvPr>
            <p:ph type="ftr" sz="quarter" idx="11"/>
          </p:nvPr>
        </p:nvSpPr>
        <p:spPr/>
        <p:txBody>
          <a:bodyPr/>
          <a:lstStyle/>
          <a:p>
            <a:endParaRPr lang="sv-SE"/>
          </a:p>
        </p:txBody>
      </p:sp>
      <p:sp>
        <p:nvSpPr>
          <p:cNvPr id="7" name="Espace réservé du numéro de diapositive 6">
            <a:extLst>
              <a:ext uri="{FF2B5EF4-FFF2-40B4-BE49-F238E27FC236}">
                <a16:creationId xmlns:a16="http://schemas.microsoft.com/office/drawing/2014/main" id="{5679BC74-BB60-B5A9-1850-26784E6946CF}"/>
              </a:ext>
            </a:extLst>
          </p:cNvPr>
          <p:cNvSpPr>
            <a:spLocks noGrp="1"/>
          </p:cNvSpPr>
          <p:nvPr>
            <p:ph type="sldNum" sz="quarter" idx="12"/>
          </p:nvPr>
        </p:nvSpPr>
        <p:spPr/>
        <p:txBody>
          <a:bodyPr/>
          <a:lstStyle/>
          <a:p>
            <a:fld id="{00B5564F-C0C6-4A67-9273-C582D15726E2}" type="slidenum">
              <a:rPr lang="sv-SE" smtClean="0"/>
              <a:t>‹N°›</a:t>
            </a:fld>
            <a:endParaRPr lang="sv-SE"/>
          </a:p>
        </p:txBody>
      </p:sp>
    </p:spTree>
    <p:extLst>
      <p:ext uri="{BB962C8B-B14F-4D97-AF65-F5344CB8AC3E}">
        <p14:creationId xmlns:p14="http://schemas.microsoft.com/office/powerpoint/2010/main" val="344908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0E04B4A-7872-B71B-08EE-791A30249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sv-SE"/>
          </a:p>
        </p:txBody>
      </p:sp>
      <p:sp>
        <p:nvSpPr>
          <p:cNvPr id="3" name="Espace réservé du texte 2">
            <a:extLst>
              <a:ext uri="{FF2B5EF4-FFF2-40B4-BE49-F238E27FC236}">
                <a16:creationId xmlns:a16="http://schemas.microsoft.com/office/drawing/2014/main" id="{5AB686F2-F5E6-578B-F462-BD078E24F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sv-SE"/>
          </a:p>
        </p:txBody>
      </p:sp>
      <p:sp>
        <p:nvSpPr>
          <p:cNvPr id="4" name="Espace réservé de la date 3">
            <a:extLst>
              <a:ext uri="{FF2B5EF4-FFF2-40B4-BE49-F238E27FC236}">
                <a16:creationId xmlns:a16="http://schemas.microsoft.com/office/drawing/2014/main" id="{07520DA7-8282-1ABD-667F-E1C8FC08F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5504-C2F3-40E6-98FC-BCE138BD21F6}" type="datetimeFigureOut">
              <a:rPr lang="sv-SE" smtClean="0"/>
              <a:t>2023-05-25</a:t>
            </a:fld>
            <a:endParaRPr lang="sv-SE"/>
          </a:p>
        </p:txBody>
      </p:sp>
      <p:sp>
        <p:nvSpPr>
          <p:cNvPr id="5" name="Espace réservé du pied de page 4">
            <a:extLst>
              <a:ext uri="{FF2B5EF4-FFF2-40B4-BE49-F238E27FC236}">
                <a16:creationId xmlns:a16="http://schemas.microsoft.com/office/drawing/2014/main" id="{658C126F-D19C-A249-1E1C-0F46C0D0C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Espace réservé du numéro de diapositive 5">
            <a:extLst>
              <a:ext uri="{FF2B5EF4-FFF2-40B4-BE49-F238E27FC236}">
                <a16:creationId xmlns:a16="http://schemas.microsoft.com/office/drawing/2014/main" id="{9902F6F6-FE18-E691-18EE-449A41610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5564F-C0C6-4A67-9273-C582D15726E2}" type="slidenum">
              <a:rPr lang="sv-SE" smtClean="0"/>
              <a:t>‹N°›</a:t>
            </a:fld>
            <a:endParaRPr lang="sv-SE"/>
          </a:p>
        </p:txBody>
      </p:sp>
    </p:spTree>
    <p:extLst>
      <p:ext uri="{BB962C8B-B14F-4D97-AF65-F5344CB8AC3E}">
        <p14:creationId xmlns:p14="http://schemas.microsoft.com/office/powerpoint/2010/main" val="288585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354A87-8BCB-2D3C-2A4C-9BBFAE6AAF70}"/>
              </a:ext>
            </a:extLst>
          </p:cNvPr>
          <p:cNvSpPr>
            <a:spLocks noGrp="1"/>
          </p:cNvSpPr>
          <p:nvPr>
            <p:ph type="ctrTitle"/>
          </p:nvPr>
        </p:nvSpPr>
        <p:spPr>
          <a:xfrm>
            <a:off x="1524000" y="1122363"/>
            <a:ext cx="9144000" cy="1387157"/>
          </a:xfrm>
        </p:spPr>
        <p:txBody>
          <a:bodyPr>
            <a:normAutofit/>
          </a:bodyPr>
          <a:lstStyle/>
          <a:p>
            <a:r>
              <a:rPr lang="fr-FR" sz="3600" b="1" dirty="0">
                <a:solidFill>
                  <a:srgbClr val="002060"/>
                </a:solidFill>
                <a:latin typeface="Times New Roman" panose="02020603050405020304" pitchFamily="18" charset="0"/>
                <a:cs typeface="Times New Roman" panose="02020603050405020304" pitchFamily="18" charset="0"/>
              </a:rPr>
              <a:t>SQL and NoSQL (Not </a:t>
            </a:r>
            <a:r>
              <a:rPr lang="fr-FR" sz="3600" b="1" dirty="0" err="1">
                <a:solidFill>
                  <a:srgbClr val="002060"/>
                </a:solidFill>
                <a:latin typeface="Times New Roman" panose="02020603050405020304" pitchFamily="18" charset="0"/>
                <a:cs typeface="Times New Roman" panose="02020603050405020304" pitchFamily="18" charset="0"/>
              </a:rPr>
              <a:t>only</a:t>
            </a:r>
            <a:r>
              <a:rPr lang="fr-FR" sz="3600" b="1" dirty="0">
                <a:solidFill>
                  <a:srgbClr val="002060"/>
                </a:solidFill>
                <a:latin typeface="Times New Roman" panose="02020603050405020304" pitchFamily="18" charset="0"/>
                <a:cs typeface="Times New Roman" panose="02020603050405020304" pitchFamily="18" charset="0"/>
              </a:rPr>
              <a:t> SQL) </a:t>
            </a:r>
            <a:br>
              <a:rPr lang="fr-FR" sz="3600" b="1" dirty="0">
                <a:solidFill>
                  <a:srgbClr val="002060"/>
                </a:solidFill>
                <a:latin typeface="Times New Roman" panose="02020603050405020304" pitchFamily="18" charset="0"/>
                <a:cs typeface="Times New Roman" panose="02020603050405020304" pitchFamily="18" charset="0"/>
              </a:rPr>
            </a:br>
            <a:endParaRPr lang="sv-SE" sz="3600" b="1" dirty="0">
              <a:solidFill>
                <a:srgbClr val="002060"/>
              </a:solidFill>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42F0C4E7-AF9B-A05E-08E5-AE67139EF26F}"/>
              </a:ext>
            </a:extLst>
          </p:cNvPr>
          <p:cNvSpPr>
            <a:spLocks noGrp="1"/>
          </p:cNvSpPr>
          <p:nvPr>
            <p:ph type="subTitle" idx="1"/>
          </p:nvPr>
        </p:nvSpPr>
        <p:spPr>
          <a:xfrm>
            <a:off x="1524000" y="2143760"/>
            <a:ext cx="9144000" cy="4795520"/>
          </a:xfrm>
        </p:spPr>
        <p:txBody>
          <a:bodyPr>
            <a:normAutofit/>
          </a:bodyPr>
          <a:lstStyle/>
          <a:p>
            <a:endParaRPr lang="en-US" dirty="0">
              <a:solidFill>
                <a:srgbClr val="FF0000"/>
              </a:solidFill>
            </a:endParaRPr>
          </a:p>
          <a:p>
            <a:r>
              <a:rPr lang="en-US" sz="3600" b="1" dirty="0">
                <a:solidFill>
                  <a:srgbClr val="002060"/>
                </a:solidFill>
              </a:rPr>
              <a:t>Definition</a:t>
            </a:r>
            <a:r>
              <a:rPr lang="en-US" sz="3600" b="1" dirty="0">
                <a:solidFill>
                  <a:srgbClr val="FF0000"/>
                </a:solidFill>
              </a:rPr>
              <a:t> </a:t>
            </a:r>
          </a:p>
          <a:p>
            <a:endParaRPr lang="en-US" sz="3600" b="1" dirty="0">
              <a:solidFill>
                <a:srgbClr val="FF0000"/>
              </a:solidFill>
            </a:endParaRPr>
          </a:p>
          <a:p>
            <a:pPr marL="342900" indent="-342900" algn="l">
              <a:buFont typeface="Arial" panose="020B0604020202020204" pitchFamily="34" charset="0"/>
              <a:buChar char="•"/>
            </a:pPr>
            <a:r>
              <a:rPr lang="en-US" sz="2200" dirty="0">
                <a:solidFill>
                  <a:srgbClr val="00B0F0"/>
                </a:solidFill>
                <a:latin typeface="Times New Roman" panose="02020603050405020304" pitchFamily="18" charset="0"/>
                <a:cs typeface="Times New Roman" panose="02020603050405020304" pitchFamily="18" charset="0"/>
              </a:rPr>
              <a:t>SQL:</a:t>
            </a:r>
            <a:r>
              <a:rPr lang="en-US" sz="2200" dirty="0">
                <a:latin typeface="Times New Roman" panose="02020603050405020304" pitchFamily="18" charset="0"/>
                <a:cs typeface="Times New Roman" panose="02020603050405020304" pitchFamily="18" charset="0"/>
              </a:rPr>
              <a:t> is a standard language for relational databases, emphasizing      structured data and defined schemas.</a:t>
            </a:r>
          </a:p>
          <a:p>
            <a:pPr algn="l"/>
            <a:endParaRPr lang="en-US" sz="22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200" dirty="0">
                <a:solidFill>
                  <a:srgbClr val="00B0F0"/>
                </a:solidFill>
                <a:latin typeface="Times New Roman" panose="02020603050405020304" pitchFamily="18" charset="0"/>
                <a:cs typeface="Times New Roman" panose="02020603050405020304" pitchFamily="18" charset="0"/>
              </a:rPr>
              <a:t>NoSQL (Not only SQL): </a:t>
            </a:r>
            <a:r>
              <a:rPr lang="en-US" sz="2200" dirty="0">
                <a:latin typeface="Times New Roman" panose="02020603050405020304" pitchFamily="18" charset="0"/>
                <a:cs typeface="Times New Roman" panose="02020603050405020304" pitchFamily="18" charset="0"/>
              </a:rPr>
              <a:t>is a flexible and scalable approach to data </a:t>
            </a:r>
            <a:r>
              <a:rPr lang="en-US" sz="2200" dirty="0" err="1">
                <a:latin typeface="Times New Roman" panose="02020603050405020304" pitchFamily="18" charset="0"/>
                <a:cs typeface="Times New Roman" panose="02020603050405020304" pitchFamily="18" charset="0"/>
              </a:rPr>
              <a:t>management,designed</a:t>
            </a:r>
            <a:r>
              <a:rPr lang="en-US" sz="2200" dirty="0">
                <a:latin typeface="Times New Roman" panose="02020603050405020304" pitchFamily="18" charset="0"/>
                <a:cs typeface="Times New Roman" panose="02020603050405020304" pitchFamily="18" charset="0"/>
              </a:rPr>
              <a:t> to handle unstructured and semi-structured data.</a:t>
            </a:r>
          </a:p>
        </p:txBody>
      </p:sp>
    </p:spTree>
    <p:extLst>
      <p:ext uri="{BB962C8B-B14F-4D97-AF65-F5344CB8AC3E}">
        <p14:creationId xmlns:p14="http://schemas.microsoft.com/office/powerpoint/2010/main" val="25719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57EB63-3569-FF84-62CD-9B31E4AEE65D}"/>
              </a:ext>
            </a:extLst>
          </p:cNvPr>
          <p:cNvSpPr>
            <a:spLocks noGrp="1"/>
          </p:cNvSpPr>
          <p:nvPr>
            <p:ph type="ctrTitle"/>
          </p:nvPr>
        </p:nvSpPr>
        <p:spPr>
          <a:xfrm>
            <a:off x="1524000" y="0"/>
            <a:ext cx="9144000" cy="1224597"/>
          </a:xfrm>
        </p:spPr>
        <p:txBody>
          <a:bodyPr>
            <a:normAutofit/>
          </a:bodyPr>
          <a:lstStyle/>
          <a:p>
            <a:r>
              <a:rPr lang="sv-SE" sz="3600" b="1" dirty="0">
                <a:solidFill>
                  <a:srgbClr val="002060"/>
                </a:solidFill>
                <a:latin typeface="Times New Roman" panose="02020603050405020304" pitchFamily="18" charset="0"/>
                <a:cs typeface="Times New Roman" panose="02020603050405020304" pitchFamily="18" charset="0"/>
              </a:rPr>
              <a:t>Data Model Comparison</a:t>
            </a:r>
          </a:p>
        </p:txBody>
      </p:sp>
      <p:sp>
        <p:nvSpPr>
          <p:cNvPr id="3" name="Sous-titre 2">
            <a:extLst>
              <a:ext uri="{FF2B5EF4-FFF2-40B4-BE49-F238E27FC236}">
                <a16:creationId xmlns:a16="http://schemas.microsoft.com/office/drawing/2014/main" id="{D6B87E20-FE90-41E1-CD03-7905D19689BF}"/>
              </a:ext>
            </a:extLst>
          </p:cNvPr>
          <p:cNvSpPr>
            <a:spLocks noGrp="1"/>
          </p:cNvSpPr>
          <p:nvPr>
            <p:ph type="subTitle" idx="1"/>
          </p:nvPr>
        </p:nvSpPr>
        <p:spPr>
          <a:xfrm>
            <a:off x="1524000" y="1381760"/>
            <a:ext cx="9144000" cy="5476239"/>
          </a:xfrm>
        </p:spPr>
        <p:txBody>
          <a:bodyPr>
            <a:normAutofit/>
          </a:bodyPr>
          <a:lstStyle/>
          <a:p>
            <a:pPr marL="342900" indent="-342900" algn="l">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200" dirty="0">
                <a:solidFill>
                  <a:srgbClr val="00B0F0"/>
                </a:solidFill>
                <a:latin typeface="Times New Roman" panose="02020603050405020304" pitchFamily="18" charset="0"/>
                <a:cs typeface="Times New Roman" panose="02020603050405020304" pitchFamily="18" charset="0"/>
              </a:rPr>
              <a:t>SQL</a:t>
            </a:r>
            <a:r>
              <a:rPr lang="en-US" sz="2200" dirty="0">
                <a:latin typeface="Times New Roman" panose="02020603050405020304" pitchFamily="18" charset="0"/>
                <a:cs typeface="Times New Roman" panose="02020603050405020304" pitchFamily="18" charset="0"/>
              </a:rPr>
              <a:t> is the programming language used to interface with relational databases. (Relational databases model data as records in rows and tables, with logical links between them).</a:t>
            </a:r>
          </a:p>
          <a:p>
            <a:pPr marL="342900" indent="-342900" algn="l">
              <a:buFont typeface="Arial" panose="020B0604020202020204" pitchFamily="34" charset="0"/>
              <a:buChar char="•"/>
            </a:pPr>
            <a:r>
              <a:rPr lang="en-US" sz="2200" dirty="0">
                <a:solidFill>
                  <a:srgbClr val="00B0F0"/>
                </a:solidFill>
                <a:latin typeface="Times New Roman" panose="02020603050405020304" pitchFamily="18" charset="0"/>
                <a:cs typeface="Times New Roman" panose="02020603050405020304" pitchFamily="18" charset="0"/>
              </a:rPr>
              <a:t>NoSQL</a:t>
            </a:r>
            <a:r>
              <a:rPr lang="en-US" sz="2200" dirty="0">
                <a:latin typeface="Times New Roman" panose="02020603050405020304" pitchFamily="18" charset="0"/>
                <a:cs typeface="Times New Roman" panose="02020603050405020304" pitchFamily="18" charset="0"/>
              </a:rPr>
              <a:t> is a class of DBMs that are non-relational and generally do not use SQL.</a:t>
            </a:r>
          </a:p>
          <a:p>
            <a:pPr algn="l"/>
            <a:r>
              <a:rPr lang="en-US" sz="2200" dirty="0">
                <a:latin typeface="Times New Roman" panose="02020603050405020304" pitchFamily="18" charset="0"/>
                <a:cs typeface="Times New Roman" panose="02020603050405020304" pitchFamily="18" charset="0"/>
              </a:rPr>
              <a:t>        </a:t>
            </a:r>
            <a:r>
              <a:rPr lang="en-US" sz="2200" dirty="0">
                <a:solidFill>
                  <a:srgbClr val="00B0F0"/>
                </a:solidFill>
                <a:latin typeface="Times New Roman" panose="02020603050405020304" pitchFamily="18" charset="0"/>
                <a:cs typeface="Times New Roman" panose="02020603050405020304" pitchFamily="18" charset="0"/>
              </a:rPr>
              <a:t>There are five practical differences between SQL and NoSQL:</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Structure</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Properties</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Query Language</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Scalability</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 and communities</a:t>
            </a:r>
          </a:p>
          <a:p>
            <a:pPr marL="342900" indent="-342900" algn="l">
              <a:buFont typeface="Arial" panose="020B0604020202020204" pitchFamily="34" charset="0"/>
              <a:buChar char="•"/>
            </a:pPr>
            <a:endParaRPr lang="sv-SE" dirty="0"/>
          </a:p>
        </p:txBody>
      </p:sp>
    </p:spTree>
    <p:extLst>
      <p:ext uri="{BB962C8B-B14F-4D97-AF65-F5344CB8AC3E}">
        <p14:creationId xmlns:p14="http://schemas.microsoft.com/office/powerpoint/2010/main" val="273596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F489B5-762F-CD6F-7C24-2F40B545C28A}"/>
              </a:ext>
            </a:extLst>
          </p:cNvPr>
          <p:cNvSpPr>
            <a:spLocks noGrp="1"/>
          </p:cNvSpPr>
          <p:nvPr>
            <p:ph type="title"/>
          </p:nvPr>
        </p:nvSpPr>
        <p:spPr/>
        <p:txBody>
          <a:bodyPr/>
          <a:lstStyle/>
          <a:p>
            <a:pPr algn="ctr"/>
            <a:r>
              <a:rPr lang="en-US" sz="3600" b="1" dirty="0">
                <a:solidFill>
                  <a:srgbClr val="002060"/>
                </a:solidFill>
                <a:latin typeface="Times New Roman" panose="02020603050405020304" pitchFamily="18" charset="0"/>
                <a:cs typeface="Times New Roman" panose="02020603050405020304" pitchFamily="18" charset="0"/>
              </a:rPr>
              <a:t>Use Cases of SQL and NoSQL</a:t>
            </a:r>
            <a:endParaRPr lang="sv-SE" sz="3600" b="1" dirty="0">
              <a:solidFill>
                <a:srgbClr val="00206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D26DADDF-905B-2260-4E00-3A70EB90A26B}"/>
              </a:ext>
            </a:extLst>
          </p:cNvPr>
          <p:cNvSpPr>
            <a:spLocks noGrp="1"/>
          </p:cNvSpPr>
          <p:nvPr>
            <p:ph idx="1"/>
          </p:nvPr>
        </p:nvSpPr>
        <p:spPr>
          <a:xfrm>
            <a:off x="838200" y="1690688"/>
            <a:ext cx="10515600" cy="4933632"/>
          </a:xfrm>
        </p:spPr>
        <p:txBody>
          <a:bodyPr>
            <a:normAutofit fontScale="92500"/>
          </a:bodyPr>
          <a:lstStyle/>
          <a:p>
            <a:endParaRPr lang="en-US" sz="2400" dirty="0"/>
          </a:p>
          <a:p>
            <a:pPr marL="0" indent="0" algn="ctr">
              <a:buNone/>
            </a:pPr>
            <a:r>
              <a:rPr lang="en-US" sz="3900" dirty="0">
                <a:solidFill>
                  <a:srgbClr val="002060"/>
                </a:solidFill>
              </a:rPr>
              <a:t>SQL</a:t>
            </a:r>
          </a:p>
          <a:p>
            <a:r>
              <a:rPr lang="en-US" sz="2400" dirty="0">
                <a:latin typeface="Times New Roman" panose="02020603050405020304" pitchFamily="18" charset="0"/>
                <a:cs typeface="Times New Roman" panose="02020603050405020304" pitchFamily="18" charset="0"/>
              </a:rPr>
              <a:t>Traditional Business Applications: SQL databases are widely used in traditional business applications such as enterprise resource planning (ERP) systems, customer relationship management (CRM) systems, and human resource management systems (HRMS). These applications often require structured data and complex transactions.</a:t>
            </a:r>
          </a:p>
          <a:p>
            <a:r>
              <a:rPr lang="en-US" sz="2400" dirty="0">
                <a:latin typeface="Times New Roman" panose="02020603050405020304" pitchFamily="18" charset="0"/>
                <a:cs typeface="Times New Roman" panose="02020603050405020304" pitchFamily="18" charset="0"/>
              </a:rPr>
              <a:t>Financial Systems: SQL databases are commonly employed in financial systems for storing and managing financial data, including transactions, balances, and financial reports. The ACID properties of SQL ensure data integrity and consistency.</a:t>
            </a:r>
          </a:p>
          <a:p>
            <a:r>
              <a:rPr lang="en-US" sz="2400" dirty="0">
                <a:latin typeface="Times New Roman" panose="02020603050405020304" pitchFamily="18" charset="0"/>
                <a:cs typeface="Times New Roman" panose="02020603050405020304" pitchFamily="18" charset="0"/>
              </a:rPr>
              <a:t>Transactional Databases: SQL databases excel in handling transactional workloads, where data consistency and atomicity are crucial. E-commerce platforms, banking systems, and reservation systems heavily rely on SQL databases for processing transactions efficiently</a:t>
            </a:r>
            <a:r>
              <a:rPr lang="en-US" sz="2400" dirty="0"/>
              <a:t>.</a:t>
            </a:r>
            <a:endParaRPr lang="fr-FR" sz="2400" dirty="0"/>
          </a:p>
        </p:txBody>
      </p:sp>
    </p:spTree>
    <p:extLst>
      <p:ext uri="{BB962C8B-B14F-4D97-AF65-F5344CB8AC3E}">
        <p14:creationId xmlns:p14="http://schemas.microsoft.com/office/powerpoint/2010/main" val="26360627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D95CC-FEA4-79DB-75A0-FF62BA5DE9CC}"/>
              </a:ext>
            </a:extLst>
          </p:cNvPr>
          <p:cNvSpPr>
            <a:spLocks noGrp="1"/>
          </p:cNvSpPr>
          <p:nvPr>
            <p:ph type="title"/>
          </p:nvPr>
        </p:nvSpPr>
        <p:spPr>
          <a:xfrm>
            <a:off x="838200" y="253365"/>
            <a:ext cx="10515600" cy="874395"/>
          </a:xfrm>
        </p:spPr>
        <p:txBody>
          <a:bodyPr/>
          <a:lstStyle/>
          <a:p>
            <a:r>
              <a:rPr lang="en-US" b="1" dirty="0">
                <a:solidFill>
                  <a:srgbClr val="002060"/>
                </a:solidFill>
              </a:rPr>
              <a:t>            </a:t>
            </a:r>
            <a:r>
              <a:rPr lang="en-US" sz="3600" b="1" dirty="0">
                <a:solidFill>
                  <a:srgbClr val="002060"/>
                </a:solidFill>
                <a:latin typeface="Times New Roman" panose="02020603050405020304" pitchFamily="18" charset="0"/>
                <a:cs typeface="Times New Roman" panose="02020603050405020304" pitchFamily="18" charset="0"/>
              </a:rPr>
              <a:t>Use Cases of SQL and NoSQL</a:t>
            </a:r>
            <a:endParaRPr lang="sv-SE" sz="3600" b="1" dirty="0">
              <a:solidFill>
                <a:srgbClr val="00206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D933072-FFFE-6057-CF7C-5E146E0BAD28}"/>
              </a:ext>
            </a:extLst>
          </p:cNvPr>
          <p:cNvSpPr>
            <a:spLocks noGrp="1"/>
          </p:cNvSpPr>
          <p:nvPr>
            <p:ph idx="1"/>
          </p:nvPr>
        </p:nvSpPr>
        <p:spPr>
          <a:xfrm>
            <a:off x="675640" y="1000918"/>
            <a:ext cx="10515600" cy="4856163"/>
          </a:xfrm>
        </p:spPr>
        <p:txBody>
          <a:bodyPr>
            <a:noAutofit/>
          </a:bodyPr>
          <a:lstStyle/>
          <a:p>
            <a:pPr>
              <a:lnSpc>
                <a:spcPct val="100000"/>
              </a:lnSpc>
            </a:pPr>
            <a:endParaRPr lang="en-US" sz="2000" dirty="0">
              <a:latin typeface="Times New Roman" panose="02020603050405020304" pitchFamily="18" charset="0"/>
              <a:cs typeface="Times New Roman" panose="02020603050405020304" pitchFamily="18" charset="0"/>
            </a:endParaRPr>
          </a:p>
          <a:p>
            <a:pPr marL="0" lvl="1" indent="0" algn="ctr">
              <a:lnSpc>
                <a:spcPct val="80000"/>
              </a:lnSpc>
              <a:spcBef>
                <a:spcPts val="1000"/>
              </a:spcBef>
              <a:buNone/>
            </a:pPr>
            <a:r>
              <a:rPr lang="en-US" sz="3600" dirty="0">
                <a:solidFill>
                  <a:srgbClr val="002060"/>
                </a:solidFill>
              </a:rPr>
              <a:t>NoSQL</a:t>
            </a:r>
          </a:p>
          <a:p>
            <a:pPr>
              <a:lnSpc>
                <a:spcPct val="100000"/>
              </a:lnSpc>
            </a:pPr>
            <a:r>
              <a:rPr lang="en-US" sz="2000" dirty="0">
                <a:latin typeface="Times New Roman" panose="02020603050405020304" pitchFamily="18" charset="0"/>
                <a:cs typeface="Times New Roman" panose="02020603050405020304" pitchFamily="18" charset="0"/>
              </a:rPr>
              <a:t>Big Data Applications: NoSQL databases are well-suited for handling massive volumes of unstructured and semi-structured data commonly found in big data applications. They enable horizontal scalability, distributed data processing, and real-time analytics.</a:t>
            </a:r>
          </a:p>
          <a:p>
            <a:pPr>
              <a:lnSpc>
                <a:spcPct val="100000"/>
              </a:lnSpc>
            </a:pPr>
            <a:r>
              <a:rPr lang="en-US" sz="2000" dirty="0">
                <a:latin typeface="Times New Roman" panose="02020603050405020304" pitchFamily="18" charset="0"/>
                <a:cs typeface="Times New Roman" panose="02020603050405020304" pitchFamily="18" charset="0"/>
              </a:rPr>
              <a:t>Real-time Web Applications: NoSQL databases, such as key-value stores or document databases, are often used in real-time web applications, where high availability, low latency, and scalability are paramount. Examples include social media platforms, recommendation engines, and real-time analytics dashboards.</a:t>
            </a:r>
          </a:p>
          <a:p>
            <a:pPr>
              <a:lnSpc>
                <a:spcPct val="100000"/>
              </a:lnSpc>
            </a:pPr>
            <a:r>
              <a:rPr lang="en-US" sz="2000" dirty="0">
                <a:latin typeface="Times New Roman" panose="02020603050405020304" pitchFamily="18" charset="0"/>
                <a:cs typeface="Times New Roman" panose="02020603050405020304" pitchFamily="18" charset="0"/>
              </a:rPr>
              <a:t>Content Management Systems (CMS): NoSQL databases offer flexibility in handling diverse content types, making them a popular choice for CMS platforms. They allow storing and retrieving structured and unstructured data efficiently, enabling content-rich applications and websites</a:t>
            </a:r>
          </a:p>
        </p:txBody>
      </p:sp>
    </p:spTree>
    <p:extLst>
      <p:ext uri="{BB962C8B-B14F-4D97-AF65-F5344CB8AC3E}">
        <p14:creationId xmlns:p14="http://schemas.microsoft.com/office/powerpoint/2010/main" val="183097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13D91-13A5-7F42-F517-50278B273E29}"/>
              </a:ext>
            </a:extLst>
          </p:cNvPr>
          <p:cNvSpPr>
            <a:spLocks noGrp="1"/>
          </p:cNvSpPr>
          <p:nvPr>
            <p:ph type="title"/>
          </p:nvPr>
        </p:nvSpPr>
        <p:spPr/>
        <p:txBody>
          <a:bodyPr/>
          <a:lstStyle/>
          <a:p>
            <a:r>
              <a:rPr lang="fr-FR" dirty="0"/>
              <a:t>                       </a:t>
            </a:r>
            <a:r>
              <a:rPr lang="fr-FR" sz="3600" b="1" dirty="0">
                <a:solidFill>
                  <a:srgbClr val="002060"/>
                </a:solidFill>
                <a:latin typeface="Times New Roman" panose="02020603050405020304" pitchFamily="18" charset="0"/>
                <a:cs typeface="Times New Roman" panose="02020603050405020304" pitchFamily="18" charset="0"/>
              </a:rPr>
              <a:t>Conclusion </a:t>
            </a:r>
            <a:endParaRPr lang="sv-SE" sz="3600" b="1" dirty="0">
              <a:solidFill>
                <a:srgbClr val="00206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241C872C-84C6-021B-5824-2B6E6C5E16C7}"/>
              </a:ext>
            </a:extLst>
          </p:cNvPr>
          <p:cNvSpPr>
            <a:spLocks noGrp="1"/>
          </p:cNvSpPr>
          <p:nvPr>
            <p:ph idx="1"/>
          </p:nvPr>
        </p:nvSpPr>
        <p:spPr>
          <a:xfrm>
            <a:off x="838200" y="2374265"/>
            <a:ext cx="10515600" cy="4351338"/>
          </a:xfrm>
        </p:spPr>
        <p:txBody>
          <a:bodyPr/>
          <a:lstStyle/>
          <a:p>
            <a:pPr marL="0" indent="0">
              <a:buNone/>
            </a:pPr>
            <a:endParaRPr lang="en-US" dirty="0"/>
          </a:p>
          <a:p>
            <a:pPr marL="0" indent="0">
              <a:lnSpc>
                <a:spcPct val="100000"/>
              </a:lnSpc>
              <a:buNone/>
            </a:pPr>
            <a:r>
              <a:rPr lang="en-US" sz="2000" dirty="0">
                <a:latin typeface="Times New Roman" panose="02020603050405020304" pitchFamily="18" charset="0"/>
                <a:cs typeface="Times New Roman" panose="02020603050405020304" pitchFamily="18" charset="0"/>
              </a:rPr>
              <a:t>Recap the key differences between NoSQL and SQL.</a:t>
            </a:r>
          </a:p>
          <a:p>
            <a:pPr marL="0" indent="0">
              <a:lnSpc>
                <a:spcPct val="100000"/>
              </a:lnSpc>
              <a:buNone/>
            </a:pPr>
            <a:r>
              <a:rPr lang="en-US" sz="2000" dirty="0">
                <a:latin typeface="Times New Roman" panose="02020603050405020304" pitchFamily="18" charset="0"/>
                <a:cs typeface="Times New Roman" panose="02020603050405020304" pitchFamily="18" charset="0"/>
              </a:rPr>
              <a:t>Emphasize that the choice between NoSQL and SQL depends on the specific requirements of the application and its data characteristics.</a:t>
            </a:r>
          </a:p>
          <a:p>
            <a:pPr marL="0" indent="0">
              <a:lnSpc>
                <a:spcPct val="100000"/>
              </a:lnSpc>
              <a:buNone/>
            </a:pPr>
            <a:r>
              <a:rPr lang="en-US" sz="2000" dirty="0">
                <a:latin typeface="Times New Roman" panose="02020603050405020304" pitchFamily="18" charset="0"/>
                <a:cs typeface="Times New Roman" panose="02020603050405020304" pitchFamily="18" charset="0"/>
              </a:rPr>
              <a:t>Encourage further exploration of each approach based on the project's needs.</a:t>
            </a:r>
            <a:endParaRPr lang="sv-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0750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TotalTime>
  <Words>430</Words>
  <Application>Microsoft Office PowerPoint</Application>
  <PresentationFormat>Grand écran</PresentationFormat>
  <Paragraphs>34</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Times New Roman</vt:lpstr>
      <vt:lpstr>Thème Office</vt:lpstr>
      <vt:lpstr>SQL and NoSQL (Not only SQL)  </vt:lpstr>
      <vt:lpstr>Data Model Comparison</vt:lpstr>
      <vt:lpstr>Use Cases of SQL and NoSQL</vt:lpstr>
      <vt:lpstr>            Use Cases of SQL and NoSQL</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Haggui Rakia</dc:creator>
  <cp:lastModifiedBy>Haggui Rakia</cp:lastModifiedBy>
  <cp:revision>5</cp:revision>
  <dcterms:created xsi:type="dcterms:W3CDTF">2023-05-25T18:37:17Z</dcterms:created>
  <dcterms:modified xsi:type="dcterms:W3CDTF">2023-05-25T19:53:22Z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2023-05-25T18:37:23Z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9ec8be54-8632-4cc6-9422-a8fe479fb743</vt:lpwstr>
  </property>
  <property fmtid="{D5CDD505-2E9C-101B-9397-08002B2CF9AE}" pid="7" name="MSIP_Label_defa4170-0d19-0005-0004-bc88714345d2_ActionId">
    <vt:lpwstr>ca5fdd41-cc26-4c48-99db-7cb4364369d8</vt:lpwstr>
  </property>
  <property fmtid="{D5CDD505-2E9C-101B-9397-08002B2CF9AE}" pid="8" name="MSIP_Label_defa4170-0d19-0005-0004-bc88714345d2_ContentBits">
    <vt:lpwstr>0</vt:lpwstr>
  </property>
</Properties>
</file>