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0" r:id="rId9"/>
  </p:sldIdLst>
  <p:sldSz cx="9144000" cy="5143500" type="screen16x9"/>
  <p:notesSz cx="6858000" cy="9144000"/>
  <p:embeddedFontLst>
    <p:embeddedFont>
      <p:font typeface="Quicksand" panose="020B0604020202020204" charset="0"/>
      <p:regular r:id="rId11"/>
      <p:bold r:id="rId12"/>
    </p:embeddedFont>
    <p:embeddedFont>
      <p:font typeface="Reenie Beani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6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5690EAC-88F5-48C7-9D1F-4A1136FBF1D9}">
  <a:tblStyle styleId="{45690EAC-88F5-48C7-9D1F-4A1136FBF1D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95B080-9868-46A1-8A7A-1A3780556E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 snapToGrid="0">
      <p:cViewPr>
        <p:scale>
          <a:sx n="101" d="100"/>
          <a:sy n="101" d="100"/>
        </p:scale>
        <p:origin x="-732" y="60"/>
      </p:cViewPr>
      <p:guideLst>
        <p:guide orient="horz" pos="6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731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72e8d8e333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72e8d8e333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895150" y="1489800"/>
            <a:ext cx="33537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oundry.com/en/events/introduction-to-web-developme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ctrTitle"/>
          </p:nvPr>
        </p:nvSpPr>
        <p:spPr>
          <a:xfrm>
            <a:off x="1762796" y="1668544"/>
            <a:ext cx="5147037" cy="1055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C</a:t>
            </a:r>
            <a:r>
              <a:rPr lang="en" sz="5400" dirty="0" smtClean="0"/>
              <a:t>heckpoint </a:t>
            </a:r>
            <a:r>
              <a:rPr lang="en" sz="5400" dirty="0" smtClean="0"/>
              <a:t>1</a:t>
            </a:r>
            <a:endParaRPr sz="5400" dirty="0"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1"/>
          </p:nvPr>
        </p:nvSpPr>
        <p:spPr>
          <a:xfrm>
            <a:off x="711011" y="2622543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" sz="2400" b="1" dirty="0" smtClean="0">
                <a:solidFill>
                  <a:schemeClr val="bg2">
                    <a:lumMod val="75000"/>
                  </a:schemeClr>
                </a:solidFill>
              </a:rPr>
              <a:t>eb  fundamentals </a:t>
            </a:r>
            <a:endParaRPr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36" name="Google Shape;136;p29"/>
          <p:cNvGrpSpPr/>
          <p:nvPr/>
        </p:nvGrpSpPr>
        <p:grpSpPr>
          <a:xfrm rot="-2115533" flipH="1">
            <a:off x="1747822" y="913388"/>
            <a:ext cx="1265587" cy="719540"/>
            <a:chOff x="2340750" y="1902275"/>
            <a:chExt cx="550100" cy="312725"/>
          </a:xfrm>
        </p:grpSpPr>
        <p:sp>
          <p:nvSpPr>
            <p:cNvPr id="137" name="Google Shape;137;p29"/>
            <p:cNvSpPr/>
            <p:nvPr/>
          </p:nvSpPr>
          <p:spPr>
            <a:xfrm>
              <a:off x="2472025" y="1912875"/>
              <a:ext cx="2400" cy="3300"/>
            </a:xfrm>
            <a:custGeom>
              <a:avLst/>
              <a:gdLst/>
              <a:ahLst/>
              <a:cxnLst/>
              <a:rect l="l" t="t" r="r" b="b"/>
              <a:pathLst>
                <a:path w="96" h="132" extrusionOk="0">
                  <a:moveTo>
                    <a:pt x="96" y="0"/>
                  </a:moveTo>
                  <a:lnTo>
                    <a:pt x="96" y="0"/>
                  </a:lnTo>
                  <a:cubicBezTo>
                    <a:pt x="60" y="36"/>
                    <a:pt x="12" y="131"/>
                    <a:pt x="0" y="131"/>
                  </a:cubicBezTo>
                  <a:cubicBezTo>
                    <a:pt x="60" y="131"/>
                    <a:pt x="96" y="83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2542275" y="1916150"/>
              <a:ext cx="3900" cy="400"/>
            </a:xfrm>
            <a:custGeom>
              <a:avLst/>
              <a:gdLst/>
              <a:ahLst/>
              <a:cxnLst/>
              <a:rect l="l" t="t" r="r" b="b"/>
              <a:pathLst>
                <a:path w="156" h="16" extrusionOk="0">
                  <a:moveTo>
                    <a:pt x="155" y="0"/>
                  </a:moveTo>
                  <a:cubicBezTo>
                    <a:pt x="108" y="0"/>
                    <a:pt x="69" y="7"/>
                    <a:pt x="31" y="11"/>
                  </a:cubicBezTo>
                  <a:lnTo>
                    <a:pt x="31" y="11"/>
                  </a:lnTo>
                  <a:cubicBezTo>
                    <a:pt x="21" y="11"/>
                    <a:pt x="11" y="11"/>
                    <a:pt x="0" y="12"/>
                  </a:cubicBezTo>
                  <a:cubicBezTo>
                    <a:pt x="2" y="12"/>
                    <a:pt x="12" y="12"/>
                    <a:pt x="25" y="11"/>
                  </a:cubicBezTo>
                  <a:lnTo>
                    <a:pt x="25" y="11"/>
                  </a:lnTo>
                  <a:cubicBezTo>
                    <a:pt x="16" y="12"/>
                    <a:pt x="8" y="12"/>
                    <a:pt x="0" y="12"/>
                  </a:cubicBezTo>
                  <a:cubicBezTo>
                    <a:pt x="12" y="14"/>
                    <a:pt x="24" y="15"/>
                    <a:pt x="36" y="15"/>
                  </a:cubicBezTo>
                  <a:cubicBezTo>
                    <a:pt x="60" y="15"/>
                    <a:pt x="83" y="11"/>
                    <a:pt x="103" y="7"/>
                  </a:cubicBezTo>
                  <a:lnTo>
                    <a:pt x="103" y="7"/>
                  </a:lnTo>
                  <a:cubicBezTo>
                    <a:pt x="114" y="7"/>
                    <a:pt x="120" y="7"/>
                    <a:pt x="119" y="7"/>
                  </a:cubicBezTo>
                  <a:cubicBezTo>
                    <a:pt x="119" y="7"/>
                    <a:pt x="114" y="7"/>
                    <a:pt x="104" y="7"/>
                  </a:cubicBezTo>
                  <a:lnTo>
                    <a:pt x="104" y="7"/>
                  </a:lnTo>
                  <a:cubicBezTo>
                    <a:pt x="124" y="4"/>
                    <a:pt x="14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2540875" y="1916425"/>
              <a:ext cx="2600" cy="300"/>
            </a:xfrm>
            <a:custGeom>
              <a:avLst/>
              <a:gdLst/>
              <a:ahLst/>
              <a:cxnLst/>
              <a:rect l="l" t="t" r="r" b="b"/>
              <a:pathLst>
                <a:path w="104" h="12" extrusionOk="0">
                  <a:moveTo>
                    <a:pt x="80" y="1"/>
                  </a:moveTo>
                  <a:cubicBezTo>
                    <a:pt x="1" y="1"/>
                    <a:pt x="59" y="12"/>
                    <a:pt x="85" y="12"/>
                  </a:cubicBezTo>
                  <a:cubicBezTo>
                    <a:pt x="99" y="12"/>
                    <a:pt x="104" y="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2552400" y="1916150"/>
              <a:ext cx="5675" cy="825"/>
            </a:xfrm>
            <a:custGeom>
              <a:avLst/>
              <a:gdLst/>
              <a:ahLst/>
              <a:cxnLst/>
              <a:rect l="l" t="t" r="r" b="b"/>
              <a:pathLst>
                <a:path w="227" h="33" extrusionOk="0">
                  <a:moveTo>
                    <a:pt x="223" y="22"/>
                  </a:moveTo>
                  <a:cubicBezTo>
                    <a:pt x="224" y="23"/>
                    <a:pt x="225" y="23"/>
                    <a:pt x="226" y="24"/>
                  </a:cubicBezTo>
                  <a:cubicBezTo>
                    <a:pt x="226" y="23"/>
                    <a:pt x="225" y="23"/>
                    <a:pt x="223" y="22"/>
                  </a:cubicBezTo>
                  <a:close/>
                  <a:moveTo>
                    <a:pt x="155" y="0"/>
                  </a:moveTo>
                  <a:cubicBezTo>
                    <a:pt x="107" y="12"/>
                    <a:pt x="60" y="12"/>
                    <a:pt x="0" y="24"/>
                  </a:cubicBezTo>
                  <a:cubicBezTo>
                    <a:pt x="16" y="30"/>
                    <a:pt x="38" y="32"/>
                    <a:pt x="62" y="32"/>
                  </a:cubicBezTo>
                  <a:cubicBezTo>
                    <a:pt x="117" y="32"/>
                    <a:pt x="183" y="21"/>
                    <a:pt x="212" y="21"/>
                  </a:cubicBezTo>
                  <a:cubicBezTo>
                    <a:pt x="217" y="21"/>
                    <a:pt x="220" y="22"/>
                    <a:pt x="223" y="22"/>
                  </a:cubicBezTo>
                  <a:lnTo>
                    <a:pt x="223" y="22"/>
                  </a:lnTo>
                  <a:cubicBezTo>
                    <a:pt x="200" y="12"/>
                    <a:pt x="178" y="11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2607150" y="1917325"/>
              <a:ext cx="8675" cy="925"/>
            </a:xfrm>
            <a:custGeom>
              <a:avLst/>
              <a:gdLst/>
              <a:ahLst/>
              <a:cxnLst/>
              <a:rect l="l" t="t" r="r" b="b"/>
              <a:pathLst>
                <a:path w="347" h="37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"/>
                    <a:pt x="14" y="7"/>
                    <a:pt x="27" y="9"/>
                  </a:cubicBezTo>
                  <a:lnTo>
                    <a:pt x="27" y="9"/>
                  </a:lnTo>
                  <a:cubicBezTo>
                    <a:pt x="20" y="6"/>
                    <a:pt x="12" y="3"/>
                    <a:pt x="1" y="1"/>
                  </a:cubicBezTo>
                  <a:close/>
                  <a:moveTo>
                    <a:pt x="346" y="1"/>
                  </a:moveTo>
                  <a:cubicBezTo>
                    <a:pt x="299" y="1"/>
                    <a:pt x="172" y="11"/>
                    <a:pt x="85" y="11"/>
                  </a:cubicBezTo>
                  <a:cubicBezTo>
                    <a:pt x="62" y="11"/>
                    <a:pt x="42" y="11"/>
                    <a:pt x="27" y="9"/>
                  </a:cubicBezTo>
                  <a:lnTo>
                    <a:pt x="27" y="9"/>
                  </a:lnTo>
                  <a:cubicBezTo>
                    <a:pt x="52" y="18"/>
                    <a:pt x="55" y="27"/>
                    <a:pt x="37" y="36"/>
                  </a:cubicBezTo>
                  <a:cubicBezTo>
                    <a:pt x="83" y="36"/>
                    <a:pt x="104" y="35"/>
                    <a:pt x="108" y="33"/>
                  </a:cubicBezTo>
                  <a:lnTo>
                    <a:pt x="108" y="33"/>
                  </a:lnTo>
                  <a:cubicBezTo>
                    <a:pt x="188" y="26"/>
                    <a:pt x="263" y="10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2610125" y="1914775"/>
              <a:ext cx="8075" cy="1200"/>
            </a:xfrm>
            <a:custGeom>
              <a:avLst/>
              <a:gdLst/>
              <a:ahLst/>
              <a:cxnLst/>
              <a:rect l="l" t="t" r="r" b="b"/>
              <a:pathLst>
                <a:path w="323" h="48" extrusionOk="0">
                  <a:moveTo>
                    <a:pt x="113" y="0"/>
                  </a:moveTo>
                  <a:cubicBezTo>
                    <a:pt x="60" y="0"/>
                    <a:pt x="15" y="5"/>
                    <a:pt x="1" y="19"/>
                  </a:cubicBezTo>
                  <a:cubicBezTo>
                    <a:pt x="1" y="39"/>
                    <a:pt x="8" y="48"/>
                    <a:pt x="21" y="48"/>
                  </a:cubicBezTo>
                  <a:cubicBezTo>
                    <a:pt x="31" y="48"/>
                    <a:pt x="44" y="42"/>
                    <a:pt x="60" y="31"/>
                  </a:cubicBezTo>
                  <a:cubicBezTo>
                    <a:pt x="156" y="19"/>
                    <a:pt x="239" y="19"/>
                    <a:pt x="322" y="19"/>
                  </a:cubicBezTo>
                  <a:cubicBezTo>
                    <a:pt x="293" y="12"/>
                    <a:pt x="194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2602100" y="1915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2641600" y="191512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3" y="0"/>
                  </a:moveTo>
                  <a:cubicBezTo>
                    <a:pt x="0" y="0"/>
                    <a:pt x="8" y="5"/>
                    <a:pt x="16" y="5"/>
                  </a:cubicBezTo>
                  <a:cubicBezTo>
                    <a:pt x="8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2622650" y="1915550"/>
              <a:ext cx="3575" cy="700"/>
            </a:xfrm>
            <a:custGeom>
              <a:avLst/>
              <a:gdLst/>
              <a:ahLst/>
              <a:cxnLst/>
              <a:rect l="l" t="t" r="r" b="b"/>
              <a:pathLst>
                <a:path w="143" h="28" extrusionOk="0">
                  <a:moveTo>
                    <a:pt x="0" y="0"/>
                  </a:moveTo>
                  <a:cubicBezTo>
                    <a:pt x="39" y="10"/>
                    <a:pt x="100" y="27"/>
                    <a:pt x="129" y="27"/>
                  </a:cubicBezTo>
                  <a:cubicBezTo>
                    <a:pt x="136" y="27"/>
                    <a:pt x="141" y="26"/>
                    <a:pt x="143" y="24"/>
                  </a:cubicBezTo>
                  <a:cubicBezTo>
                    <a:pt x="95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2603000" y="1915550"/>
              <a:ext cx="525" cy="250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0" y="0"/>
                  </a:moveTo>
                  <a:cubicBezTo>
                    <a:pt x="12" y="6"/>
                    <a:pt x="18" y="9"/>
                    <a:pt x="20" y="9"/>
                  </a:cubicBezTo>
                  <a:cubicBezTo>
                    <a:pt x="21" y="9"/>
                    <a:pt x="18" y="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2631275" y="1914950"/>
              <a:ext cx="10425" cy="150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0" y="0"/>
                  </a:moveTo>
                  <a:cubicBezTo>
                    <a:pt x="64" y="8"/>
                    <a:pt x="193" y="60"/>
                    <a:pt x="296" y="60"/>
                  </a:cubicBezTo>
                  <a:cubicBezTo>
                    <a:pt x="346" y="60"/>
                    <a:pt x="390" y="47"/>
                    <a:pt x="417" y="12"/>
                  </a:cubicBezTo>
                  <a:cubicBezTo>
                    <a:pt x="32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2642250" y="1915250"/>
              <a:ext cx="3925" cy="1425"/>
            </a:xfrm>
            <a:custGeom>
              <a:avLst/>
              <a:gdLst/>
              <a:ahLst/>
              <a:cxnLst/>
              <a:rect l="l" t="t" r="r" b="b"/>
              <a:pathLst>
                <a:path w="157" h="57" extrusionOk="0">
                  <a:moveTo>
                    <a:pt x="157" y="0"/>
                  </a:moveTo>
                  <a:cubicBezTo>
                    <a:pt x="109" y="0"/>
                    <a:pt x="73" y="12"/>
                    <a:pt x="26" y="12"/>
                  </a:cubicBezTo>
                  <a:cubicBezTo>
                    <a:pt x="1" y="45"/>
                    <a:pt x="2" y="57"/>
                    <a:pt x="16" y="57"/>
                  </a:cubicBezTo>
                  <a:cubicBezTo>
                    <a:pt x="43" y="57"/>
                    <a:pt x="118" y="16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2690800" y="205662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2864150" y="1924150"/>
              <a:ext cx="2000" cy="6900"/>
            </a:xfrm>
            <a:custGeom>
              <a:avLst/>
              <a:gdLst/>
              <a:ahLst/>
              <a:cxnLst/>
              <a:rect l="l" t="t" r="r" b="b"/>
              <a:pathLst>
                <a:path w="80" h="276" extrusionOk="0">
                  <a:moveTo>
                    <a:pt x="79" y="0"/>
                  </a:moveTo>
                  <a:cubicBezTo>
                    <a:pt x="73" y="0"/>
                    <a:pt x="0" y="276"/>
                    <a:pt x="30" y="276"/>
                  </a:cubicBezTo>
                  <a:cubicBezTo>
                    <a:pt x="30" y="276"/>
                    <a:pt x="31" y="276"/>
                    <a:pt x="32" y="275"/>
                  </a:cubicBezTo>
                  <a:cubicBezTo>
                    <a:pt x="79" y="192"/>
                    <a:pt x="67" y="97"/>
                    <a:pt x="79" y="2"/>
                  </a:cubicBezTo>
                  <a:cubicBezTo>
                    <a:pt x="79" y="1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2818200" y="2050975"/>
              <a:ext cx="3000" cy="925"/>
            </a:xfrm>
            <a:custGeom>
              <a:avLst/>
              <a:gdLst/>
              <a:ahLst/>
              <a:cxnLst/>
              <a:rect l="l" t="t" r="r" b="b"/>
              <a:pathLst>
                <a:path w="120" h="37" extrusionOk="0">
                  <a:moveTo>
                    <a:pt x="119" y="1"/>
                  </a:moveTo>
                  <a:cubicBezTo>
                    <a:pt x="90" y="11"/>
                    <a:pt x="52" y="20"/>
                    <a:pt x="19" y="23"/>
                  </a:cubicBezTo>
                  <a:lnTo>
                    <a:pt x="19" y="23"/>
                  </a:lnTo>
                  <a:cubicBezTo>
                    <a:pt x="20" y="22"/>
                    <a:pt x="19" y="21"/>
                    <a:pt x="16" y="21"/>
                  </a:cubicBezTo>
                  <a:cubicBezTo>
                    <a:pt x="13" y="21"/>
                    <a:pt x="8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24"/>
                  </a:lnTo>
                  <a:cubicBezTo>
                    <a:pt x="2" y="26"/>
                    <a:pt x="3" y="27"/>
                    <a:pt x="5" y="27"/>
                  </a:cubicBezTo>
                  <a:lnTo>
                    <a:pt x="5" y="27"/>
                  </a:lnTo>
                  <a:cubicBezTo>
                    <a:pt x="16" y="34"/>
                    <a:pt x="29" y="37"/>
                    <a:pt x="42" y="37"/>
                  </a:cubicBezTo>
                  <a:cubicBezTo>
                    <a:pt x="68" y="37"/>
                    <a:pt x="96" y="24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2811950" y="2054850"/>
              <a:ext cx="4200" cy="625"/>
            </a:xfrm>
            <a:custGeom>
              <a:avLst/>
              <a:gdLst/>
              <a:ahLst/>
              <a:cxnLst/>
              <a:rect l="l" t="t" r="r" b="b"/>
              <a:pathLst>
                <a:path w="168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2"/>
                    <a:pt x="84" y="12"/>
                    <a:pt x="167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2749150" y="1914875"/>
              <a:ext cx="6575" cy="1000"/>
            </a:xfrm>
            <a:custGeom>
              <a:avLst/>
              <a:gdLst/>
              <a:ahLst/>
              <a:cxnLst/>
              <a:rect l="l" t="t" r="r" b="b"/>
              <a:pathLst>
                <a:path w="263" h="40" extrusionOk="0">
                  <a:moveTo>
                    <a:pt x="49" y="0"/>
                  </a:moveTo>
                  <a:cubicBezTo>
                    <a:pt x="27" y="0"/>
                    <a:pt x="11" y="4"/>
                    <a:pt x="0" y="15"/>
                  </a:cubicBezTo>
                  <a:cubicBezTo>
                    <a:pt x="107" y="27"/>
                    <a:pt x="191" y="27"/>
                    <a:pt x="262" y="39"/>
                  </a:cubicBezTo>
                  <a:cubicBezTo>
                    <a:pt x="171" y="23"/>
                    <a:pt x="9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2680075" y="2047100"/>
              <a:ext cx="2125" cy="625"/>
            </a:xfrm>
            <a:custGeom>
              <a:avLst/>
              <a:gdLst/>
              <a:ahLst/>
              <a:cxnLst/>
              <a:rect l="l" t="t" r="r" b="b"/>
              <a:pathLst>
                <a:path w="85" h="25" extrusionOk="0">
                  <a:moveTo>
                    <a:pt x="84" y="1"/>
                  </a:moveTo>
                  <a:lnTo>
                    <a:pt x="84" y="1"/>
                  </a:lnTo>
                  <a:cubicBezTo>
                    <a:pt x="25" y="13"/>
                    <a:pt x="1" y="13"/>
                    <a:pt x="1" y="25"/>
                  </a:cubicBezTo>
                  <a:cubicBezTo>
                    <a:pt x="60" y="25"/>
                    <a:pt x="84" y="13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2755700" y="1915575"/>
              <a:ext cx="7750" cy="525"/>
            </a:xfrm>
            <a:custGeom>
              <a:avLst/>
              <a:gdLst/>
              <a:ahLst/>
              <a:cxnLst/>
              <a:rect l="l" t="t" r="r" b="b"/>
              <a:pathLst>
                <a:path w="310" h="21" extrusionOk="0">
                  <a:moveTo>
                    <a:pt x="211" y="1"/>
                  </a:moveTo>
                  <a:cubicBezTo>
                    <a:pt x="143" y="1"/>
                    <a:pt x="72" y="11"/>
                    <a:pt x="0" y="11"/>
                  </a:cubicBezTo>
                  <a:cubicBezTo>
                    <a:pt x="54" y="17"/>
                    <a:pt x="107" y="20"/>
                    <a:pt x="159" y="20"/>
                  </a:cubicBezTo>
                  <a:cubicBezTo>
                    <a:pt x="197" y="20"/>
                    <a:pt x="234" y="19"/>
                    <a:pt x="270" y="15"/>
                  </a:cubicBezTo>
                  <a:lnTo>
                    <a:pt x="270" y="15"/>
                  </a:lnTo>
                  <a:cubicBezTo>
                    <a:pt x="265" y="18"/>
                    <a:pt x="262" y="20"/>
                    <a:pt x="267" y="20"/>
                  </a:cubicBezTo>
                  <a:cubicBezTo>
                    <a:pt x="272" y="20"/>
                    <a:pt x="285" y="17"/>
                    <a:pt x="310" y="11"/>
                  </a:cubicBezTo>
                  <a:lnTo>
                    <a:pt x="310" y="11"/>
                  </a:lnTo>
                  <a:cubicBezTo>
                    <a:pt x="310" y="11"/>
                    <a:pt x="310" y="11"/>
                    <a:pt x="310" y="11"/>
                  </a:cubicBezTo>
                  <a:cubicBezTo>
                    <a:pt x="308" y="9"/>
                    <a:pt x="304" y="9"/>
                    <a:pt x="300" y="9"/>
                  </a:cubicBezTo>
                  <a:cubicBezTo>
                    <a:pt x="300" y="9"/>
                    <a:pt x="299" y="9"/>
                    <a:pt x="299" y="9"/>
                  </a:cubicBezTo>
                  <a:lnTo>
                    <a:pt x="299" y="9"/>
                  </a:lnTo>
                  <a:cubicBezTo>
                    <a:pt x="270" y="3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2388075" y="1998475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2" y="0"/>
                  </a:moveTo>
                  <a:cubicBezTo>
                    <a:pt x="18" y="0"/>
                    <a:pt x="9" y="9"/>
                    <a:pt x="1" y="17"/>
                  </a:cubicBezTo>
                  <a:cubicBezTo>
                    <a:pt x="13" y="17"/>
                    <a:pt x="25" y="5"/>
                    <a:pt x="25" y="5"/>
                  </a:cubicBezTo>
                  <a:cubicBezTo>
                    <a:pt x="25" y="2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2453875" y="19337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95" y="1"/>
                  </a:moveTo>
                  <a:lnTo>
                    <a:pt x="95" y="1"/>
                  </a:lnTo>
                  <a:cubicBezTo>
                    <a:pt x="72" y="36"/>
                    <a:pt x="36" y="84"/>
                    <a:pt x="0" y="120"/>
                  </a:cubicBezTo>
                  <a:cubicBezTo>
                    <a:pt x="24" y="108"/>
                    <a:pt x="48" y="72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2689025" y="19158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0" y="0"/>
                    <a:pt x="11" y="5"/>
                    <a:pt x="27" y="5"/>
                  </a:cubicBezTo>
                  <a:cubicBezTo>
                    <a:pt x="34" y="5"/>
                    <a:pt x="44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2680675" y="1911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3" y="12"/>
                    <a:pt x="1" y="12"/>
                  </a:cubicBezTo>
                  <a:cubicBezTo>
                    <a:pt x="13" y="12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2783075" y="19099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2687225" y="1915550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" y="0"/>
                  </a:moveTo>
                  <a:cubicBezTo>
                    <a:pt x="36" y="0"/>
                    <a:pt x="72" y="12"/>
                    <a:pt x="108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2685900" y="1915850"/>
              <a:ext cx="1950" cy="250"/>
            </a:xfrm>
            <a:custGeom>
              <a:avLst/>
              <a:gdLst/>
              <a:ahLst/>
              <a:cxnLst/>
              <a:rect l="l" t="t" r="r" b="b"/>
              <a:pathLst>
                <a:path w="78" h="10" extrusionOk="0">
                  <a:moveTo>
                    <a:pt x="6" y="0"/>
                  </a:moveTo>
                  <a:cubicBezTo>
                    <a:pt x="0" y="6"/>
                    <a:pt x="0" y="9"/>
                    <a:pt x="10" y="9"/>
                  </a:cubicBezTo>
                  <a:cubicBezTo>
                    <a:pt x="21" y="9"/>
                    <a:pt x="42" y="6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2689375" y="1915625"/>
              <a:ext cx="3825" cy="250"/>
            </a:xfrm>
            <a:custGeom>
              <a:avLst/>
              <a:gdLst/>
              <a:ahLst/>
              <a:cxnLst/>
              <a:rect l="l" t="t" r="r" b="b"/>
              <a:pathLst>
                <a:path w="153" h="10" extrusionOk="0">
                  <a:moveTo>
                    <a:pt x="22" y="0"/>
                  </a:moveTo>
                  <a:cubicBezTo>
                    <a:pt x="1" y="0"/>
                    <a:pt x="4" y="3"/>
                    <a:pt x="34" y="9"/>
                  </a:cubicBezTo>
                  <a:lnTo>
                    <a:pt x="153" y="9"/>
                  </a:lnTo>
                  <a:cubicBezTo>
                    <a:pt x="87" y="3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2871175" y="1982725"/>
              <a:ext cx="225" cy="400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9" y="16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2867300" y="1983100"/>
              <a:ext cx="4200" cy="8075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" y="84"/>
                    <a:pt x="108" y="191"/>
                    <a:pt x="168" y="322"/>
                  </a:cubicBezTo>
                  <a:cubicBezTo>
                    <a:pt x="144" y="215"/>
                    <a:pt x="144" y="108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2681875" y="20566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0" y="1"/>
                  </a:lnTo>
                  <a:cubicBezTo>
                    <a:pt x="24" y="1"/>
                    <a:pt x="2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2814925" y="2054550"/>
              <a:ext cx="1500" cy="625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24" y="0"/>
                  </a:moveTo>
                  <a:cubicBezTo>
                    <a:pt x="0" y="0"/>
                    <a:pt x="0" y="12"/>
                    <a:pt x="60" y="24"/>
                  </a:cubicBezTo>
                  <a:cubicBezTo>
                    <a:pt x="36" y="12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2810450" y="1906025"/>
              <a:ext cx="3000" cy="625"/>
            </a:xfrm>
            <a:custGeom>
              <a:avLst/>
              <a:gdLst/>
              <a:ahLst/>
              <a:cxnLst/>
              <a:rect l="l" t="t" r="r" b="b"/>
              <a:pathLst>
                <a:path w="120" h="25" extrusionOk="0">
                  <a:moveTo>
                    <a:pt x="1" y="0"/>
                  </a:moveTo>
                  <a:cubicBezTo>
                    <a:pt x="60" y="0"/>
                    <a:pt x="96" y="12"/>
                    <a:pt x="108" y="24"/>
                  </a:cubicBezTo>
                  <a:cubicBezTo>
                    <a:pt x="120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2669675" y="1916150"/>
              <a:ext cx="4175" cy="300"/>
            </a:xfrm>
            <a:custGeom>
              <a:avLst/>
              <a:gdLst/>
              <a:ahLst/>
              <a:cxnLst/>
              <a:rect l="l" t="t" r="r" b="b"/>
              <a:pathLst>
                <a:path w="167" h="12" extrusionOk="0">
                  <a:moveTo>
                    <a:pt x="167" y="0"/>
                  </a:moveTo>
                  <a:cubicBezTo>
                    <a:pt x="95" y="0"/>
                    <a:pt x="36" y="12"/>
                    <a:pt x="0" y="12"/>
                  </a:cubicBezTo>
                  <a:cubicBezTo>
                    <a:pt x="60" y="12"/>
                    <a:pt x="119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2694900" y="1915150"/>
              <a:ext cx="6725" cy="1050"/>
            </a:xfrm>
            <a:custGeom>
              <a:avLst/>
              <a:gdLst/>
              <a:ahLst/>
              <a:cxnLst/>
              <a:rect l="l" t="t" r="r" b="b"/>
              <a:pathLst>
                <a:path w="269" h="42" extrusionOk="0">
                  <a:moveTo>
                    <a:pt x="165" y="0"/>
                  </a:moveTo>
                  <a:cubicBezTo>
                    <a:pt x="147" y="0"/>
                    <a:pt x="122" y="2"/>
                    <a:pt x="87" y="4"/>
                  </a:cubicBezTo>
                  <a:cubicBezTo>
                    <a:pt x="81" y="3"/>
                    <a:pt x="76" y="3"/>
                    <a:pt x="72" y="3"/>
                  </a:cubicBezTo>
                  <a:cubicBezTo>
                    <a:pt x="39" y="3"/>
                    <a:pt x="43" y="34"/>
                    <a:pt x="29" y="34"/>
                  </a:cubicBezTo>
                  <a:cubicBezTo>
                    <a:pt x="25" y="34"/>
                    <a:pt x="21" y="32"/>
                    <a:pt x="15" y="28"/>
                  </a:cubicBezTo>
                  <a:lnTo>
                    <a:pt x="15" y="28"/>
                  </a:lnTo>
                  <a:cubicBezTo>
                    <a:pt x="0" y="38"/>
                    <a:pt x="8" y="42"/>
                    <a:pt x="26" y="42"/>
                  </a:cubicBezTo>
                  <a:cubicBezTo>
                    <a:pt x="87" y="42"/>
                    <a:pt x="268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2663125" y="1908700"/>
              <a:ext cx="2100" cy="1850"/>
            </a:xfrm>
            <a:custGeom>
              <a:avLst/>
              <a:gdLst/>
              <a:ahLst/>
              <a:cxnLst/>
              <a:rect l="l" t="t" r="r" b="b"/>
              <a:pathLst>
                <a:path w="84" h="74" extrusionOk="0">
                  <a:moveTo>
                    <a:pt x="60" y="0"/>
                  </a:moveTo>
                  <a:cubicBezTo>
                    <a:pt x="24" y="48"/>
                    <a:pt x="60" y="24"/>
                    <a:pt x="0" y="60"/>
                  </a:cubicBezTo>
                  <a:cubicBezTo>
                    <a:pt x="27" y="70"/>
                    <a:pt x="46" y="73"/>
                    <a:pt x="58" y="73"/>
                  </a:cubicBezTo>
                  <a:cubicBezTo>
                    <a:pt x="84" y="73"/>
                    <a:pt x="82" y="58"/>
                    <a:pt x="76" y="58"/>
                  </a:cubicBezTo>
                  <a:cubicBezTo>
                    <a:pt x="74" y="58"/>
                    <a:pt x="73" y="59"/>
                    <a:pt x="72" y="60"/>
                  </a:cubicBezTo>
                  <a:cubicBezTo>
                    <a:pt x="72" y="36"/>
                    <a:pt x="72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2680975" y="1910725"/>
              <a:ext cx="6275" cy="375"/>
            </a:xfrm>
            <a:custGeom>
              <a:avLst/>
              <a:gdLst/>
              <a:ahLst/>
              <a:cxnLst/>
              <a:rect l="l" t="t" r="r" b="b"/>
              <a:pathLst>
                <a:path w="251" h="15" extrusionOk="0">
                  <a:moveTo>
                    <a:pt x="145" y="1"/>
                  </a:moveTo>
                  <a:cubicBezTo>
                    <a:pt x="97" y="1"/>
                    <a:pt x="49" y="8"/>
                    <a:pt x="1" y="15"/>
                  </a:cubicBezTo>
                  <a:lnTo>
                    <a:pt x="251" y="15"/>
                  </a:lnTo>
                  <a:cubicBezTo>
                    <a:pt x="215" y="5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2739075" y="1910700"/>
              <a:ext cx="5750" cy="400"/>
            </a:xfrm>
            <a:custGeom>
              <a:avLst/>
              <a:gdLst/>
              <a:ahLst/>
              <a:cxnLst/>
              <a:rect l="l" t="t" r="r" b="b"/>
              <a:pathLst>
                <a:path w="230" h="16" extrusionOk="0">
                  <a:moveTo>
                    <a:pt x="210" y="0"/>
                  </a:moveTo>
                  <a:cubicBezTo>
                    <a:pt x="159" y="0"/>
                    <a:pt x="1" y="16"/>
                    <a:pt x="10" y="16"/>
                  </a:cubicBezTo>
                  <a:cubicBezTo>
                    <a:pt x="82" y="16"/>
                    <a:pt x="153" y="16"/>
                    <a:pt x="225" y="4"/>
                  </a:cubicBezTo>
                  <a:cubicBezTo>
                    <a:pt x="229" y="1"/>
                    <a:pt x="223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2723250" y="1907800"/>
              <a:ext cx="2700" cy="750"/>
            </a:xfrm>
            <a:custGeom>
              <a:avLst/>
              <a:gdLst/>
              <a:ahLst/>
              <a:cxnLst/>
              <a:rect l="l" t="t" r="r" b="b"/>
              <a:pathLst>
                <a:path w="108" h="30" extrusionOk="0">
                  <a:moveTo>
                    <a:pt x="107" y="1"/>
                  </a:moveTo>
                  <a:cubicBezTo>
                    <a:pt x="72" y="1"/>
                    <a:pt x="36" y="13"/>
                    <a:pt x="0" y="25"/>
                  </a:cubicBezTo>
                  <a:cubicBezTo>
                    <a:pt x="32" y="28"/>
                    <a:pt x="50" y="29"/>
                    <a:pt x="61" y="29"/>
                  </a:cubicBezTo>
                  <a:cubicBezTo>
                    <a:pt x="90" y="29"/>
                    <a:pt x="64" y="18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733950" y="1906900"/>
              <a:ext cx="12525" cy="925"/>
            </a:xfrm>
            <a:custGeom>
              <a:avLst/>
              <a:gdLst/>
              <a:ahLst/>
              <a:cxnLst/>
              <a:rect l="l" t="t" r="r" b="b"/>
              <a:pathLst>
                <a:path w="501" h="37" extrusionOk="0">
                  <a:moveTo>
                    <a:pt x="239" y="1"/>
                  </a:moveTo>
                  <a:cubicBezTo>
                    <a:pt x="215" y="13"/>
                    <a:pt x="1" y="25"/>
                    <a:pt x="191" y="37"/>
                  </a:cubicBezTo>
                  <a:cubicBezTo>
                    <a:pt x="215" y="25"/>
                    <a:pt x="50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2817300" y="1909600"/>
              <a:ext cx="1525" cy="2100"/>
            </a:xfrm>
            <a:custGeom>
              <a:avLst/>
              <a:gdLst/>
              <a:ahLst/>
              <a:cxnLst/>
              <a:rect l="l" t="t" r="r" b="b"/>
              <a:pathLst>
                <a:path w="61" h="84" extrusionOk="0">
                  <a:moveTo>
                    <a:pt x="1" y="0"/>
                  </a:moveTo>
                  <a:cubicBezTo>
                    <a:pt x="13" y="24"/>
                    <a:pt x="13" y="60"/>
                    <a:pt x="13" y="83"/>
                  </a:cubicBezTo>
                  <a:cubicBezTo>
                    <a:pt x="24" y="60"/>
                    <a:pt x="48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874450" y="1922075"/>
              <a:ext cx="1175" cy="8775"/>
            </a:xfrm>
            <a:custGeom>
              <a:avLst/>
              <a:gdLst/>
              <a:ahLst/>
              <a:cxnLst/>
              <a:rect l="l" t="t" r="r" b="b"/>
              <a:pathLst>
                <a:path w="47" h="351" extrusionOk="0">
                  <a:moveTo>
                    <a:pt x="36" y="1"/>
                  </a:moveTo>
                  <a:cubicBezTo>
                    <a:pt x="34" y="1"/>
                    <a:pt x="1" y="144"/>
                    <a:pt x="1" y="144"/>
                  </a:cubicBezTo>
                  <a:cubicBezTo>
                    <a:pt x="1" y="204"/>
                    <a:pt x="1" y="275"/>
                    <a:pt x="13" y="346"/>
                  </a:cubicBezTo>
                  <a:cubicBezTo>
                    <a:pt x="15" y="349"/>
                    <a:pt x="17" y="351"/>
                    <a:pt x="19" y="351"/>
                  </a:cubicBezTo>
                  <a:cubicBezTo>
                    <a:pt x="47" y="351"/>
                    <a:pt x="36" y="2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2874150" y="1923275"/>
              <a:ext cx="325" cy="2425"/>
            </a:xfrm>
            <a:custGeom>
              <a:avLst/>
              <a:gdLst/>
              <a:ahLst/>
              <a:cxnLst/>
              <a:rect l="l" t="t" r="r" b="b"/>
              <a:pathLst>
                <a:path w="13" h="97" extrusionOk="0">
                  <a:moveTo>
                    <a:pt x="1" y="1"/>
                  </a:moveTo>
                  <a:cubicBezTo>
                    <a:pt x="1" y="48"/>
                    <a:pt x="13" y="72"/>
                    <a:pt x="13" y="96"/>
                  </a:cubicBezTo>
                  <a:cubicBezTo>
                    <a:pt x="13" y="60"/>
                    <a:pt x="1" y="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467550" y="19197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1"/>
                  </a:moveTo>
                  <a:lnTo>
                    <a:pt x="120" y="1"/>
                  </a:lnTo>
                  <a:cubicBezTo>
                    <a:pt x="60" y="37"/>
                    <a:pt x="37" y="72"/>
                    <a:pt x="1" y="120"/>
                  </a:cubicBezTo>
                  <a:cubicBezTo>
                    <a:pt x="37" y="84"/>
                    <a:pt x="84" y="49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2624625" y="2059300"/>
              <a:ext cx="6375" cy="775"/>
            </a:xfrm>
            <a:custGeom>
              <a:avLst/>
              <a:gdLst/>
              <a:ahLst/>
              <a:cxnLst/>
              <a:rect l="l" t="t" r="r" b="b"/>
              <a:pathLst>
                <a:path w="255" h="31" extrusionOk="0">
                  <a:moveTo>
                    <a:pt x="22" y="1"/>
                  </a:moveTo>
                  <a:cubicBezTo>
                    <a:pt x="7" y="1"/>
                    <a:pt x="1" y="7"/>
                    <a:pt x="4" y="25"/>
                  </a:cubicBezTo>
                  <a:cubicBezTo>
                    <a:pt x="32" y="29"/>
                    <a:pt x="60" y="30"/>
                    <a:pt x="88" y="30"/>
                  </a:cubicBezTo>
                  <a:cubicBezTo>
                    <a:pt x="126" y="30"/>
                    <a:pt x="164" y="28"/>
                    <a:pt x="203" y="26"/>
                  </a:cubicBezTo>
                  <a:lnTo>
                    <a:pt x="203" y="26"/>
                  </a:lnTo>
                  <a:cubicBezTo>
                    <a:pt x="207" y="26"/>
                    <a:pt x="211" y="26"/>
                    <a:pt x="216" y="26"/>
                  </a:cubicBezTo>
                  <a:cubicBezTo>
                    <a:pt x="228" y="26"/>
                    <a:pt x="241" y="26"/>
                    <a:pt x="254" y="25"/>
                  </a:cubicBezTo>
                  <a:cubicBezTo>
                    <a:pt x="237" y="25"/>
                    <a:pt x="220" y="25"/>
                    <a:pt x="203" y="26"/>
                  </a:cubicBezTo>
                  <a:lnTo>
                    <a:pt x="203" y="26"/>
                  </a:lnTo>
                  <a:cubicBezTo>
                    <a:pt x="114" y="24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2458625" y="2162125"/>
              <a:ext cx="1525" cy="1100"/>
            </a:xfrm>
            <a:custGeom>
              <a:avLst/>
              <a:gdLst/>
              <a:ahLst/>
              <a:cxnLst/>
              <a:rect l="l" t="t" r="r" b="b"/>
              <a:pathLst>
                <a:path w="61" h="44" extrusionOk="0">
                  <a:moveTo>
                    <a:pt x="13" y="1"/>
                  </a:moveTo>
                  <a:cubicBezTo>
                    <a:pt x="9" y="1"/>
                    <a:pt x="5" y="4"/>
                    <a:pt x="1" y="8"/>
                  </a:cubicBezTo>
                  <a:lnTo>
                    <a:pt x="60" y="43"/>
                  </a:lnTo>
                  <a:cubicBezTo>
                    <a:pt x="36" y="11"/>
                    <a:pt x="2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2461600" y="2168250"/>
              <a:ext cx="1825" cy="325"/>
            </a:xfrm>
            <a:custGeom>
              <a:avLst/>
              <a:gdLst/>
              <a:ahLst/>
              <a:cxnLst/>
              <a:rect l="l" t="t" r="r" b="b"/>
              <a:pathLst>
                <a:path w="73" h="13" extrusionOk="0">
                  <a:moveTo>
                    <a:pt x="1" y="1"/>
                  </a:moveTo>
                  <a:cubicBezTo>
                    <a:pt x="25" y="1"/>
                    <a:pt x="48" y="13"/>
                    <a:pt x="72" y="13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2461900" y="2165275"/>
              <a:ext cx="625" cy="1825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1" y="1"/>
                  </a:moveTo>
                  <a:cubicBezTo>
                    <a:pt x="1" y="24"/>
                    <a:pt x="13" y="48"/>
                    <a:pt x="13" y="72"/>
                  </a:cubicBezTo>
                  <a:cubicBezTo>
                    <a:pt x="13" y="36"/>
                    <a:pt x="24" y="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462200" y="21658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8" y="8"/>
                    <a:pt x="11" y="10"/>
                    <a:pt x="13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8" y="9"/>
                    <a:pt x="24" y="12"/>
                    <a:pt x="48" y="36"/>
                  </a:cubicBezTo>
                  <a:cubicBezTo>
                    <a:pt x="24" y="12"/>
                    <a:pt x="21" y="9"/>
                    <a:pt x="20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10"/>
                    <a:pt x="12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2476350" y="2177550"/>
              <a:ext cx="150" cy="250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2" y="1"/>
                  </a:moveTo>
                  <a:cubicBezTo>
                    <a:pt x="0" y="1"/>
                    <a:pt x="0" y="4"/>
                    <a:pt x="6" y="10"/>
                  </a:cubicBez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2465175" y="2168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2475900" y="2178425"/>
              <a:ext cx="1800" cy="575"/>
            </a:xfrm>
            <a:custGeom>
              <a:avLst/>
              <a:gdLst/>
              <a:ahLst/>
              <a:cxnLst/>
              <a:rect l="l" t="t" r="r" b="b"/>
              <a:pathLst>
                <a:path w="72" h="23" extrusionOk="0">
                  <a:moveTo>
                    <a:pt x="44" y="0"/>
                  </a:moveTo>
                  <a:cubicBezTo>
                    <a:pt x="27" y="0"/>
                    <a:pt x="17" y="14"/>
                    <a:pt x="0" y="22"/>
                  </a:cubicBezTo>
                  <a:cubicBezTo>
                    <a:pt x="24" y="10"/>
                    <a:pt x="48" y="10"/>
                    <a:pt x="72" y="10"/>
                  </a:cubicBezTo>
                  <a:cubicBezTo>
                    <a:pt x="61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478875" y="2180400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31" y="1"/>
                  </a:moveTo>
                  <a:cubicBezTo>
                    <a:pt x="30" y="1"/>
                    <a:pt x="20" y="5"/>
                    <a:pt x="0" y="15"/>
                  </a:cubicBezTo>
                  <a:cubicBezTo>
                    <a:pt x="21" y="8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2651200" y="2203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2554775" y="2208425"/>
              <a:ext cx="2100" cy="1600"/>
            </a:xfrm>
            <a:custGeom>
              <a:avLst/>
              <a:gdLst/>
              <a:ahLst/>
              <a:cxnLst/>
              <a:rect l="l" t="t" r="r" b="b"/>
              <a:pathLst>
                <a:path w="84" h="64" extrusionOk="0">
                  <a:moveTo>
                    <a:pt x="67" y="45"/>
                  </a:moveTo>
                  <a:cubicBezTo>
                    <a:pt x="72" y="48"/>
                    <a:pt x="74" y="49"/>
                    <a:pt x="74" y="49"/>
                  </a:cubicBezTo>
                  <a:cubicBezTo>
                    <a:pt x="75" y="49"/>
                    <a:pt x="70" y="46"/>
                    <a:pt x="67" y="45"/>
                  </a:cubicBezTo>
                  <a:close/>
                  <a:moveTo>
                    <a:pt x="0" y="1"/>
                  </a:moveTo>
                  <a:cubicBezTo>
                    <a:pt x="10" y="40"/>
                    <a:pt x="36" y="64"/>
                    <a:pt x="65" y="64"/>
                  </a:cubicBezTo>
                  <a:cubicBezTo>
                    <a:pt x="71" y="64"/>
                    <a:pt x="78" y="63"/>
                    <a:pt x="84" y="61"/>
                  </a:cubicBezTo>
                  <a:cubicBezTo>
                    <a:pt x="68" y="48"/>
                    <a:pt x="65" y="44"/>
                    <a:pt x="66" y="44"/>
                  </a:cubicBezTo>
                  <a:lnTo>
                    <a:pt x="66" y="44"/>
                  </a:lnTo>
                  <a:cubicBezTo>
                    <a:pt x="66" y="44"/>
                    <a:pt x="67" y="45"/>
                    <a:pt x="67" y="45"/>
                  </a:cubicBezTo>
                  <a:lnTo>
                    <a:pt x="67" y="45"/>
                  </a:lnTo>
                  <a:cubicBezTo>
                    <a:pt x="58" y="39"/>
                    <a:pt x="38" y="2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607750" y="2209025"/>
              <a:ext cx="1225" cy="550"/>
            </a:xfrm>
            <a:custGeom>
              <a:avLst/>
              <a:gdLst/>
              <a:ahLst/>
              <a:cxnLst/>
              <a:rect l="l" t="t" r="r" b="b"/>
              <a:pathLst>
                <a:path w="49" h="22" extrusionOk="0">
                  <a:moveTo>
                    <a:pt x="48" y="1"/>
                  </a:moveTo>
                  <a:cubicBezTo>
                    <a:pt x="40" y="1"/>
                    <a:pt x="1" y="22"/>
                    <a:pt x="3" y="22"/>
                  </a:cubicBezTo>
                  <a:cubicBezTo>
                    <a:pt x="5" y="22"/>
                    <a:pt x="17" y="17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2609850" y="2205175"/>
              <a:ext cx="1200" cy="900"/>
            </a:xfrm>
            <a:custGeom>
              <a:avLst/>
              <a:gdLst/>
              <a:ahLst/>
              <a:cxnLst/>
              <a:rect l="l" t="t" r="r" b="b"/>
              <a:pathLst>
                <a:path w="48" h="36" extrusionOk="0">
                  <a:moveTo>
                    <a:pt x="0" y="0"/>
                  </a:moveTo>
                  <a:lnTo>
                    <a:pt x="48" y="36"/>
                  </a:lnTo>
                  <a:cubicBezTo>
                    <a:pt x="36" y="24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2683350" y="21965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1"/>
                    <a:pt x="37" y="25"/>
                    <a:pt x="25" y="36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2509825" y="2195175"/>
              <a:ext cx="2100" cy="1675"/>
            </a:xfrm>
            <a:custGeom>
              <a:avLst/>
              <a:gdLst/>
              <a:ahLst/>
              <a:cxnLst/>
              <a:rect l="l" t="t" r="r" b="b"/>
              <a:pathLst>
                <a:path w="84" h="67" extrusionOk="0">
                  <a:moveTo>
                    <a:pt x="14" y="1"/>
                  </a:moveTo>
                  <a:cubicBezTo>
                    <a:pt x="9" y="1"/>
                    <a:pt x="5" y="3"/>
                    <a:pt x="1" y="7"/>
                  </a:cubicBezTo>
                  <a:cubicBezTo>
                    <a:pt x="36" y="43"/>
                    <a:pt x="60" y="55"/>
                    <a:pt x="84" y="67"/>
                  </a:cubicBezTo>
                  <a:cubicBezTo>
                    <a:pt x="55" y="38"/>
                    <a:pt x="3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2655075" y="22120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cubicBezTo>
                    <a:pt x="25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775325" y="2154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797075" y="213045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12" y="1"/>
                  </a:moveTo>
                  <a:cubicBezTo>
                    <a:pt x="12" y="12"/>
                    <a:pt x="0" y="36"/>
                    <a:pt x="0" y="60"/>
                  </a:cubicBezTo>
                  <a:cubicBezTo>
                    <a:pt x="0" y="48"/>
                    <a:pt x="12" y="3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2490175" y="21873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1" y="1"/>
                    <a:pt x="25" y="13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2490175" y="21867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13"/>
                    <a:pt x="25" y="25"/>
                  </a:cubicBezTo>
                  <a:cubicBezTo>
                    <a:pt x="25" y="13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2489275" y="21867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1"/>
                  </a:moveTo>
                  <a:cubicBezTo>
                    <a:pt x="1" y="1"/>
                    <a:pt x="13" y="13"/>
                    <a:pt x="37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2490650" y="218730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1" y="0"/>
                  </a:moveTo>
                  <a:cubicBezTo>
                    <a:pt x="0" y="0"/>
                    <a:pt x="10" y="6"/>
                    <a:pt x="41" y="24"/>
                  </a:cubicBezTo>
                  <a:cubicBezTo>
                    <a:pt x="34" y="17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2730400" y="2186650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0" y="1"/>
                  </a:moveTo>
                  <a:cubicBezTo>
                    <a:pt x="20" y="1"/>
                    <a:pt x="14" y="8"/>
                    <a:pt x="0" y="15"/>
                  </a:cubicBezTo>
                  <a:lnTo>
                    <a:pt x="12" y="15"/>
                  </a:lnTo>
                  <a:cubicBezTo>
                    <a:pt x="17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2573375" y="2201900"/>
              <a:ext cx="175" cy="225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9"/>
                    <a:pt x="2" y="9"/>
                  </a:cubicBezTo>
                  <a:cubicBezTo>
                    <a:pt x="3" y="9"/>
                    <a:pt x="6" y="6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2714900" y="2189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2609550" y="22057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0" y="1"/>
                  </a:moveTo>
                  <a:cubicBezTo>
                    <a:pt x="12" y="1"/>
                    <a:pt x="12" y="13"/>
                    <a:pt x="12" y="25"/>
                  </a:cubicBez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2683950" y="21974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484400" y="2183725"/>
              <a:ext cx="1350" cy="925"/>
            </a:xfrm>
            <a:custGeom>
              <a:avLst/>
              <a:gdLst/>
              <a:ahLst/>
              <a:cxnLst/>
              <a:rect l="l" t="t" r="r" b="b"/>
              <a:pathLst>
                <a:path w="54" h="37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23"/>
                    <a:pt x="7" y="29"/>
                    <a:pt x="16" y="29"/>
                  </a:cubicBezTo>
                  <a:cubicBezTo>
                    <a:pt x="23" y="29"/>
                    <a:pt x="33" y="25"/>
                    <a:pt x="40" y="24"/>
                  </a:cubicBezTo>
                  <a:lnTo>
                    <a:pt x="40" y="24"/>
                  </a:lnTo>
                  <a:cubicBezTo>
                    <a:pt x="45" y="28"/>
                    <a:pt x="49" y="32"/>
                    <a:pt x="53" y="36"/>
                  </a:cubicBezTo>
                  <a:cubicBezTo>
                    <a:pt x="53" y="27"/>
                    <a:pt x="49" y="24"/>
                    <a:pt x="43" y="24"/>
                  </a:cubicBezTo>
                  <a:cubicBezTo>
                    <a:pt x="42" y="24"/>
                    <a:pt x="41" y="24"/>
                    <a:pt x="40" y="24"/>
                  </a:cubicBezTo>
                  <a:lnTo>
                    <a:pt x="40" y="24"/>
                  </a:lnTo>
                  <a:cubicBezTo>
                    <a:pt x="32" y="16"/>
                    <a:pt x="21" y="9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2492050" y="2187850"/>
              <a:ext cx="2700" cy="900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41" y="1"/>
                  </a:moveTo>
                  <a:cubicBezTo>
                    <a:pt x="33" y="1"/>
                    <a:pt x="25" y="21"/>
                    <a:pt x="22" y="21"/>
                  </a:cubicBezTo>
                  <a:cubicBezTo>
                    <a:pt x="21" y="21"/>
                    <a:pt x="21" y="19"/>
                    <a:pt x="21" y="14"/>
                  </a:cubicBezTo>
                  <a:lnTo>
                    <a:pt x="21" y="14"/>
                  </a:lnTo>
                  <a:cubicBezTo>
                    <a:pt x="1" y="29"/>
                    <a:pt x="21" y="36"/>
                    <a:pt x="43" y="36"/>
                  </a:cubicBezTo>
                  <a:cubicBezTo>
                    <a:pt x="73" y="36"/>
                    <a:pt x="107" y="23"/>
                    <a:pt x="45" y="2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798850" y="2123000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25"/>
                    <a:pt x="12" y="37"/>
                    <a:pt x="12" y="60"/>
                  </a:cubicBezTo>
                  <a:cubicBezTo>
                    <a:pt x="24" y="49"/>
                    <a:pt x="24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2797950" y="2120025"/>
              <a:ext cx="1225" cy="1325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1"/>
                    <a:pt x="5" y="53"/>
                    <a:pt x="5" y="53"/>
                  </a:cubicBezTo>
                  <a:cubicBezTo>
                    <a:pt x="6" y="53"/>
                    <a:pt x="10" y="33"/>
                    <a:pt x="30" y="33"/>
                  </a:cubicBezTo>
                  <a:cubicBezTo>
                    <a:pt x="35" y="33"/>
                    <a:pt x="41" y="34"/>
                    <a:pt x="48" y="37"/>
                  </a:cubicBezTo>
                  <a:cubicBezTo>
                    <a:pt x="36" y="25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2639600" y="2201900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1" y="0"/>
                  </a:moveTo>
                  <a:cubicBezTo>
                    <a:pt x="10" y="18"/>
                    <a:pt x="20" y="24"/>
                    <a:pt x="27" y="24"/>
                  </a:cubicBezTo>
                  <a:cubicBezTo>
                    <a:pt x="38" y="24"/>
                    <a:pt x="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2658050" y="22010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1" y="0"/>
                  </a:moveTo>
                  <a:cubicBezTo>
                    <a:pt x="1" y="8"/>
                    <a:pt x="6" y="45"/>
                    <a:pt x="6" y="45"/>
                  </a:cubicBezTo>
                  <a:cubicBezTo>
                    <a:pt x="6" y="45"/>
                    <a:pt x="5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670850" y="2197425"/>
              <a:ext cx="2225" cy="800"/>
            </a:xfrm>
            <a:custGeom>
              <a:avLst/>
              <a:gdLst/>
              <a:ahLst/>
              <a:cxnLst/>
              <a:rect l="l" t="t" r="r" b="b"/>
              <a:pathLst>
                <a:path w="89" h="32" extrusionOk="0">
                  <a:moveTo>
                    <a:pt x="21" y="22"/>
                  </a:moveTo>
                  <a:cubicBezTo>
                    <a:pt x="15" y="22"/>
                    <a:pt x="8" y="23"/>
                    <a:pt x="1" y="24"/>
                  </a:cubicBezTo>
                  <a:cubicBezTo>
                    <a:pt x="9" y="24"/>
                    <a:pt x="17" y="24"/>
                    <a:pt x="25" y="22"/>
                  </a:cubicBezTo>
                  <a:lnTo>
                    <a:pt x="25" y="22"/>
                  </a:lnTo>
                  <a:cubicBezTo>
                    <a:pt x="24" y="22"/>
                    <a:pt x="22" y="22"/>
                    <a:pt x="21" y="22"/>
                  </a:cubicBezTo>
                  <a:close/>
                  <a:moveTo>
                    <a:pt x="84" y="0"/>
                  </a:moveTo>
                  <a:cubicBezTo>
                    <a:pt x="66" y="9"/>
                    <a:pt x="48" y="18"/>
                    <a:pt x="25" y="22"/>
                  </a:cubicBezTo>
                  <a:lnTo>
                    <a:pt x="25" y="22"/>
                  </a:lnTo>
                  <a:cubicBezTo>
                    <a:pt x="48" y="23"/>
                    <a:pt x="66" y="31"/>
                    <a:pt x="77" y="31"/>
                  </a:cubicBezTo>
                  <a:cubicBezTo>
                    <a:pt x="86" y="31"/>
                    <a:pt x="89" y="25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2596200" y="2203975"/>
              <a:ext cx="575" cy="97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2" y="0"/>
                  </a:moveTo>
                  <a:cubicBezTo>
                    <a:pt x="1" y="0"/>
                    <a:pt x="8" y="38"/>
                    <a:pt x="10" y="38"/>
                  </a:cubicBezTo>
                  <a:cubicBezTo>
                    <a:pt x="10" y="38"/>
                    <a:pt x="10" y="37"/>
                    <a:pt x="10" y="36"/>
                  </a:cubicBezTo>
                  <a:cubicBezTo>
                    <a:pt x="22" y="3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2581975" y="2201800"/>
              <a:ext cx="1100" cy="200"/>
            </a:xfrm>
            <a:custGeom>
              <a:avLst/>
              <a:gdLst/>
              <a:ahLst/>
              <a:cxnLst/>
              <a:rect l="l" t="t" r="r" b="b"/>
              <a:pathLst>
                <a:path w="44" h="8" extrusionOk="0">
                  <a:moveTo>
                    <a:pt x="31" y="1"/>
                  </a:moveTo>
                  <a:cubicBezTo>
                    <a:pt x="17" y="1"/>
                    <a:pt x="0" y="7"/>
                    <a:pt x="14" y="7"/>
                  </a:cubicBezTo>
                  <a:cubicBezTo>
                    <a:pt x="19" y="7"/>
                    <a:pt x="28" y="7"/>
                    <a:pt x="43" y="4"/>
                  </a:cubicBezTo>
                  <a:lnTo>
                    <a:pt x="43" y="4"/>
                  </a:lnTo>
                  <a:cubicBezTo>
                    <a:pt x="43" y="4"/>
                    <a:pt x="43" y="4"/>
                    <a:pt x="43" y="4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2582825" y="2201625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2" y="0"/>
                  </a:moveTo>
                  <a:cubicBezTo>
                    <a:pt x="0" y="0"/>
                    <a:pt x="2" y="3"/>
                    <a:pt x="9" y="11"/>
                  </a:cubicBezTo>
                  <a:cubicBezTo>
                    <a:pt x="17" y="11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2579800" y="2200700"/>
              <a:ext cx="1575" cy="1225"/>
            </a:xfrm>
            <a:custGeom>
              <a:avLst/>
              <a:gdLst/>
              <a:ahLst/>
              <a:cxnLst/>
              <a:rect l="l" t="t" r="r" b="b"/>
              <a:pathLst>
                <a:path w="63" h="49" extrusionOk="0">
                  <a:moveTo>
                    <a:pt x="35" y="0"/>
                  </a:moveTo>
                  <a:cubicBezTo>
                    <a:pt x="34" y="0"/>
                    <a:pt x="34" y="1"/>
                    <a:pt x="33" y="1"/>
                  </a:cubicBezTo>
                  <a:lnTo>
                    <a:pt x="33" y="1"/>
                  </a:lnTo>
                  <a:cubicBezTo>
                    <a:pt x="34" y="1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1"/>
                    <a:pt x="34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23" y="5"/>
                    <a:pt x="18" y="7"/>
                    <a:pt x="17" y="8"/>
                  </a:cubicBezTo>
                  <a:lnTo>
                    <a:pt x="17" y="8"/>
                  </a:lnTo>
                  <a:cubicBezTo>
                    <a:pt x="0" y="18"/>
                    <a:pt x="2" y="29"/>
                    <a:pt x="11" y="48"/>
                  </a:cubicBezTo>
                  <a:cubicBezTo>
                    <a:pt x="63" y="38"/>
                    <a:pt x="34" y="10"/>
                    <a:pt x="33" y="2"/>
                  </a:cubicBezTo>
                  <a:lnTo>
                    <a:pt x="33" y="2"/>
                  </a:lnTo>
                  <a:cubicBezTo>
                    <a:pt x="34" y="2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2579475" y="220255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9" y="1"/>
                    <a:pt x="7" y="4"/>
                    <a:pt x="1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2579875" y="22021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13" y="14"/>
                    <a:pt x="0" y="23"/>
                    <a:pt x="1" y="23"/>
                  </a:cubicBezTo>
                  <a:cubicBezTo>
                    <a:pt x="1" y="23"/>
                    <a:pt x="11" y="17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2581275" y="220247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1"/>
                  </a:moveTo>
                  <a:cubicBezTo>
                    <a:pt x="12" y="25"/>
                    <a:pt x="36" y="37"/>
                    <a:pt x="0" y="48"/>
                  </a:cubicBezTo>
                  <a:cubicBezTo>
                    <a:pt x="60" y="48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2572025" y="21992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" y="49"/>
                  </a:moveTo>
                  <a:cubicBezTo>
                    <a:pt x="13" y="37"/>
                    <a:pt x="25" y="25"/>
                    <a:pt x="37" y="1"/>
                  </a:cubicBezTo>
                  <a:cubicBezTo>
                    <a:pt x="25" y="25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2568750" y="2198325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0"/>
                  </a:moveTo>
                  <a:cubicBezTo>
                    <a:pt x="49" y="12"/>
                    <a:pt x="25" y="24"/>
                    <a:pt x="1" y="36"/>
                  </a:cubicBezTo>
                  <a:cubicBezTo>
                    <a:pt x="25" y="36"/>
                    <a:pt x="37" y="48"/>
                    <a:pt x="60" y="60"/>
                  </a:cubicBezTo>
                  <a:cubicBezTo>
                    <a:pt x="60" y="36"/>
                    <a:pt x="60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572925" y="2201000"/>
              <a:ext cx="550" cy="75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" y="0"/>
                  </a:moveTo>
                  <a:cubicBezTo>
                    <a:pt x="9" y="22"/>
                    <a:pt x="15" y="30"/>
                    <a:pt x="17" y="30"/>
                  </a:cubicBezTo>
                  <a:cubicBezTo>
                    <a:pt x="21" y="30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2572300" y="22016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" y="0"/>
                  </a:moveTo>
                  <a:cubicBezTo>
                    <a:pt x="0" y="0"/>
                    <a:pt x="30" y="11"/>
                    <a:pt x="38" y="11"/>
                  </a:cubicBezTo>
                  <a:cubicBezTo>
                    <a:pt x="14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2567875" y="2200700"/>
              <a:ext cx="2225" cy="1050"/>
            </a:xfrm>
            <a:custGeom>
              <a:avLst/>
              <a:gdLst/>
              <a:ahLst/>
              <a:cxnLst/>
              <a:rect l="l" t="t" r="r" b="b"/>
              <a:pathLst>
                <a:path w="89" h="42" extrusionOk="0">
                  <a:moveTo>
                    <a:pt x="60" y="0"/>
                  </a:moveTo>
                  <a:cubicBezTo>
                    <a:pt x="36" y="12"/>
                    <a:pt x="24" y="12"/>
                    <a:pt x="0" y="12"/>
                  </a:cubicBezTo>
                  <a:cubicBezTo>
                    <a:pt x="40" y="34"/>
                    <a:pt x="61" y="41"/>
                    <a:pt x="71" y="41"/>
                  </a:cubicBezTo>
                  <a:cubicBezTo>
                    <a:pt x="88" y="41"/>
                    <a:pt x="75" y="20"/>
                    <a:pt x="66" y="8"/>
                  </a:cubicBezTo>
                  <a:lnTo>
                    <a:pt x="66" y="8"/>
                  </a:lnTo>
                  <a:cubicBezTo>
                    <a:pt x="68" y="7"/>
                    <a:pt x="67" y="4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2571150" y="22013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563400" y="22001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570050" y="22016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0"/>
                  </a:moveTo>
                  <a:cubicBezTo>
                    <a:pt x="1" y="0"/>
                    <a:pt x="3" y="5"/>
                    <a:pt x="6" y="5"/>
                  </a:cubicBezTo>
                  <a:cubicBezTo>
                    <a:pt x="7" y="5"/>
                    <a:pt x="8" y="4"/>
                    <a:pt x="8" y="0"/>
                  </a:cubicBezTo>
                  <a:lnTo>
                    <a:pt x="8" y="0"/>
                  </a:ln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566675" y="2199725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2" y="0"/>
                  </a:moveTo>
                  <a:cubicBezTo>
                    <a:pt x="1" y="0"/>
                    <a:pt x="1" y="1"/>
                    <a:pt x="1" y="4"/>
                  </a:cubicBezTo>
                  <a:cubicBezTo>
                    <a:pt x="1" y="16"/>
                    <a:pt x="13" y="28"/>
                    <a:pt x="24" y="28"/>
                  </a:cubicBezTo>
                  <a:cubicBezTo>
                    <a:pt x="15" y="18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570850" y="220107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2" y="0"/>
                  </a:moveTo>
                  <a:cubicBezTo>
                    <a:pt x="0" y="0"/>
                    <a:pt x="0" y="3"/>
                    <a:pt x="0" y="9"/>
                  </a:cubicBezTo>
                  <a:lnTo>
                    <a:pt x="12" y="9"/>
                  </a:ln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2570250" y="2201300"/>
              <a:ext cx="775" cy="475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3" y="18"/>
                    <a:pt x="11" y="18"/>
                  </a:cubicBezTo>
                  <a:cubicBezTo>
                    <a:pt x="18" y="18"/>
                    <a:pt x="3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2563400" y="2199275"/>
              <a:ext cx="2050" cy="1525"/>
            </a:xfrm>
            <a:custGeom>
              <a:avLst/>
              <a:gdLst/>
              <a:ahLst/>
              <a:cxnLst/>
              <a:rect l="l" t="t" r="r" b="b"/>
              <a:pathLst>
                <a:path w="82" h="61" extrusionOk="0">
                  <a:moveTo>
                    <a:pt x="31" y="0"/>
                  </a:moveTo>
                  <a:cubicBezTo>
                    <a:pt x="20" y="0"/>
                    <a:pt x="10" y="9"/>
                    <a:pt x="1" y="34"/>
                  </a:cubicBezTo>
                  <a:cubicBezTo>
                    <a:pt x="10" y="43"/>
                    <a:pt x="51" y="61"/>
                    <a:pt x="60" y="61"/>
                  </a:cubicBezTo>
                  <a:cubicBezTo>
                    <a:pt x="62" y="61"/>
                    <a:pt x="62" y="60"/>
                    <a:pt x="60" y="57"/>
                  </a:cubicBezTo>
                  <a:lnTo>
                    <a:pt x="60" y="57"/>
                  </a:lnTo>
                  <a:cubicBezTo>
                    <a:pt x="63" y="59"/>
                    <a:pt x="65" y="60"/>
                    <a:pt x="67" y="60"/>
                  </a:cubicBezTo>
                  <a:cubicBezTo>
                    <a:pt x="81" y="60"/>
                    <a:pt x="5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2562500" y="21989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3"/>
                    <a:pt x="13" y="25"/>
                    <a:pt x="1" y="49"/>
                  </a:cubicBezTo>
                  <a:cubicBezTo>
                    <a:pt x="37" y="37"/>
                    <a:pt x="25" y="25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2561025" y="21986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0" y="36"/>
                    <a:pt x="0" y="3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2516075" y="2186325"/>
              <a:ext cx="925" cy="1300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12" y="1"/>
                  </a:moveTo>
                  <a:cubicBezTo>
                    <a:pt x="9" y="1"/>
                    <a:pt x="5" y="2"/>
                    <a:pt x="1" y="4"/>
                  </a:cubicBezTo>
                  <a:cubicBezTo>
                    <a:pt x="5" y="12"/>
                    <a:pt x="7" y="17"/>
                    <a:pt x="7" y="19"/>
                  </a:cubicBezTo>
                  <a:lnTo>
                    <a:pt x="7" y="19"/>
                  </a:lnTo>
                  <a:cubicBezTo>
                    <a:pt x="6" y="18"/>
                    <a:pt x="5" y="18"/>
                    <a:pt x="5" y="18"/>
                  </a:cubicBezTo>
                  <a:lnTo>
                    <a:pt x="5" y="18"/>
                  </a:lnTo>
                  <a:cubicBezTo>
                    <a:pt x="4" y="18"/>
                    <a:pt x="7" y="22"/>
                    <a:pt x="8" y="22"/>
                  </a:cubicBezTo>
                  <a:cubicBezTo>
                    <a:pt x="8" y="22"/>
                    <a:pt x="8" y="21"/>
                    <a:pt x="7" y="19"/>
                  </a:cubicBezTo>
                  <a:lnTo>
                    <a:pt x="7" y="19"/>
                  </a:lnTo>
                  <a:cubicBezTo>
                    <a:pt x="11" y="23"/>
                    <a:pt x="19" y="31"/>
                    <a:pt x="36" y="52"/>
                  </a:cubicBezTo>
                  <a:cubicBezTo>
                    <a:pt x="36" y="22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2486025" y="2178375"/>
              <a:ext cx="2100" cy="625"/>
            </a:xfrm>
            <a:custGeom>
              <a:avLst/>
              <a:gdLst/>
              <a:ahLst/>
              <a:cxnLst/>
              <a:rect l="l" t="t" r="r" b="b"/>
              <a:pathLst>
                <a:path w="84" h="25" extrusionOk="0">
                  <a:moveTo>
                    <a:pt x="0" y="24"/>
                  </a:moveTo>
                  <a:cubicBezTo>
                    <a:pt x="0" y="24"/>
                    <a:pt x="83" y="0"/>
                    <a:pt x="0" y="24"/>
                  </a:cubicBezTo>
                  <a:cubicBezTo>
                    <a:pt x="0" y="24"/>
                    <a:pt x="12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2447025" y="2148300"/>
              <a:ext cx="900" cy="525"/>
            </a:xfrm>
            <a:custGeom>
              <a:avLst/>
              <a:gdLst/>
              <a:ahLst/>
              <a:cxnLst/>
              <a:rect l="l" t="t" r="r" b="b"/>
              <a:pathLst>
                <a:path w="36" h="21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16"/>
                    <a:pt x="16" y="21"/>
                    <a:pt x="21" y="21"/>
                  </a:cubicBezTo>
                  <a:cubicBezTo>
                    <a:pt x="26" y="21"/>
                    <a:pt x="29" y="13"/>
                    <a:pt x="3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2466375" y="21575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24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539900" y="2194250"/>
              <a:ext cx="1500" cy="725"/>
            </a:xfrm>
            <a:custGeom>
              <a:avLst/>
              <a:gdLst/>
              <a:ahLst/>
              <a:cxnLst/>
              <a:rect l="l" t="t" r="r" b="b"/>
              <a:pathLst>
                <a:path w="60" h="29" extrusionOk="0">
                  <a:moveTo>
                    <a:pt x="29" y="1"/>
                  </a:moveTo>
                  <a:cubicBezTo>
                    <a:pt x="20" y="1"/>
                    <a:pt x="10" y="3"/>
                    <a:pt x="0" y="8"/>
                  </a:cubicBezTo>
                  <a:cubicBezTo>
                    <a:pt x="7" y="22"/>
                    <a:pt x="18" y="28"/>
                    <a:pt x="31" y="28"/>
                  </a:cubicBezTo>
                  <a:cubicBezTo>
                    <a:pt x="40" y="28"/>
                    <a:pt x="50" y="25"/>
                    <a:pt x="60" y="20"/>
                  </a:cubicBezTo>
                  <a:cubicBezTo>
                    <a:pt x="53" y="6"/>
                    <a:pt x="4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451475" y="20578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12"/>
                    <a:pt x="1" y="24"/>
                    <a:pt x="1" y="36"/>
                  </a:cubicBez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553875" y="2197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534825" y="21989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554475" y="21977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12" y="0"/>
                    <a:pt x="12" y="0"/>
                    <a:pt x="12" y="12"/>
                  </a:cubicBez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553375" y="2197450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" y="1"/>
                  </a:moveTo>
                  <a:cubicBezTo>
                    <a:pt x="1" y="1"/>
                    <a:pt x="25" y="11"/>
                    <a:pt x="33" y="11"/>
                  </a:cubicBezTo>
                  <a:cubicBezTo>
                    <a:pt x="13" y="3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2445225" y="21143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3" y="1"/>
                  </a:moveTo>
                  <a:cubicBezTo>
                    <a:pt x="1" y="1"/>
                    <a:pt x="1" y="8"/>
                    <a:pt x="1" y="15"/>
                  </a:cubicBezTo>
                  <a:lnTo>
                    <a:pt x="13" y="15"/>
                  </a:lnTo>
                  <a:cubicBezTo>
                    <a:pt x="8" y="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2484225" y="21810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1" y="1"/>
                    <a:pt x="1" y="13"/>
                    <a:pt x="1" y="24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447925" y="21483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0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551525" y="2197175"/>
              <a:ext cx="1600" cy="925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0" y="0"/>
                  </a:moveTo>
                  <a:cubicBezTo>
                    <a:pt x="48" y="0"/>
                    <a:pt x="1" y="36"/>
                    <a:pt x="33" y="36"/>
                  </a:cubicBezTo>
                  <a:cubicBezTo>
                    <a:pt x="37" y="36"/>
                    <a:pt x="41" y="35"/>
                    <a:pt x="47" y="34"/>
                  </a:cubicBezTo>
                  <a:cubicBezTo>
                    <a:pt x="48" y="36"/>
                    <a:pt x="50" y="36"/>
                    <a:pt x="51" y="36"/>
                  </a:cubicBezTo>
                  <a:cubicBezTo>
                    <a:pt x="58" y="36"/>
                    <a:pt x="59" y="9"/>
                    <a:pt x="59" y="9"/>
                  </a:cubicBezTo>
                  <a:cubicBezTo>
                    <a:pt x="59" y="9"/>
                    <a:pt x="59" y="9"/>
                    <a:pt x="59" y="10"/>
                  </a:cubicBezTo>
                  <a:cubicBezTo>
                    <a:pt x="64" y="3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2458625" y="21623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72"/>
                  </a:moveTo>
                  <a:cubicBezTo>
                    <a:pt x="24" y="1"/>
                    <a:pt x="13" y="36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450900" y="2156075"/>
              <a:ext cx="900" cy="1500"/>
            </a:xfrm>
            <a:custGeom>
              <a:avLst/>
              <a:gdLst/>
              <a:ahLst/>
              <a:cxnLst/>
              <a:rect l="l" t="t" r="r" b="b"/>
              <a:pathLst>
                <a:path w="36" h="60" extrusionOk="0">
                  <a:moveTo>
                    <a:pt x="15" y="0"/>
                  </a:moveTo>
                  <a:cubicBezTo>
                    <a:pt x="12" y="0"/>
                    <a:pt x="8" y="3"/>
                    <a:pt x="0" y="11"/>
                  </a:cubicBezTo>
                  <a:cubicBezTo>
                    <a:pt x="0" y="28"/>
                    <a:pt x="11" y="33"/>
                    <a:pt x="22" y="42"/>
                  </a:cubicBezTo>
                  <a:lnTo>
                    <a:pt x="22" y="42"/>
                  </a:lnTo>
                  <a:cubicBezTo>
                    <a:pt x="14" y="23"/>
                    <a:pt x="21" y="0"/>
                    <a:pt x="15" y="0"/>
                  </a:cubicBezTo>
                  <a:close/>
                  <a:moveTo>
                    <a:pt x="22" y="42"/>
                  </a:moveTo>
                  <a:cubicBezTo>
                    <a:pt x="25" y="48"/>
                    <a:pt x="29" y="54"/>
                    <a:pt x="36" y="59"/>
                  </a:cubicBezTo>
                  <a:cubicBezTo>
                    <a:pt x="32" y="51"/>
                    <a:pt x="27" y="46"/>
                    <a:pt x="2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2788725" y="20560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5" y="5"/>
                    <a:pt x="7" y="6"/>
                    <a:pt x="9" y="6"/>
                  </a:cubicBezTo>
                  <a:cubicBezTo>
                    <a:pt x="11" y="6"/>
                    <a:pt x="9" y="3"/>
                    <a:pt x="5" y="2"/>
                  </a:cubicBezTo>
                  <a:lnTo>
                    <a:pt x="5" y="2"/>
                  </a:lnTo>
                  <a:cubicBezTo>
                    <a:pt x="30" y="5"/>
                    <a:pt x="40" y="6"/>
                    <a:pt x="43" y="6"/>
                  </a:cubicBezTo>
                  <a:cubicBezTo>
                    <a:pt x="48" y="6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2789925" y="2056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2787825" y="205692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1"/>
                  </a:moveTo>
                  <a:cubicBezTo>
                    <a:pt x="25" y="7"/>
                    <a:pt x="40" y="10"/>
                    <a:pt x="41" y="10"/>
                  </a:cubicBezTo>
                  <a:cubicBezTo>
                    <a:pt x="43" y="10"/>
                    <a:pt x="31" y="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2787225" y="2057900"/>
              <a:ext cx="1325" cy="300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7" y="1"/>
                  </a:moveTo>
                  <a:cubicBezTo>
                    <a:pt x="1" y="1"/>
                    <a:pt x="42" y="12"/>
                    <a:pt x="50" y="12"/>
                  </a:cubicBezTo>
                  <a:cubicBezTo>
                    <a:pt x="52" y="12"/>
                    <a:pt x="52" y="11"/>
                    <a:pt x="49" y="9"/>
                  </a:cubicBezTo>
                  <a:cubicBezTo>
                    <a:pt x="21" y="3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789325" y="2056575"/>
              <a:ext cx="900" cy="375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0" y="1"/>
                  </a:moveTo>
                  <a:cubicBezTo>
                    <a:pt x="26" y="1"/>
                    <a:pt x="16" y="5"/>
                    <a:pt x="0" y="15"/>
                  </a:cubicBezTo>
                  <a:cubicBezTo>
                    <a:pt x="28" y="8"/>
                    <a:pt x="36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789925" y="2056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2790825" y="205662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2789925" y="205800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cubicBezTo>
                    <a:pt x="13" y="8"/>
                    <a:pt x="20" y="9"/>
                    <a:pt x="24" y="9"/>
                  </a:cubicBezTo>
                  <a:cubicBezTo>
                    <a:pt x="34" y="9"/>
                    <a:pt x="16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lnTo>
                    <a:pt x="5" y="2"/>
                  </a:ln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2790225" y="205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790225" y="2059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790525" y="2057525"/>
              <a:ext cx="150" cy="375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0" y="1"/>
                  </a:moveTo>
                  <a:cubicBezTo>
                    <a:pt x="0" y="7"/>
                    <a:pt x="4" y="14"/>
                    <a:pt x="5" y="14"/>
                  </a:cubicBezTo>
                  <a:cubicBezTo>
                    <a:pt x="6" y="14"/>
                    <a:pt x="5" y="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2789325" y="2058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24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2789625" y="20575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2789925" y="20575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1"/>
                  </a:moveTo>
                  <a:cubicBezTo>
                    <a:pt x="12" y="4"/>
                    <a:pt x="17" y="6"/>
                    <a:pt x="19" y="6"/>
                  </a:cubicBezTo>
                  <a:cubicBezTo>
                    <a:pt x="2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2790525" y="2059525"/>
              <a:ext cx="5075" cy="1000"/>
            </a:xfrm>
            <a:custGeom>
              <a:avLst/>
              <a:gdLst/>
              <a:ahLst/>
              <a:cxnLst/>
              <a:rect l="l" t="t" r="r" b="b"/>
              <a:pathLst>
                <a:path w="203" h="40" extrusionOk="0">
                  <a:moveTo>
                    <a:pt x="99" y="0"/>
                  </a:moveTo>
                  <a:lnTo>
                    <a:pt x="99" y="0"/>
                  </a:lnTo>
                  <a:cubicBezTo>
                    <a:pt x="98" y="0"/>
                    <a:pt x="101" y="2"/>
                    <a:pt x="104" y="4"/>
                  </a:cubicBezTo>
                  <a:lnTo>
                    <a:pt x="104" y="4"/>
                  </a:lnTo>
                  <a:cubicBezTo>
                    <a:pt x="103" y="3"/>
                    <a:pt x="103" y="2"/>
                    <a:pt x="104" y="2"/>
                  </a:cubicBezTo>
                  <a:lnTo>
                    <a:pt x="104" y="2"/>
                  </a:lnTo>
                  <a:cubicBezTo>
                    <a:pt x="105" y="3"/>
                    <a:pt x="106" y="3"/>
                    <a:pt x="107" y="4"/>
                  </a:cubicBezTo>
                  <a:cubicBezTo>
                    <a:pt x="106" y="3"/>
                    <a:pt x="105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lnTo>
                    <a:pt x="104" y="2"/>
                  </a:lnTo>
                  <a:cubicBezTo>
                    <a:pt x="101" y="1"/>
                    <a:pt x="100" y="0"/>
                    <a:pt x="99" y="0"/>
                  </a:cubicBezTo>
                  <a:close/>
                  <a:moveTo>
                    <a:pt x="107" y="4"/>
                  </a:moveTo>
                  <a:cubicBezTo>
                    <a:pt x="106" y="4"/>
                    <a:pt x="105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4"/>
                  </a:cubicBezTo>
                  <a:lnTo>
                    <a:pt x="104" y="4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6" y="6"/>
                    <a:pt x="109" y="7"/>
                    <a:pt x="109" y="7"/>
                  </a:cubicBezTo>
                  <a:cubicBezTo>
                    <a:pt x="110" y="7"/>
                    <a:pt x="110" y="6"/>
                    <a:pt x="107" y="4"/>
                  </a:cubicBezTo>
                  <a:close/>
                  <a:moveTo>
                    <a:pt x="38" y="1"/>
                  </a:moveTo>
                  <a:cubicBezTo>
                    <a:pt x="26" y="1"/>
                    <a:pt x="14" y="2"/>
                    <a:pt x="0" y="4"/>
                  </a:cubicBezTo>
                  <a:cubicBezTo>
                    <a:pt x="15" y="14"/>
                    <a:pt x="30" y="18"/>
                    <a:pt x="45" y="18"/>
                  </a:cubicBezTo>
                  <a:cubicBezTo>
                    <a:pt x="62" y="18"/>
                    <a:pt x="80" y="13"/>
                    <a:pt x="97" y="7"/>
                  </a:cubicBezTo>
                  <a:lnTo>
                    <a:pt x="97" y="7"/>
                  </a:lnTo>
                  <a:cubicBezTo>
                    <a:pt x="100" y="8"/>
                    <a:pt x="103" y="9"/>
                    <a:pt x="106" y="9"/>
                  </a:cubicBezTo>
                  <a:lnTo>
                    <a:pt x="106" y="9"/>
                  </a:lnTo>
                  <a:cubicBezTo>
                    <a:pt x="105" y="8"/>
                    <a:pt x="104" y="6"/>
                    <a:pt x="104" y="5"/>
                  </a:cubicBezTo>
                  <a:lnTo>
                    <a:pt x="104" y="5"/>
                  </a:lnTo>
                  <a:cubicBezTo>
                    <a:pt x="101" y="6"/>
                    <a:pt x="99" y="7"/>
                    <a:pt x="97" y="7"/>
                  </a:cubicBezTo>
                  <a:lnTo>
                    <a:pt x="97" y="7"/>
                  </a:lnTo>
                  <a:cubicBezTo>
                    <a:pt x="79" y="4"/>
                    <a:pt x="60" y="1"/>
                    <a:pt x="38" y="1"/>
                  </a:cubicBezTo>
                  <a:close/>
                  <a:moveTo>
                    <a:pt x="106" y="9"/>
                  </a:moveTo>
                  <a:lnTo>
                    <a:pt x="106" y="9"/>
                  </a:lnTo>
                  <a:cubicBezTo>
                    <a:pt x="113" y="20"/>
                    <a:pt x="138" y="40"/>
                    <a:pt x="191" y="40"/>
                  </a:cubicBezTo>
                  <a:cubicBezTo>
                    <a:pt x="172" y="33"/>
                    <a:pt x="166" y="27"/>
                    <a:pt x="170" y="24"/>
                  </a:cubicBezTo>
                  <a:lnTo>
                    <a:pt x="170" y="24"/>
                  </a:lnTo>
                  <a:cubicBezTo>
                    <a:pt x="181" y="26"/>
                    <a:pt x="191" y="28"/>
                    <a:pt x="203" y="28"/>
                  </a:cubicBezTo>
                  <a:cubicBezTo>
                    <a:pt x="192" y="24"/>
                    <a:pt x="184" y="23"/>
                    <a:pt x="178" y="23"/>
                  </a:cubicBezTo>
                  <a:cubicBezTo>
                    <a:pt x="174" y="23"/>
                    <a:pt x="171" y="23"/>
                    <a:pt x="170" y="24"/>
                  </a:cubicBezTo>
                  <a:lnTo>
                    <a:pt x="170" y="24"/>
                  </a:lnTo>
                  <a:cubicBezTo>
                    <a:pt x="149" y="21"/>
                    <a:pt x="129" y="14"/>
                    <a:pt x="106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789625" y="2059200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11" y="1"/>
                  </a:moveTo>
                  <a:cubicBezTo>
                    <a:pt x="3" y="1"/>
                    <a:pt x="0" y="17"/>
                    <a:pt x="24" y="17"/>
                  </a:cubicBezTo>
                  <a:cubicBezTo>
                    <a:pt x="20" y="5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789925" y="2058450"/>
              <a:ext cx="2700" cy="525"/>
            </a:xfrm>
            <a:custGeom>
              <a:avLst/>
              <a:gdLst/>
              <a:ahLst/>
              <a:cxnLst/>
              <a:rect l="l" t="t" r="r" b="b"/>
              <a:pathLst>
                <a:path w="108" h="21" extrusionOk="0">
                  <a:moveTo>
                    <a:pt x="74" y="1"/>
                  </a:moveTo>
                  <a:cubicBezTo>
                    <a:pt x="43" y="1"/>
                    <a:pt x="0" y="11"/>
                    <a:pt x="0" y="11"/>
                  </a:cubicBezTo>
                  <a:lnTo>
                    <a:pt x="24" y="11"/>
                  </a:lnTo>
                  <a:cubicBezTo>
                    <a:pt x="12" y="17"/>
                    <a:pt x="15" y="20"/>
                    <a:pt x="30" y="20"/>
                  </a:cubicBezTo>
                  <a:cubicBezTo>
                    <a:pt x="45" y="20"/>
                    <a:pt x="72" y="17"/>
                    <a:pt x="107" y="11"/>
                  </a:cubicBezTo>
                  <a:cubicBezTo>
                    <a:pt x="103" y="3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792000" y="2056325"/>
              <a:ext cx="2100" cy="42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84" y="1"/>
                  </a:moveTo>
                  <a:cubicBezTo>
                    <a:pt x="48" y="1"/>
                    <a:pt x="24" y="13"/>
                    <a:pt x="1" y="13"/>
                  </a:cubicBezTo>
                  <a:cubicBezTo>
                    <a:pt x="10" y="15"/>
                    <a:pt x="19" y="16"/>
                    <a:pt x="28" y="16"/>
                  </a:cubicBezTo>
                  <a:cubicBezTo>
                    <a:pt x="61" y="16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792300" y="205752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1" y="1"/>
                  </a:moveTo>
                  <a:cubicBezTo>
                    <a:pt x="16" y="4"/>
                    <a:pt x="27" y="6"/>
                    <a:pt x="32" y="6"/>
                  </a:cubicBezTo>
                  <a:cubicBezTo>
                    <a:pt x="43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788525" y="2059775"/>
              <a:ext cx="1725" cy="150"/>
            </a:xfrm>
            <a:custGeom>
              <a:avLst/>
              <a:gdLst/>
              <a:ahLst/>
              <a:cxnLst/>
              <a:rect l="l" t="t" r="r" b="b"/>
              <a:pathLst>
                <a:path w="69" h="6" extrusionOk="0">
                  <a:moveTo>
                    <a:pt x="54" y="0"/>
                  </a:moveTo>
                  <a:cubicBezTo>
                    <a:pt x="35" y="0"/>
                    <a:pt x="1" y="6"/>
                    <a:pt x="56" y="6"/>
                  </a:cubicBezTo>
                  <a:cubicBezTo>
                    <a:pt x="68" y="2"/>
                    <a:pt x="63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2789025" y="20602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788950" y="2073600"/>
              <a:ext cx="1300" cy="37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51" y="0"/>
                  </a:moveTo>
                  <a:cubicBezTo>
                    <a:pt x="45" y="0"/>
                    <a:pt x="36" y="4"/>
                    <a:pt x="33" y="5"/>
                  </a:cubicBezTo>
                  <a:lnTo>
                    <a:pt x="33" y="5"/>
                  </a:lnTo>
                  <a:cubicBezTo>
                    <a:pt x="38" y="4"/>
                    <a:pt x="44" y="2"/>
                    <a:pt x="51" y="0"/>
                  </a:cubicBezTo>
                  <a:close/>
                  <a:moveTo>
                    <a:pt x="51" y="0"/>
                  </a:moveTo>
                  <a:cubicBezTo>
                    <a:pt x="39" y="4"/>
                    <a:pt x="34" y="6"/>
                    <a:pt x="33" y="6"/>
                  </a:cubicBezTo>
                  <a:cubicBezTo>
                    <a:pt x="32" y="6"/>
                    <a:pt x="32" y="5"/>
                    <a:pt x="33" y="5"/>
                  </a:cubicBezTo>
                  <a:lnTo>
                    <a:pt x="33" y="5"/>
                  </a:lnTo>
                  <a:cubicBezTo>
                    <a:pt x="8" y="12"/>
                    <a:pt x="1" y="14"/>
                    <a:pt x="4" y="14"/>
                  </a:cubicBezTo>
                  <a:cubicBezTo>
                    <a:pt x="8" y="14"/>
                    <a:pt x="37" y="7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793200" y="2082225"/>
              <a:ext cx="2700" cy="925"/>
            </a:xfrm>
            <a:custGeom>
              <a:avLst/>
              <a:gdLst/>
              <a:ahLst/>
              <a:cxnLst/>
              <a:rect l="l" t="t" r="r" b="b"/>
              <a:pathLst>
                <a:path w="108" h="37" extrusionOk="0">
                  <a:moveTo>
                    <a:pt x="72" y="25"/>
                  </a:moveTo>
                  <a:cubicBezTo>
                    <a:pt x="107" y="36"/>
                    <a:pt x="0" y="1"/>
                    <a:pt x="72" y="25"/>
                  </a:cubicBezTo>
                  <a:cubicBezTo>
                    <a:pt x="72" y="25"/>
                    <a:pt x="60" y="13"/>
                    <a:pt x="7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800050" y="20956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"/>
                  </a:moveTo>
                  <a:lnTo>
                    <a:pt x="36" y="12"/>
                  </a:ln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7899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4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789550" y="2066150"/>
              <a:ext cx="400" cy="500"/>
            </a:xfrm>
            <a:custGeom>
              <a:avLst/>
              <a:gdLst/>
              <a:ahLst/>
              <a:cxnLst/>
              <a:rect l="l" t="t" r="r" b="b"/>
              <a:pathLst>
                <a:path w="16" h="20" extrusionOk="0">
                  <a:moveTo>
                    <a:pt x="15" y="1"/>
                  </a:moveTo>
                  <a:cubicBezTo>
                    <a:pt x="3" y="7"/>
                    <a:pt x="0" y="10"/>
                    <a:pt x="2" y="10"/>
                  </a:cubicBezTo>
                  <a:cubicBezTo>
                    <a:pt x="3" y="10"/>
                    <a:pt x="9" y="7"/>
                    <a:pt x="15" y="1"/>
                  </a:cubicBezTo>
                  <a:lnTo>
                    <a:pt x="15" y="1"/>
                  </a:lnTo>
                  <a:cubicBezTo>
                    <a:pt x="8" y="8"/>
                    <a:pt x="5" y="20"/>
                    <a:pt x="7" y="20"/>
                  </a:cubicBezTo>
                  <a:cubicBezTo>
                    <a:pt x="8" y="20"/>
                    <a:pt x="11" y="15"/>
                    <a:pt x="15" y="1"/>
                  </a:cubicBezTo>
                  <a:lnTo>
                    <a:pt x="15" y="1"/>
                  </a:ln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794975" y="206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2789325" y="20623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2789625" y="2062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2797075" y="210395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798550" y="207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796175" y="2076750"/>
              <a:ext cx="3000" cy="150"/>
            </a:xfrm>
            <a:custGeom>
              <a:avLst/>
              <a:gdLst/>
              <a:ahLst/>
              <a:cxnLst/>
              <a:rect l="l" t="t" r="r" b="b"/>
              <a:pathLst>
                <a:path w="120" h="6" extrusionOk="0">
                  <a:moveTo>
                    <a:pt x="50" y="0"/>
                  </a:moveTo>
                  <a:cubicBezTo>
                    <a:pt x="36" y="0"/>
                    <a:pt x="20" y="1"/>
                    <a:pt x="0" y="5"/>
                  </a:cubicBezTo>
                  <a:lnTo>
                    <a:pt x="119" y="5"/>
                  </a:lnTo>
                  <a:cubicBezTo>
                    <a:pt x="96" y="5"/>
                    <a:pt x="7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786650" y="2060800"/>
              <a:ext cx="15500" cy="58950"/>
            </a:xfrm>
            <a:custGeom>
              <a:avLst/>
              <a:gdLst/>
              <a:ahLst/>
              <a:cxnLst/>
              <a:rect l="l" t="t" r="r" b="b"/>
              <a:pathLst>
                <a:path w="620" h="2358" extrusionOk="0">
                  <a:moveTo>
                    <a:pt x="107" y="0"/>
                  </a:moveTo>
                  <a:cubicBezTo>
                    <a:pt x="115" y="0"/>
                    <a:pt x="125" y="2"/>
                    <a:pt x="138" y="5"/>
                  </a:cubicBezTo>
                  <a:lnTo>
                    <a:pt x="138" y="5"/>
                  </a:lnTo>
                  <a:cubicBezTo>
                    <a:pt x="133" y="2"/>
                    <a:pt x="124" y="0"/>
                    <a:pt x="107" y="0"/>
                  </a:cubicBezTo>
                  <a:close/>
                  <a:moveTo>
                    <a:pt x="274" y="24"/>
                  </a:moveTo>
                  <a:cubicBezTo>
                    <a:pt x="269" y="24"/>
                    <a:pt x="263" y="27"/>
                    <a:pt x="259" y="31"/>
                  </a:cubicBezTo>
                  <a:lnTo>
                    <a:pt x="259" y="31"/>
                  </a:lnTo>
                  <a:cubicBezTo>
                    <a:pt x="267" y="31"/>
                    <a:pt x="272" y="29"/>
                    <a:pt x="274" y="24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54" y="36"/>
                    <a:pt x="254" y="36"/>
                    <a:pt x="254" y="36"/>
                  </a:cubicBezTo>
                  <a:lnTo>
                    <a:pt x="254" y="36"/>
                  </a:lnTo>
                  <a:cubicBezTo>
                    <a:pt x="257" y="36"/>
                    <a:pt x="259" y="36"/>
                    <a:pt x="262" y="36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46" y="37"/>
                    <a:pt x="241" y="39"/>
                    <a:pt x="250" y="48"/>
                  </a:cubicBezTo>
                  <a:cubicBezTo>
                    <a:pt x="250" y="44"/>
                    <a:pt x="252" y="40"/>
                    <a:pt x="254" y="36"/>
                  </a:cubicBezTo>
                  <a:close/>
                  <a:moveTo>
                    <a:pt x="155" y="120"/>
                  </a:moveTo>
                  <a:cubicBezTo>
                    <a:pt x="147" y="120"/>
                    <a:pt x="139" y="125"/>
                    <a:pt x="142" y="125"/>
                  </a:cubicBezTo>
                  <a:cubicBezTo>
                    <a:pt x="143" y="125"/>
                    <a:pt x="147" y="124"/>
                    <a:pt x="155" y="120"/>
                  </a:cubicBezTo>
                  <a:close/>
                  <a:moveTo>
                    <a:pt x="363" y="194"/>
                  </a:moveTo>
                  <a:cubicBezTo>
                    <a:pt x="354" y="194"/>
                    <a:pt x="357" y="199"/>
                    <a:pt x="391" y="214"/>
                  </a:cubicBezTo>
                  <a:lnTo>
                    <a:pt x="391" y="214"/>
                  </a:lnTo>
                  <a:cubicBezTo>
                    <a:pt x="391" y="214"/>
                    <a:pt x="392" y="214"/>
                    <a:pt x="392" y="214"/>
                  </a:cubicBezTo>
                  <a:cubicBezTo>
                    <a:pt x="396" y="214"/>
                    <a:pt x="400" y="214"/>
                    <a:pt x="405" y="215"/>
                  </a:cubicBezTo>
                  <a:cubicBezTo>
                    <a:pt x="381" y="207"/>
                    <a:pt x="376" y="204"/>
                    <a:pt x="380" y="204"/>
                  </a:cubicBezTo>
                  <a:cubicBezTo>
                    <a:pt x="388" y="204"/>
                    <a:pt x="433" y="215"/>
                    <a:pt x="441" y="215"/>
                  </a:cubicBezTo>
                  <a:cubicBezTo>
                    <a:pt x="457" y="215"/>
                    <a:pt x="383" y="194"/>
                    <a:pt x="363" y="194"/>
                  </a:cubicBezTo>
                  <a:close/>
                  <a:moveTo>
                    <a:pt x="228" y="441"/>
                  </a:moveTo>
                  <a:cubicBezTo>
                    <a:pt x="230" y="441"/>
                    <a:pt x="231" y="442"/>
                    <a:pt x="231" y="443"/>
                  </a:cubicBezTo>
                  <a:lnTo>
                    <a:pt x="231" y="443"/>
                  </a:lnTo>
                  <a:cubicBezTo>
                    <a:pt x="229" y="443"/>
                    <a:pt x="227" y="442"/>
                    <a:pt x="225" y="442"/>
                  </a:cubicBezTo>
                  <a:lnTo>
                    <a:pt x="225" y="442"/>
                  </a:lnTo>
                  <a:cubicBezTo>
                    <a:pt x="223" y="443"/>
                    <a:pt x="221" y="445"/>
                    <a:pt x="219" y="447"/>
                  </a:cubicBezTo>
                  <a:lnTo>
                    <a:pt x="219" y="447"/>
                  </a:lnTo>
                  <a:cubicBezTo>
                    <a:pt x="218" y="445"/>
                    <a:pt x="216" y="443"/>
                    <a:pt x="215" y="441"/>
                  </a:cubicBezTo>
                  <a:lnTo>
                    <a:pt x="215" y="441"/>
                  </a:lnTo>
                  <a:cubicBezTo>
                    <a:pt x="218" y="441"/>
                    <a:pt x="221" y="442"/>
                    <a:pt x="225" y="442"/>
                  </a:cubicBezTo>
                  <a:lnTo>
                    <a:pt x="225" y="442"/>
                  </a:lnTo>
                  <a:cubicBezTo>
                    <a:pt x="226" y="441"/>
                    <a:pt x="227" y="441"/>
                    <a:pt x="228" y="441"/>
                  </a:cubicBezTo>
                  <a:close/>
                  <a:moveTo>
                    <a:pt x="151" y="505"/>
                  </a:moveTo>
                  <a:lnTo>
                    <a:pt x="151" y="505"/>
                  </a:lnTo>
                  <a:cubicBezTo>
                    <a:pt x="147" y="505"/>
                    <a:pt x="141" y="508"/>
                    <a:pt x="131" y="512"/>
                  </a:cubicBezTo>
                  <a:cubicBezTo>
                    <a:pt x="140" y="510"/>
                    <a:pt x="147" y="508"/>
                    <a:pt x="151" y="505"/>
                  </a:cubicBezTo>
                  <a:close/>
                  <a:moveTo>
                    <a:pt x="422" y="751"/>
                  </a:moveTo>
                  <a:lnTo>
                    <a:pt x="422" y="751"/>
                  </a:lnTo>
                  <a:cubicBezTo>
                    <a:pt x="426" y="754"/>
                    <a:pt x="431" y="756"/>
                    <a:pt x="439" y="756"/>
                  </a:cubicBezTo>
                  <a:cubicBezTo>
                    <a:pt x="446" y="756"/>
                    <a:pt x="454" y="754"/>
                    <a:pt x="465" y="751"/>
                  </a:cubicBezTo>
                  <a:close/>
                  <a:moveTo>
                    <a:pt x="255" y="1046"/>
                  </a:moveTo>
                  <a:cubicBezTo>
                    <a:pt x="258" y="1046"/>
                    <a:pt x="260" y="1046"/>
                    <a:pt x="262" y="1048"/>
                  </a:cubicBezTo>
                  <a:cubicBezTo>
                    <a:pt x="259" y="1047"/>
                    <a:pt x="255" y="1047"/>
                    <a:pt x="251" y="1047"/>
                  </a:cubicBezTo>
                  <a:cubicBezTo>
                    <a:pt x="250" y="1047"/>
                    <a:pt x="250" y="1047"/>
                    <a:pt x="249" y="1047"/>
                  </a:cubicBezTo>
                  <a:lnTo>
                    <a:pt x="249" y="1047"/>
                  </a:lnTo>
                  <a:cubicBezTo>
                    <a:pt x="251" y="1046"/>
                    <a:pt x="253" y="1046"/>
                    <a:pt x="255" y="1046"/>
                  </a:cubicBezTo>
                  <a:close/>
                  <a:moveTo>
                    <a:pt x="572" y="1048"/>
                  </a:moveTo>
                  <a:lnTo>
                    <a:pt x="572" y="1048"/>
                  </a:lnTo>
                  <a:cubicBezTo>
                    <a:pt x="550" y="1051"/>
                    <a:pt x="534" y="1052"/>
                    <a:pt x="524" y="1054"/>
                  </a:cubicBezTo>
                  <a:lnTo>
                    <a:pt x="524" y="1054"/>
                  </a:lnTo>
                  <a:cubicBezTo>
                    <a:pt x="533" y="1059"/>
                    <a:pt x="542" y="1063"/>
                    <a:pt x="550" y="1063"/>
                  </a:cubicBezTo>
                  <a:cubicBezTo>
                    <a:pt x="559" y="1063"/>
                    <a:pt x="567" y="1059"/>
                    <a:pt x="572" y="1048"/>
                  </a:cubicBezTo>
                  <a:close/>
                  <a:moveTo>
                    <a:pt x="119" y="1084"/>
                  </a:moveTo>
                  <a:cubicBezTo>
                    <a:pt x="122" y="1085"/>
                    <a:pt x="124" y="1086"/>
                    <a:pt x="127" y="1086"/>
                  </a:cubicBezTo>
                  <a:cubicBezTo>
                    <a:pt x="130" y="1086"/>
                    <a:pt x="134" y="1085"/>
                    <a:pt x="138" y="1084"/>
                  </a:cubicBezTo>
                  <a:lnTo>
                    <a:pt x="138" y="1084"/>
                  </a:lnTo>
                  <a:cubicBezTo>
                    <a:pt x="132" y="1084"/>
                    <a:pt x="126" y="1084"/>
                    <a:pt x="119" y="1084"/>
                  </a:cubicBezTo>
                  <a:close/>
                  <a:moveTo>
                    <a:pt x="488" y="1120"/>
                  </a:moveTo>
                  <a:cubicBezTo>
                    <a:pt x="500" y="1120"/>
                    <a:pt x="524" y="1132"/>
                    <a:pt x="500" y="1132"/>
                  </a:cubicBezTo>
                  <a:cubicBezTo>
                    <a:pt x="453" y="1120"/>
                    <a:pt x="477" y="1120"/>
                    <a:pt x="488" y="1120"/>
                  </a:cubicBezTo>
                  <a:close/>
                  <a:moveTo>
                    <a:pt x="549" y="1439"/>
                  </a:moveTo>
                  <a:cubicBezTo>
                    <a:pt x="552" y="1442"/>
                    <a:pt x="554" y="1444"/>
                    <a:pt x="556" y="1444"/>
                  </a:cubicBezTo>
                  <a:cubicBezTo>
                    <a:pt x="558" y="1444"/>
                    <a:pt x="559" y="1443"/>
                    <a:pt x="560" y="1441"/>
                  </a:cubicBezTo>
                  <a:cubicBezTo>
                    <a:pt x="556" y="1440"/>
                    <a:pt x="553" y="1440"/>
                    <a:pt x="549" y="1439"/>
                  </a:cubicBezTo>
                  <a:close/>
                  <a:moveTo>
                    <a:pt x="204" y="1720"/>
                  </a:moveTo>
                  <a:lnTo>
                    <a:pt x="204" y="1720"/>
                  </a:lnTo>
                  <a:cubicBezTo>
                    <a:pt x="207" y="1723"/>
                    <a:pt x="208" y="1730"/>
                    <a:pt x="206" y="1742"/>
                  </a:cubicBezTo>
                  <a:lnTo>
                    <a:pt x="206" y="1742"/>
                  </a:lnTo>
                  <a:cubicBezTo>
                    <a:pt x="209" y="1741"/>
                    <a:pt x="212" y="1740"/>
                    <a:pt x="215" y="1739"/>
                  </a:cubicBezTo>
                  <a:lnTo>
                    <a:pt x="215" y="1739"/>
                  </a:lnTo>
                  <a:cubicBezTo>
                    <a:pt x="212" y="1740"/>
                    <a:pt x="209" y="1741"/>
                    <a:pt x="206" y="1742"/>
                  </a:cubicBezTo>
                  <a:lnTo>
                    <a:pt x="206" y="1742"/>
                  </a:lnTo>
                  <a:cubicBezTo>
                    <a:pt x="206" y="1742"/>
                    <a:pt x="206" y="1742"/>
                    <a:pt x="206" y="1742"/>
                  </a:cubicBezTo>
                  <a:lnTo>
                    <a:pt x="206" y="1742"/>
                  </a:lnTo>
                  <a:cubicBezTo>
                    <a:pt x="203" y="1743"/>
                    <a:pt x="201" y="1743"/>
                    <a:pt x="198" y="1743"/>
                  </a:cubicBezTo>
                  <a:cubicBezTo>
                    <a:pt x="189" y="1743"/>
                    <a:pt x="183" y="1738"/>
                    <a:pt x="180" y="1728"/>
                  </a:cubicBezTo>
                  <a:lnTo>
                    <a:pt x="180" y="1728"/>
                  </a:lnTo>
                  <a:cubicBezTo>
                    <a:pt x="181" y="1728"/>
                    <a:pt x="182" y="1729"/>
                    <a:pt x="183" y="1729"/>
                  </a:cubicBezTo>
                  <a:cubicBezTo>
                    <a:pt x="188" y="1729"/>
                    <a:pt x="197" y="1724"/>
                    <a:pt x="204" y="1720"/>
                  </a:cubicBezTo>
                  <a:close/>
                  <a:moveTo>
                    <a:pt x="488" y="1810"/>
                  </a:moveTo>
                  <a:cubicBezTo>
                    <a:pt x="485" y="1810"/>
                    <a:pt x="481" y="1811"/>
                    <a:pt x="479" y="1812"/>
                  </a:cubicBezTo>
                  <a:lnTo>
                    <a:pt x="479" y="1812"/>
                  </a:lnTo>
                  <a:cubicBezTo>
                    <a:pt x="485" y="1811"/>
                    <a:pt x="488" y="1810"/>
                    <a:pt x="488" y="1810"/>
                  </a:cubicBezTo>
                  <a:close/>
                  <a:moveTo>
                    <a:pt x="465" y="2108"/>
                  </a:moveTo>
                  <a:lnTo>
                    <a:pt x="465" y="2108"/>
                  </a:lnTo>
                  <a:cubicBezTo>
                    <a:pt x="466" y="2109"/>
                    <a:pt x="467" y="2110"/>
                    <a:pt x="468" y="2111"/>
                  </a:cubicBezTo>
                  <a:lnTo>
                    <a:pt x="468" y="2111"/>
                  </a:lnTo>
                  <a:cubicBezTo>
                    <a:pt x="474" y="2112"/>
                    <a:pt x="481" y="2113"/>
                    <a:pt x="483" y="2113"/>
                  </a:cubicBezTo>
                  <a:cubicBezTo>
                    <a:pt x="485" y="2113"/>
                    <a:pt x="481" y="2112"/>
                    <a:pt x="465" y="2108"/>
                  </a:cubicBezTo>
                  <a:close/>
                  <a:moveTo>
                    <a:pt x="138" y="5"/>
                  </a:moveTo>
                  <a:cubicBezTo>
                    <a:pt x="150" y="13"/>
                    <a:pt x="134" y="27"/>
                    <a:pt x="156" y="27"/>
                  </a:cubicBezTo>
                  <a:cubicBezTo>
                    <a:pt x="157" y="27"/>
                    <a:pt x="157" y="27"/>
                    <a:pt x="157" y="27"/>
                  </a:cubicBezTo>
                  <a:lnTo>
                    <a:pt x="157" y="27"/>
                  </a:lnTo>
                  <a:cubicBezTo>
                    <a:pt x="136" y="31"/>
                    <a:pt x="113" y="39"/>
                    <a:pt x="96" y="48"/>
                  </a:cubicBezTo>
                  <a:cubicBezTo>
                    <a:pt x="143" y="48"/>
                    <a:pt x="179" y="72"/>
                    <a:pt x="215" y="84"/>
                  </a:cubicBezTo>
                  <a:cubicBezTo>
                    <a:pt x="167" y="84"/>
                    <a:pt x="167" y="84"/>
                    <a:pt x="203" y="96"/>
                  </a:cubicBezTo>
                  <a:cubicBezTo>
                    <a:pt x="119" y="96"/>
                    <a:pt x="36" y="358"/>
                    <a:pt x="179" y="381"/>
                  </a:cubicBezTo>
                  <a:cubicBezTo>
                    <a:pt x="203" y="393"/>
                    <a:pt x="143" y="453"/>
                    <a:pt x="131" y="453"/>
                  </a:cubicBezTo>
                  <a:cubicBezTo>
                    <a:pt x="151" y="472"/>
                    <a:pt x="170" y="492"/>
                    <a:pt x="151" y="505"/>
                  </a:cubicBezTo>
                  <a:lnTo>
                    <a:pt x="151" y="505"/>
                  </a:lnTo>
                  <a:cubicBezTo>
                    <a:pt x="151" y="505"/>
                    <a:pt x="151" y="505"/>
                    <a:pt x="151" y="505"/>
                  </a:cubicBezTo>
                  <a:cubicBezTo>
                    <a:pt x="157" y="505"/>
                    <a:pt x="160" y="510"/>
                    <a:pt x="167" y="524"/>
                  </a:cubicBezTo>
                  <a:lnTo>
                    <a:pt x="131" y="524"/>
                  </a:lnTo>
                  <a:cubicBezTo>
                    <a:pt x="143" y="536"/>
                    <a:pt x="179" y="536"/>
                    <a:pt x="203" y="536"/>
                  </a:cubicBezTo>
                  <a:cubicBezTo>
                    <a:pt x="131" y="536"/>
                    <a:pt x="227" y="548"/>
                    <a:pt x="155" y="560"/>
                  </a:cubicBezTo>
                  <a:cubicBezTo>
                    <a:pt x="179" y="572"/>
                    <a:pt x="215" y="584"/>
                    <a:pt x="238" y="584"/>
                  </a:cubicBezTo>
                  <a:cubicBezTo>
                    <a:pt x="227" y="584"/>
                    <a:pt x="227" y="584"/>
                    <a:pt x="238" y="608"/>
                  </a:cubicBezTo>
                  <a:lnTo>
                    <a:pt x="191" y="608"/>
                  </a:lnTo>
                  <a:cubicBezTo>
                    <a:pt x="203" y="608"/>
                    <a:pt x="227" y="620"/>
                    <a:pt x="250" y="620"/>
                  </a:cubicBezTo>
                  <a:cubicBezTo>
                    <a:pt x="155" y="655"/>
                    <a:pt x="155" y="632"/>
                    <a:pt x="238" y="655"/>
                  </a:cubicBezTo>
                  <a:lnTo>
                    <a:pt x="215" y="655"/>
                  </a:lnTo>
                  <a:cubicBezTo>
                    <a:pt x="215" y="675"/>
                    <a:pt x="175" y="774"/>
                    <a:pt x="186" y="790"/>
                  </a:cubicBezTo>
                  <a:lnTo>
                    <a:pt x="186" y="790"/>
                  </a:lnTo>
                  <a:cubicBezTo>
                    <a:pt x="182" y="793"/>
                    <a:pt x="187" y="798"/>
                    <a:pt x="203" y="798"/>
                  </a:cubicBezTo>
                  <a:cubicBezTo>
                    <a:pt x="191" y="798"/>
                    <a:pt x="96" y="822"/>
                    <a:pt x="167" y="846"/>
                  </a:cubicBezTo>
                  <a:cubicBezTo>
                    <a:pt x="143" y="846"/>
                    <a:pt x="141" y="851"/>
                    <a:pt x="131" y="851"/>
                  </a:cubicBezTo>
                  <a:cubicBezTo>
                    <a:pt x="126" y="851"/>
                    <a:pt x="119" y="850"/>
                    <a:pt x="107" y="846"/>
                  </a:cubicBezTo>
                  <a:lnTo>
                    <a:pt x="107" y="846"/>
                  </a:lnTo>
                  <a:cubicBezTo>
                    <a:pt x="155" y="870"/>
                    <a:pt x="191" y="870"/>
                    <a:pt x="238" y="870"/>
                  </a:cubicBezTo>
                  <a:cubicBezTo>
                    <a:pt x="232" y="872"/>
                    <a:pt x="228" y="873"/>
                    <a:pt x="224" y="875"/>
                  </a:cubicBezTo>
                  <a:lnTo>
                    <a:pt x="224" y="875"/>
                  </a:lnTo>
                  <a:cubicBezTo>
                    <a:pt x="223" y="875"/>
                    <a:pt x="221" y="874"/>
                    <a:pt x="220" y="874"/>
                  </a:cubicBezTo>
                  <a:cubicBezTo>
                    <a:pt x="206" y="874"/>
                    <a:pt x="198" y="883"/>
                    <a:pt x="191" y="905"/>
                  </a:cubicBezTo>
                  <a:cubicBezTo>
                    <a:pt x="191" y="905"/>
                    <a:pt x="227" y="969"/>
                    <a:pt x="252" y="969"/>
                  </a:cubicBezTo>
                  <a:cubicBezTo>
                    <a:pt x="256" y="969"/>
                    <a:pt x="259" y="968"/>
                    <a:pt x="262" y="965"/>
                  </a:cubicBezTo>
                  <a:lnTo>
                    <a:pt x="262" y="965"/>
                  </a:lnTo>
                  <a:cubicBezTo>
                    <a:pt x="238" y="989"/>
                    <a:pt x="238" y="1013"/>
                    <a:pt x="215" y="1024"/>
                  </a:cubicBezTo>
                  <a:lnTo>
                    <a:pt x="274" y="1024"/>
                  </a:lnTo>
                  <a:cubicBezTo>
                    <a:pt x="259" y="1037"/>
                    <a:pt x="250" y="1044"/>
                    <a:pt x="245" y="1047"/>
                  </a:cubicBezTo>
                  <a:lnTo>
                    <a:pt x="245" y="1047"/>
                  </a:lnTo>
                  <a:cubicBezTo>
                    <a:pt x="213" y="1051"/>
                    <a:pt x="166" y="1078"/>
                    <a:pt x="138" y="1084"/>
                  </a:cubicBezTo>
                  <a:lnTo>
                    <a:pt x="138" y="1084"/>
                  </a:lnTo>
                  <a:cubicBezTo>
                    <a:pt x="156" y="1085"/>
                    <a:pt x="173" y="1087"/>
                    <a:pt x="191" y="1096"/>
                  </a:cubicBezTo>
                  <a:cubicBezTo>
                    <a:pt x="167" y="1096"/>
                    <a:pt x="143" y="1096"/>
                    <a:pt x="119" y="1108"/>
                  </a:cubicBezTo>
                  <a:cubicBezTo>
                    <a:pt x="96" y="1108"/>
                    <a:pt x="215" y="1155"/>
                    <a:pt x="203" y="1155"/>
                  </a:cubicBezTo>
                  <a:cubicBezTo>
                    <a:pt x="215" y="1167"/>
                    <a:pt x="107" y="1203"/>
                    <a:pt x="238" y="1227"/>
                  </a:cubicBezTo>
                  <a:cubicBezTo>
                    <a:pt x="191" y="1227"/>
                    <a:pt x="203" y="1286"/>
                    <a:pt x="179" y="1310"/>
                  </a:cubicBezTo>
                  <a:cubicBezTo>
                    <a:pt x="179" y="1328"/>
                    <a:pt x="192" y="1339"/>
                    <a:pt x="208" y="1339"/>
                  </a:cubicBezTo>
                  <a:cubicBezTo>
                    <a:pt x="214" y="1339"/>
                    <a:pt x="220" y="1337"/>
                    <a:pt x="227" y="1334"/>
                  </a:cubicBezTo>
                  <a:lnTo>
                    <a:pt x="227" y="1334"/>
                  </a:lnTo>
                  <a:cubicBezTo>
                    <a:pt x="191" y="1358"/>
                    <a:pt x="167" y="1358"/>
                    <a:pt x="238" y="1394"/>
                  </a:cubicBezTo>
                  <a:cubicBezTo>
                    <a:pt x="215" y="1394"/>
                    <a:pt x="119" y="1489"/>
                    <a:pt x="143" y="1513"/>
                  </a:cubicBezTo>
                  <a:cubicBezTo>
                    <a:pt x="158" y="1528"/>
                    <a:pt x="212" y="1538"/>
                    <a:pt x="258" y="1541"/>
                  </a:cubicBezTo>
                  <a:lnTo>
                    <a:pt x="258" y="1541"/>
                  </a:lnTo>
                  <a:cubicBezTo>
                    <a:pt x="211" y="1579"/>
                    <a:pt x="167" y="1674"/>
                    <a:pt x="167" y="1715"/>
                  </a:cubicBezTo>
                  <a:lnTo>
                    <a:pt x="212" y="1715"/>
                  </a:lnTo>
                  <a:cubicBezTo>
                    <a:pt x="210" y="1716"/>
                    <a:pt x="207" y="1718"/>
                    <a:pt x="204" y="1720"/>
                  </a:cubicBezTo>
                  <a:lnTo>
                    <a:pt x="204" y="1720"/>
                  </a:lnTo>
                  <a:cubicBezTo>
                    <a:pt x="203" y="1718"/>
                    <a:pt x="201" y="1717"/>
                    <a:pt x="198" y="1717"/>
                  </a:cubicBezTo>
                  <a:cubicBezTo>
                    <a:pt x="193" y="1717"/>
                    <a:pt x="187" y="1721"/>
                    <a:pt x="180" y="1725"/>
                  </a:cubicBezTo>
                  <a:lnTo>
                    <a:pt x="180" y="1725"/>
                  </a:lnTo>
                  <a:cubicBezTo>
                    <a:pt x="179" y="1722"/>
                    <a:pt x="179" y="1719"/>
                    <a:pt x="179" y="1715"/>
                  </a:cubicBezTo>
                  <a:lnTo>
                    <a:pt x="179" y="1715"/>
                  </a:lnTo>
                  <a:cubicBezTo>
                    <a:pt x="177" y="1721"/>
                    <a:pt x="177" y="1724"/>
                    <a:pt x="178" y="1726"/>
                  </a:cubicBezTo>
                  <a:lnTo>
                    <a:pt x="178" y="1726"/>
                  </a:lnTo>
                  <a:cubicBezTo>
                    <a:pt x="170" y="1733"/>
                    <a:pt x="161" y="1740"/>
                    <a:pt x="154" y="1743"/>
                  </a:cubicBezTo>
                  <a:lnTo>
                    <a:pt x="154" y="1743"/>
                  </a:lnTo>
                  <a:cubicBezTo>
                    <a:pt x="151" y="1742"/>
                    <a:pt x="147" y="1741"/>
                    <a:pt x="143" y="1739"/>
                  </a:cubicBezTo>
                  <a:lnTo>
                    <a:pt x="143" y="1739"/>
                  </a:lnTo>
                  <a:cubicBezTo>
                    <a:pt x="143" y="1744"/>
                    <a:pt x="145" y="1746"/>
                    <a:pt x="148" y="1746"/>
                  </a:cubicBezTo>
                  <a:cubicBezTo>
                    <a:pt x="149" y="1746"/>
                    <a:pt x="152" y="1745"/>
                    <a:pt x="154" y="1743"/>
                  </a:cubicBezTo>
                  <a:lnTo>
                    <a:pt x="154" y="1743"/>
                  </a:lnTo>
                  <a:cubicBezTo>
                    <a:pt x="162" y="1746"/>
                    <a:pt x="171" y="1748"/>
                    <a:pt x="179" y="1748"/>
                  </a:cubicBezTo>
                  <a:cubicBezTo>
                    <a:pt x="188" y="1748"/>
                    <a:pt x="197" y="1746"/>
                    <a:pt x="206" y="1742"/>
                  </a:cubicBezTo>
                  <a:lnTo>
                    <a:pt x="206" y="1742"/>
                  </a:lnTo>
                  <a:cubicBezTo>
                    <a:pt x="206" y="1748"/>
                    <a:pt x="204" y="1755"/>
                    <a:pt x="203" y="1763"/>
                  </a:cubicBezTo>
                  <a:cubicBezTo>
                    <a:pt x="191" y="1775"/>
                    <a:pt x="183" y="1777"/>
                    <a:pt x="177" y="1777"/>
                  </a:cubicBezTo>
                  <a:cubicBezTo>
                    <a:pt x="173" y="1777"/>
                    <a:pt x="169" y="1775"/>
                    <a:pt x="167" y="1775"/>
                  </a:cubicBezTo>
                  <a:cubicBezTo>
                    <a:pt x="163" y="1775"/>
                    <a:pt x="160" y="1779"/>
                    <a:pt x="155" y="1798"/>
                  </a:cubicBezTo>
                  <a:cubicBezTo>
                    <a:pt x="167" y="1794"/>
                    <a:pt x="178" y="1793"/>
                    <a:pt x="188" y="1793"/>
                  </a:cubicBezTo>
                  <a:cubicBezTo>
                    <a:pt x="208" y="1793"/>
                    <a:pt x="227" y="1798"/>
                    <a:pt x="250" y="1798"/>
                  </a:cubicBezTo>
                  <a:cubicBezTo>
                    <a:pt x="148" y="1817"/>
                    <a:pt x="212" y="1900"/>
                    <a:pt x="251" y="1920"/>
                  </a:cubicBezTo>
                  <a:lnTo>
                    <a:pt x="251" y="1920"/>
                  </a:lnTo>
                  <a:cubicBezTo>
                    <a:pt x="214" y="1927"/>
                    <a:pt x="208" y="1953"/>
                    <a:pt x="167" y="1953"/>
                  </a:cubicBezTo>
                  <a:cubicBezTo>
                    <a:pt x="198" y="1953"/>
                    <a:pt x="193" y="1979"/>
                    <a:pt x="221" y="1979"/>
                  </a:cubicBezTo>
                  <a:cubicBezTo>
                    <a:pt x="226" y="1979"/>
                    <a:pt x="232" y="1979"/>
                    <a:pt x="238" y="1977"/>
                  </a:cubicBezTo>
                  <a:lnTo>
                    <a:pt x="238" y="1977"/>
                  </a:lnTo>
                  <a:cubicBezTo>
                    <a:pt x="215" y="2013"/>
                    <a:pt x="107" y="2036"/>
                    <a:pt x="215" y="2072"/>
                  </a:cubicBezTo>
                  <a:cubicBezTo>
                    <a:pt x="203" y="2084"/>
                    <a:pt x="179" y="2084"/>
                    <a:pt x="155" y="2096"/>
                  </a:cubicBezTo>
                  <a:cubicBezTo>
                    <a:pt x="165" y="2103"/>
                    <a:pt x="172" y="2105"/>
                    <a:pt x="178" y="2105"/>
                  </a:cubicBezTo>
                  <a:cubicBezTo>
                    <a:pt x="187" y="2105"/>
                    <a:pt x="192" y="2099"/>
                    <a:pt x="199" y="2099"/>
                  </a:cubicBezTo>
                  <a:cubicBezTo>
                    <a:pt x="203" y="2099"/>
                    <a:pt x="208" y="2101"/>
                    <a:pt x="215" y="2108"/>
                  </a:cubicBezTo>
                  <a:cubicBezTo>
                    <a:pt x="143" y="2179"/>
                    <a:pt x="274" y="2227"/>
                    <a:pt x="143" y="2298"/>
                  </a:cubicBezTo>
                  <a:lnTo>
                    <a:pt x="227" y="2298"/>
                  </a:lnTo>
                  <a:cubicBezTo>
                    <a:pt x="215" y="2310"/>
                    <a:pt x="191" y="2310"/>
                    <a:pt x="179" y="2322"/>
                  </a:cubicBezTo>
                  <a:cubicBezTo>
                    <a:pt x="191" y="2334"/>
                    <a:pt x="215" y="2346"/>
                    <a:pt x="227" y="2358"/>
                  </a:cubicBezTo>
                  <a:cubicBezTo>
                    <a:pt x="298" y="2334"/>
                    <a:pt x="453" y="2286"/>
                    <a:pt x="465" y="2286"/>
                  </a:cubicBezTo>
                  <a:cubicBezTo>
                    <a:pt x="405" y="2275"/>
                    <a:pt x="477" y="2203"/>
                    <a:pt x="488" y="2179"/>
                  </a:cubicBezTo>
                  <a:cubicBezTo>
                    <a:pt x="483" y="2179"/>
                    <a:pt x="465" y="2182"/>
                    <a:pt x="456" y="2182"/>
                  </a:cubicBezTo>
                  <a:cubicBezTo>
                    <a:pt x="447" y="2182"/>
                    <a:pt x="447" y="2179"/>
                    <a:pt x="477" y="2167"/>
                  </a:cubicBezTo>
                  <a:cubicBezTo>
                    <a:pt x="471" y="2166"/>
                    <a:pt x="467" y="2165"/>
                    <a:pt x="464" y="2165"/>
                  </a:cubicBezTo>
                  <a:cubicBezTo>
                    <a:pt x="449" y="2165"/>
                    <a:pt x="455" y="2182"/>
                    <a:pt x="434" y="2182"/>
                  </a:cubicBezTo>
                  <a:cubicBezTo>
                    <a:pt x="429" y="2182"/>
                    <a:pt x="424" y="2181"/>
                    <a:pt x="417" y="2179"/>
                  </a:cubicBezTo>
                  <a:cubicBezTo>
                    <a:pt x="477" y="2167"/>
                    <a:pt x="429" y="2132"/>
                    <a:pt x="500" y="2120"/>
                  </a:cubicBezTo>
                  <a:cubicBezTo>
                    <a:pt x="490" y="2120"/>
                    <a:pt x="479" y="2120"/>
                    <a:pt x="468" y="2111"/>
                  </a:cubicBezTo>
                  <a:lnTo>
                    <a:pt x="468" y="2111"/>
                  </a:lnTo>
                  <a:cubicBezTo>
                    <a:pt x="460" y="2109"/>
                    <a:pt x="453" y="2108"/>
                    <a:pt x="453" y="2108"/>
                  </a:cubicBezTo>
                  <a:cubicBezTo>
                    <a:pt x="467" y="2094"/>
                    <a:pt x="481" y="2088"/>
                    <a:pt x="492" y="2088"/>
                  </a:cubicBezTo>
                  <a:cubicBezTo>
                    <a:pt x="500" y="2088"/>
                    <a:pt x="507" y="2091"/>
                    <a:pt x="512" y="2096"/>
                  </a:cubicBezTo>
                  <a:cubicBezTo>
                    <a:pt x="523" y="2096"/>
                    <a:pt x="392" y="1908"/>
                    <a:pt x="455" y="1908"/>
                  </a:cubicBezTo>
                  <a:cubicBezTo>
                    <a:pt x="463" y="1908"/>
                    <a:pt x="474" y="1911"/>
                    <a:pt x="488" y="1917"/>
                  </a:cubicBezTo>
                  <a:cubicBezTo>
                    <a:pt x="465" y="1894"/>
                    <a:pt x="429" y="1882"/>
                    <a:pt x="393" y="1882"/>
                  </a:cubicBezTo>
                  <a:cubicBezTo>
                    <a:pt x="422" y="1882"/>
                    <a:pt x="433" y="1877"/>
                    <a:pt x="425" y="1871"/>
                  </a:cubicBezTo>
                  <a:lnTo>
                    <a:pt x="425" y="1871"/>
                  </a:lnTo>
                  <a:cubicBezTo>
                    <a:pt x="461" y="1871"/>
                    <a:pt x="453" y="1822"/>
                    <a:pt x="479" y="1812"/>
                  </a:cubicBezTo>
                  <a:lnTo>
                    <a:pt x="479" y="1812"/>
                  </a:lnTo>
                  <a:cubicBezTo>
                    <a:pt x="460" y="1815"/>
                    <a:pt x="421" y="1821"/>
                    <a:pt x="395" y="1821"/>
                  </a:cubicBezTo>
                  <a:cubicBezTo>
                    <a:pt x="377" y="1821"/>
                    <a:pt x="365" y="1818"/>
                    <a:pt x="369" y="1810"/>
                  </a:cubicBezTo>
                  <a:lnTo>
                    <a:pt x="369" y="1810"/>
                  </a:lnTo>
                  <a:cubicBezTo>
                    <a:pt x="369" y="1811"/>
                    <a:pt x="370" y="1812"/>
                    <a:pt x="371" y="1812"/>
                  </a:cubicBezTo>
                  <a:cubicBezTo>
                    <a:pt x="383" y="1812"/>
                    <a:pt x="450" y="1770"/>
                    <a:pt x="470" y="1770"/>
                  </a:cubicBezTo>
                  <a:cubicBezTo>
                    <a:pt x="474" y="1770"/>
                    <a:pt x="477" y="1771"/>
                    <a:pt x="477" y="1775"/>
                  </a:cubicBezTo>
                  <a:cubicBezTo>
                    <a:pt x="477" y="1763"/>
                    <a:pt x="477" y="1763"/>
                    <a:pt x="477" y="1751"/>
                  </a:cubicBezTo>
                  <a:cubicBezTo>
                    <a:pt x="469" y="1751"/>
                    <a:pt x="440" y="1756"/>
                    <a:pt x="432" y="1756"/>
                  </a:cubicBezTo>
                  <a:cubicBezTo>
                    <a:pt x="428" y="1756"/>
                    <a:pt x="429" y="1755"/>
                    <a:pt x="441" y="1751"/>
                  </a:cubicBezTo>
                  <a:cubicBezTo>
                    <a:pt x="405" y="1751"/>
                    <a:pt x="393" y="1739"/>
                    <a:pt x="381" y="1715"/>
                  </a:cubicBezTo>
                  <a:cubicBezTo>
                    <a:pt x="429" y="1715"/>
                    <a:pt x="441" y="1727"/>
                    <a:pt x="488" y="1751"/>
                  </a:cubicBezTo>
                  <a:cubicBezTo>
                    <a:pt x="517" y="1741"/>
                    <a:pt x="445" y="1724"/>
                    <a:pt x="473" y="1724"/>
                  </a:cubicBezTo>
                  <a:cubicBezTo>
                    <a:pt x="480" y="1724"/>
                    <a:pt x="492" y="1725"/>
                    <a:pt x="512" y="1727"/>
                  </a:cubicBezTo>
                  <a:cubicBezTo>
                    <a:pt x="417" y="1715"/>
                    <a:pt x="524" y="1703"/>
                    <a:pt x="453" y="1691"/>
                  </a:cubicBezTo>
                  <a:cubicBezTo>
                    <a:pt x="463" y="1689"/>
                    <a:pt x="470" y="1688"/>
                    <a:pt x="475" y="1688"/>
                  </a:cubicBezTo>
                  <a:lnTo>
                    <a:pt x="475" y="1688"/>
                  </a:lnTo>
                  <a:cubicBezTo>
                    <a:pt x="476" y="1690"/>
                    <a:pt x="478" y="1690"/>
                    <a:pt x="479" y="1690"/>
                  </a:cubicBezTo>
                  <a:cubicBezTo>
                    <a:pt x="483" y="1690"/>
                    <a:pt x="487" y="1688"/>
                    <a:pt x="479" y="1688"/>
                  </a:cubicBezTo>
                  <a:cubicBezTo>
                    <a:pt x="478" y="1688"/>
                    <a:pt x="476" y="1688"/>
                    <a:pt x="475" y="1688"/>
                  </a:cubicBezTo>
                  <a:lnTo>
                    <a:pt x="475" y="1688"/>
                  </a:lnTo>
                  <a:cubicBezTo>
                    <a:pt x="474" y="1686"/>
                    <a:pt x="475" y="1683"/>
                    <a:pt x="477" y="1679"/>
                  </a:cubicBezTo>
                  <a:cubicBezTo>
                    <a:pt x="465" y="1679"/>
                    <a:pt x="560" y="1667"/>
                    <a:pt x="536" y="1655"/>
                  </a:cubicBezTo>
                  <a:lnTo>
                    <a:pt x="536" y="1655"/>
                  </a:lnTo>
                  <a:cubicBezTo>
                    <a:pt x="519" y="1664"/>
                    <a:pt x="502" y="1672"/>
                    <a:pt x="486" y="1672"/>
                  </a:cubicBezTo>
                  <a:cubicBezTo>
                    <a:pt x="479" y="1672"/>
                    <a:pt x="472" y="1671"/>
                    <a:pt x="465" y="1667"/>
                  </a:cubicBezTo>
                  <a:cubicBezTo>
                    <a:pt x="429" y="1655"/>
                    <a:pt x="548" y="1644"/>
                    <a:pt x="536" y="1620"/>
                  </a:cubicBezTo>
                  <a:lnTo>
                    <a:pt x="536" y="1620"/>
                  </a:lnTo>
                  <a:cubicBezTo>
                    <a:pt x="524" y="1632"/>
                    <a:pt x="512" y="1632"/>
                    <a:pt x="500" y="1632"/>
                  </a:cubicBezTo>
                  <a:cubicBezTo>
                    <a:pt x="530" y="1602"/>
                    <a:pt x="527" y="1599"/>
                    <a:pt x="512" y="1599"/>
                  </a:cubicBezTo>
                  <a:cubicBezTo>
                    <a:pt x="509" y="1599"/>
                    <a:pt x="504" y="1599"/>
                    <a:pt x="499" y="1599"/>
                  </a:cubicBezTo>
                  <a:cubicBezTo>
                    <a:pt x="485" y="1599"/>
                    <a:pt x="466" y="1597"/>
                    <a:pt x="453" y="1584"/>
                  </a:cubicBezTo>
                  <a:lnTo>
                    <a:pt x="488" y="1584"/>
                  </a:lnTo>
                  <a:cubicBezTo>
                    <a:pt x="500" y="1572"/>
                    <a:pt x="429" y="1560"/>
                    <a:pt x="441" y="1548"/>
                  </a:cubicBezTo>
                  <a:lnTo>
                    <a:pt x="441" y="1548"/>
                  </a:lnTo>
                  <a:cubicBezTo>
                    <a:pt x="471" y="1554"/>
                    <a:pt x="477" y="1557"/>
                    <a:pt x="481" y="1557"/>
                  </a:cubicBezTo>
                  <a:cubicBezTo>
                    <a:pt x="485" y="1557"/>
                    <a:pt x="488" y="1554"/>
                    <a:pt x="512" y="1548"/>
                  </a:cubicBezTo>
                  <a:cubicBezTo>
                    <a:pt x="488" y="1548"/>
                    <a:pt x="488" y="1536"/>
                    <a:pt x="500" y="1524"/>
                  </a:cubicBezTo>
                  <a:cubicBezTo>
                    <a:pt x="477" y="1524"/>
                    <a:pt x="465" y="1524"/>
                    <a:pt x="441" y="1513"/>
                  </a:cubicBezTo>
                  <a:cubicBezTo>
                    <a:pt x="453" y="1507"/>
                    <a:pt x="477" y="1507"/>
                    <a:pt x="497" y="1507"/>
                  </a:cubicBezTo>
                  <a:cubicBezTo>
                    <a:pt x="518" y="1507"/>
                    <a:pt x="536" y="1507"/>
                    <a:pt x="536" y="1501"/>
                  </a:cubicBezTo>
                  <a:cubicBezTo>
                    <a:pt x="524" y="1489"/>
                    <a:pt x="488" y="1489"/>
                    <a:pt x="465" y="1477"/>
                  </a:cubicBezTo>
                  <a:cubicBezTo>
                    <a:pt x="487" y="1469"/>
                    <a:pt x="491" y="1453"/>
                    <a:pt x="505" y="1453"/>
                  </a:cubicBezTo>
                  <a:cubicBezTo>
                    <a:pt x="513" y="1453"/>
                    <a:pt x="526" y="1459"/>
                    <a:pt x="548" y="1477"/>
                  </a:cubicBezTo>
                  <a:cubicBezTo>
                    <a:pt x="548" y="1467"/>
                    <a:pt x="486" y="1435"/>
                    <a:pt x="518" y="1435"/>
                  </a:cubicBezTo>
                  <a:cubicBezTo>
                    <a:pt x="524" y="1435"/>
                    <a:pt x="534" y="1436"/>
                    <a:pt x="549" y="1439"/>
                  </a:cubicBezTo>
                  <a:lnTo>
                    <a:pt x="549" y="1439"/>
                  </a:lnTo>
                  <a:cubicBezTo>
                    <a:pt x="534" y="1418"/>
                    <a:pt x="512" y="1346"/>
                    <a:pt x="512" y="1346"/>
                  </a:cubicBezTo>
                  <a:cubicBezTo>
                    <a:pt x="536" y="1346"/>
                    <a:pt x="548" y="1334"/>
                    <a:pt x="572" y="1334"/>
                  </a:cubicBezTo>
                  <a:cubicBezTo>
                    <a:pt x="536" y="1334"/>
                    <a:pt x="512" y="1334"/>
                    <a:pt x="488" y="1322"/>
                  </a:cubicBezTo>
                  <a:cubicBezTo>
                    <a:pt x="493" y="1317"/>
                    <a:pt x="499" y="1315"/>
                    <a:pt x="507" y="1313"/>
                  </a:cubicBezTo>
                  <a:lnTo>
                    <a:pt x="507" y="1313"/>
                  </a:lnTo>
                  <a:cubicBezTo>
                    <a:pt x="510" y="1314"/>
                    <a:pt x="514" y="1315"/>
                    <a:pt x="519" y="1315"/>
                  </a:cubicBezTo>
                  <a:cubicBezTo>
                    <a:pt x="526" y="1315"/>
                    <a:pt x="536" y="1313"/>
                    <a:pt x="548" y="1310"/>
                  </a:cubicBezTo>
                  <a:cubicBezTo>
                    <a:pt x="533" y="1310"/>
                    <a:pt x="519" y="1310"/>
                    <a:pt x="507" y="1313"/>
                  </a:cubicBezTo>
                  <a:lnTo>
                    <a:pt x="507" y="1313"/>
                  </a:lnTo>
                  <a:cubicBezTo>
                    <a:pt x="495" y="1309"/>
                    <a:pt x="493" y="1296"/>
                    <a:pt x="500" y="1274"/>
                  </a:cubicBezTo>
                  <a:lnTo>
                    <a:pt x="500" y="1274"/>
                  </a:lnTo>
                  <a:cubicBezTo>
                    <a:pt x="517" y="1283"/>
                    <a:pt x="552" y="1291"/>
                    <a:pt x="583" y="1291"/>
                  </a:cubicBezTo>
                  <a:cubicBezTo>
                    <a:pt x="596" y="1291"/>
                    <a:pt x="609" y="1290"/>
                    <a:pt x="619" y="1286"/>
                  </a:cubicBezTo>
                  <a:cubicBezTo>
                    <a:pt x="539" y="1286"/>
                    <a:pt x="580" y="1253"/>
                    <a:pt x="509" y="1240"/>
                  </a:cubicBezTo>
                  <a:lnTo>
                    <a:pt x="509" y="1240"/>
                  </a:lnTo>
                  <a:cubicBezTo>
                    <a:pt x="512" y="1225"/>
                    <a:pt x="509" y="1195"/>
                    <a:pt x="493" y="1195"/>
                  </a:cubicBezTo>
                  <a:cubicBezTo>
                    <a:pt x="492" y="1195"/>
                    <a:pt x="491" y="1195"/>
                    <a:pt x="490" y="1195"/>
                  </a:cubicBezTo>
                  <a:lnTo>
                    <a:pt x="490" y="1195"/>
                  </a:lnTo>
                  <a:cubicBezTo>
                    <a:pt x="499" y="1182"/>
                    <a:pt x="489" y="1172"/>
                    <a:pt x="441" y="1155"/>
                  </a:cubicBezTo>
                  <a:cubicBezTo>
                    <a:pt x="477" y="1155"/>
                    <a:pt x="477" y="1155"/>
                    <a:pt x="441" y="1143"/>
                  </a:cubicBezTo>
                  <a:lnTo>
                    <a:pt x="441" y="1143"/>
                  </a:lnTo>
                  <a:cubicBezTo>
                    <a:pt x="441" y="1143"/>
                    <a:pt x="483" y="1149"/>
                    <a:pt x="508" y="1149"/>
                  </a:cubicBezTo>
                  <a:cubicBezTo>
                    <a:pt x="520" y="1149"/>
                    <a:pt x="528" y="1147"/>
                    <a:pt x="524" y="1143"/>
                  </a:cubicBezTo>
                  <a:cubicBezTo>
                    <a:pt x="512" y="1108"/>
                    <a:pt x="560" y="1120"/>
                    <a:pt x="608" y="1108"/>
                  </a:cubicBezTo>
                  <a:cubicBezTo>
                    <a:pt x="584" y="1108"/>
                    <a:pt x="563" y="1111"/>
                    <a:pt x="542" y="1111"/>
                  </a:cubicBezTo>
                  <a:cubicBezTo>
                    <a:pt x="521" y="1111"/>
                    <a:pt x="500" y="1108"/>
                    <a:pt x="477" y="1096"/>
                  </a:cubicBezTo>
                  <a:cubicBezTo>
                    <a:pt x="500" y="1096"/>
                    <a:pt x="524" y="1096"/>
                    <a:pt x="560" y="1084"/>
                  </a:cubicBezTo>
                  <a:cubicBezTo>
                    <a:pt x="514" y="1056"/>
                    <a:pt x="489" y="1057"/>
                    <a:pt x="524" y="1054"/>
                  </a:cubicBezTo>
                  <a:lnTo>
                    <a:pt x="524" y="1054"/>
                  </a:lnTo>
                  <a:cubicBezTo>
                    <a:pt x="498" y="1038"/>
                    <a:pt x="472" y="1007"/>
                    <a:pt x="465" y="1001"/>
                  </a:cubicBezTo>
                  <a:cubicBezTo>
                    <a:pt x="504" y="981"/>
                    <a:pt x="479" y="962"/>
                    <a:pt x="449" y="962"/>
                  </a:cubicBezTo>
                  <a:cubicBezTo>
                    <a:pt x="442" y="962"/>
                    <a:pt x="435" y="963"/>
                    <a:pt x="429" y="965"/>
                  </a:cubicBezTo>
                  <a:cubicBezTo>
                    <a:pt x="468" y="948"/>
                    <a:pt x="463" y="942"/>
                    <a:pt x="457" y="940"/>
                  </a:cubicBezTo>
                  <a:lnTo>
                    <a:pt x="457" y="940"/>
                  </a:lnTo>
                  <a:cubicBezTo>
                    <a:pt x="462" y="940"/>
                    <a:pt x="475" y="941"/>
                    <a:pt x="500" y="941"/>
                  </a:cubicBezTo>
                  <a:cubicBezTo>
                    <a:pt x="477" y="929"/>
                    <a:pt x="441" y="917"/>
                    <a:pt x="417" y="905"/>
                  </a:cubicBezTo>
                  <a:cubicBezTo>
                    <a:pt x="429" y="905"/>
                    <a:pt x="441" y="893"/>
                    <a:pt x="441" y="893"/>
                  </a:cubicBezTo>
                  <a:lnTo>
                    <a:pt x="441" y="893"/>
                  </a:lnTo>
                  <a:cubicBezTo>
                    <a:pt x="434" y="895"/>
                    <a:pt x="427" y="896"/>
                    <a:pt x="419" y="896"/>
                  </a:cubicBezTo>
                  <a:cubicBezTo>
                    <a:pt x="373" y="896"/>
                    <a:pt x="313" y="870"/>
                    <a:pt x="262" y="870"/>
                  </a:cubicBezTo>
                  <a:cubicBezTo>
                    <a:pt x="286" y="864"/>
                    <a:pt x="302" y="861"/>
                    <a:pt x="315" y="861"/>
                  </a:cubicBezTo>
                  <a:cubicBezTo>
                    <a:pt x="353" y="861"/>
                    <a:pt x="358" y="882"/>
                    <a:pt x="429" y="882"/>
                  </a:cubicBezTo>
                  <a:cubicBezTo>
                    <a:pt x="418" y="879"/>
                    <a:pt x="415" y="878"/>
                    <a:pt x="415" y="878"/>
                  </a:cubicBezTo>
                  <a:lnTo>
                    <a:pt x="415" y="878"/>
                  </a:lnTo>
                  <a:cubicBezTo>
                    <a:pt x="416" y="878"/>
                    <a:pt x="429" y="881"/>
                    <a:pt x="435" y="881"/>
                  </a:cubicBezTo>
                  <a:cubicBezTo>
                    <a:pt x="440" y="881"/>
                    <a:pt x="439" y="878"/>
                    <a:pt x="417" y="870"/>
                  </a:cubicBezTo>
                  <a:lnTo>
                    <a:pt x="477" y="870"/>
                  </a:lnTo>
                  <a:cubicBezTo>
                    <a:pt x="477" y="866"/>
                    <a:pt x="476" y="864"/>
                    <a:pt x="475" y="863"/>
                  </a:cubicBezTo>
                  <a:lnTo>
                    <a:pt x="475" y="863"/>
                  </a:lnTo>
                  <a:cubicBezTo>
                    <a:pt x="478" y="859"/>
                    <a:pt x="482" y="854"/>
                    <a:pt x="488" y="846"/>
                  </a:cubicBezTo>
                  <a:cubicBezTo>
                    <a:pt x="429" y="834"/>
                    <a:pt x="381" y="810"/>
                    <a:pt x="334" y="786"/>
                  </a:cubicBezTo>
                  <a:lnTo>
                    <a:pt x="334" y="786"/>
                  </a:lnTo>
                  <a:cubicBezTo>
                    <a:pt x="500" y="810"/>
                    <a:pt x="381" y="786"/>
                    <a:pt x="488" y="822"/>
                  </a:cubicBezTo>
                  <a:cubicBezTo>
                    <a:pt x="477" y="810"/>
                    <a:pt x="453" y="798"/>
                    <a:pt x="441" y="786"/>
                  </a:cubicBezTo>
                  <a:lnTo>
                    <a:pt x="441" y="786"/>
                  </a:lnTo>
                  <a:cubicBezTo>
                    <a:pt x="448" y="790"/>
                    <a:pt x="454" y="791"/>
                    <a:pt x="459" y="791"/>
                  </a:cubicBezTo>
                  <a:cubicBezTo>
                    <a:pt x="472" y="791"/>
                    <a:pt x="480" y="783"/>
                    <a:pt x="488" y="774"/>
                  </a:cubicBezTo>
                  <a:lnTo>
                    <a:pt x="488" y="774"/>
                  </a:lnTo>
                  <a:cubicBezTo>
                    <a:pt x="479" y="778"/>
                    <a:pt x="470" y="779"/>
                    <a:pt x="462" y="779"/>
                  </a:cubicBezTo>
                  <a:cubicBezTo>
                    <a:pt x="441" y="779"/>
                    <a:pt x="426" y="768"/>
                    <a:pt x="417" y="751"/>
                  </a:cubicBezTo>
                  <a:lnTo>
                    <a:pt x="422" y="751"/>
                  </a:lnTo>
                  <a:cubicBezTo>
                    <a:pt x="419" y="747"/>
                    <a:pt x="417" y="743"/>
                    <a:pt x="417" y="739"/>
                  </a:cubicBezTo>
                  <a:cubicBezTo>
                    <a:pt x="417" y="739"/>
                    <a:pt x="429" y="727"/>
                    <a:pt x="441" y="727"/>
                  </a:cubicBezTo>
                  <a:cubicBezTo>
                    <a:pt x="453" y="679"/>
                    <a:pt x="429" y="655"/>
                    <a:pt x="381" y="655"/>
                  </a:cubicBezTo>
                  <a:lnTo>
                    <a:pt x="477" y="655"/>
                  </a:lnTo>
                  <a:cubicBezTo>
                    <a:pt x="418" y="646"/>
                    <a:pt x="359" y="636"/>
                    <a:pt x="300" y="626"/>
                  </a:cubicBezTo>
                  <a:lnTo>
                    <a:pt x="300" y="626"/>
                  </a:lnTo>
                  <a:cubicBezTo>
                    <a:pt x="322" y="628"/>
                    <a:pt x="351" y="629"/>
                    <a:pt x="380" y="629"/>
                  </a:cubicBezTo>
                  <a:cubicBezTo>
                    <a:pt x="432" y="629"/>
                    <a:pt x="483" y="626"/>
                    <a:pt x="488" y="620"/>
                  </a:cubicBezTo>
                  <a:cubicBezTo>
                    <a:pt x="488" y="612"/>
                    <a:pt x="478" y="609"/>
                    <a:pt x="464" y="609"/>
                  </a:cubicBezTo>
                  <a:cubicBezTo>
                    <a:pt x="436" y="609"/>
                    <a:pt x="393" y="620"/>
                    <a:pt x="393" y="620"/>
                  </a:cubicBezTo>
                  <a:cubicBezTo>
                    <a:pt x="417" y="608"/>
                    <a:pt x="441" y="596"/>
                    <a:pt x="477" y="596"/>
                  </a:cubicBezTo>
                  <a:cubicBezTo>
                    <a:pt x="441" y="596"/>
                    <a:pt x="405" y="596"/>
                    <a:pt x="381" y="584"/>
                  </a:cubicBezTo>
                  <a:lnTo>
                    <a:pt x="477" y="584"/>
                  </a:lnTo>
                  <a:cubicBezTo>
                    <a:pt x="441" y="584"/>
                    <a:pt x="417" y="572"/>
                    <a:pt x="381" y="560"/>
                  </a:cubicBezTo>
                  <a:lnTo>
                    <a:pt x="381" y="560"/>
                  </a:lnTo>
                  <a:cubicBezTo>
                    <a:pt x="399" y="566"/>
                    <a:pt x="417" y="569"/>
                    <a:pt x="435" y="569"/>
                  </a:cubicBezTo>
                  <a:cubicBezTo>
                    <a:pt x="453" y="569"/>
                    <a:pt x="471" y="566"/>
                    <a:pt x="488" y="560"/>
                  </a:cubicBezTo>
                  <a:cubicBezTo>
                    <a:pt x="477" y="560"/>
                    <a:pt x="477" y="548"/>
                    <a:pt x="477" y="536"/>
                  </a:cubicBezTo>
                  <a:cubicBezTo>
                    <a:pt x="465" y="536"/>
                    <a:pt x="334" y="524"/>
                    <a:pt x="346" y="501"/>
                  </a:cubicBezTo>
                  <a:lnTo>
                    <a:pt x="346" y="501"/>
                  </a:lnTo>
                  <a:cubicBezTo>
                    <a:pt x="363" y="507"/>
                    <a:pt x="381" y="509"/>
                    <a:pt x="401" y="509"/>
                  </a:cubicBezTo>
                  <a:cubicBezTo>
                    <a:pt x="420" y="509"/>
                    <a:pt x="441" y="507"/>
                    <a:pt x="465" y="501"/>
                  </a:cubicBezTo>
                  <a:cubicBezTo>
                    <a:pt x="381" y="489"/>
                    <a:pt x="286" y="501"/>
                    <a:pt x="215" y="453"/>
                  </a:cubicBezTo>
                  <a:cubicBezTo>
                    <a:pt x="216" y="451"/>
                    <a:pt x="218" y="449"/>
                    <a:pt x="219" y="447"/>
                  </a:cubicBezTo>
                  <a:lnTo>
                    <a:pt x="219" y="447"/>
                  </a:lnTo>
                  <a:cubicBezTo>
                    <a:pt x="223" y="451"/>
                    <a:pt x="226" y="453"/>
                    <a:pt x="228" y="453"/>
                  </a:cubicBezTo>
                  <a:cubicBezTo>
                    <a:pt x="232" y="453"/>
                    <a:pt x="234" y="446"/>
                    <a:pt x="231" y="443"/>
                  </a:cubicBezTo>
                  <a:lnTo>
                    <a:pt x="231" y="443"/>
                  </a:lnTo>
                  <a:cubicBezTo>
                    <a:pt x="307" y="453"/>
                    <a:pt x="386" y="479"/>
                    <a:pt x="454" y="479"/>
                  </a:cubicBezTo>
                  <a:cubicBezTo>
                    <a:pt x="489" y="479"/>
                    <a:pt x="521" y="472"/>
                    <a:pt x="548" y="453"/>
                  </a:cubicBezTo>
                  <a:cubicBezTo>
                    <a:pt x="512" y="453"/>
                    <a:pt x="488" y="441"/>
                    <a:pt x="453" y="429"/>
                  </a:cubicBezTo>
                  <a:lnTo>
                    <a:pt x="453" y="429"/>
                  </a:lnTo>
                  <a:cubicBezTo>
                    <a:pt x="477" y="441"/>
                    <a:pt x="488" y="453"/>
                    <a:pt x="512" y="465"/>
                  </a:cubicBezTo>
                  <a:cubicBezTo>
                    <a:pt x="501" y="467"/>
                    <a:pt x="491" y="468"/>
                    <a:pt x="482" y="468"/>
                  </a:cubicBezTo>
                  <a:cubicBezTo>
                    <a:pt x="439" y="468"/>
                    <a:pt x="408" y="449"/>
                    <a:pt x="369" y="429"/>
                  </a:cubicBezTo>
                  <a:lnTo>
                    <a:pt x="477" y="429"/>
                  </a:lnTo>
                  <a:cubicBezTo>
                    <a:pt x="429" y="417"/>
                    <a:pt x="477" y="417"/>
                    <a:pt x="488" y="417"/>
                  </a:cubicBezTo>
                  <a:cubicBezTo>
                    <a:pt x="477" y="405"/>
                    <a:pt x="465" y="393"/>
                    <a:pt x="453" y="393"/>
                  </a:cubicBezTo>
                  <a:cubicBezTo>
                    <a:pt x="453" y="393"/>
                    <a:pt x="500" y="370"/>
                    <a:pt x="500" y="370"/>
                  </a:cubicBezTo>
                  <a:lnTo>
                    <a:pt x="500" y="370"/>
                  </a:lnTo>
                  <a:cubicBezTo>
                    <a:pt x="459" y="376"/>
                    <a:pt x="411" y="379"/>
                    <a:pt x="363" y="379"/>
                  </a:cubicBezTo>
                  <a:cubicBezTo>
                    <a:pt x="316" y="379"/>
                    <a:pt x="268" y="376"/>
                    <a:pt x="227" y="370"/>
                  </a:cubicBezTo>
                  <a:cubicBezTo>
                    <a:pt x="310" y="346"/>
                    <a:pt x="369" y="358"/>
                    <a:pt x="453" y="346"/>
                  </a:cubicBezTo>
                  <a:cubicBezTo>
                    <a:pt x="358" y="346"/>
                    <a:pt x="453" y="346"/>
                    <a:pt x="453" y="334"/>
                  </a:cubicBezTo>
                  <a:cubicBezTo>
                    <a:pt x="417" y="334"/>
                    <a:pt x="334" y="310"/>
                    <a:pt x="286" y="286"/>
                  </a:cubicBezTo>
                  <a:cubicBezTo>
                    <a:pt x="348" y="286"/>
                    <a:pt x="338" y="223"/>
                    <a:pt x="381" y="215"/>
                  </a:cubicBezTo>
                  <a:lnTo>
                    <a:pt x="381" y="215"/>
                  </a:lnTo>
                  <a:cubicBezTo>
                    <a:pt x="385" y="215"/>
                    <a:pt x="389" y="215"/>
                    <a:pt x="393" y="215"/>
                  </a:cubicBezTo>
                  <a:cubicBezTo>
                    <a:pt x="392" y="214"/>
                    <a:pt x="391" y="214"/>
                    <a:pt x="391" y="214"/>
                  </a:cubicBezTo>
                  <a:lnTo>
                    <a:pt x="391" y="214"/>
                  </a:lnTo>
                  <a:cubicBezTo>
                    <a:pt x="387" y="214"/>
                    <a:pt x="384" y="214"/>
                    <a:pt x="381" y="215"/>
                  </a:cubicBezTo>
                  <a:lnTo>
                    <a:pt x="381" y="215"/>
                  </a:lnTo>
                  <a:cubicBezTo>
                    <a:pt x="327" y="213"/>
                    <a:pt x="282" y="201"/>
                    <a:pt x="227" y="179"/>
                  </a:cubicBezTo>
                  <a:cubicBezTo>
                    <a:pt x="238" y="167"/>
                    <a:pt x="250" y="167"/>
                    <a:pt x="262" y="167"/>
                  </a:cubicBezTo>
                  <a:cubicBezTo>
                    <a:pt x="286" y="108"/>
                    <a:pt x="0" y="143"/>
                    <a:pt x="310" y="120"/>
                  </a:cubicBezTo>
                  <a:lnTo>
                    <a:pt x="310" y="120"/>
                  </a:lnTo>
                  <a:cubicBezTo>
                    <a:pt x="310" y="126"/>
                    <a:pt x="307" y="131"/>
                    <a:pt x="302" y="136"/>
                  </a:cubicBezTo>
                  <a:lnTo>
                    <a:pt x="302" y="136"/>
                  </a:lnTo>
                  <a:cubicBezTo>
                    <a:pt x="302" y="136"/>
                    <a:pt x="301" y="136"/>
                    <a:pt x="300" y="136"/>
                  </a:cubicBezTo>
                  <a:cubicBezTo>
                    <a:pt x="296" y="136"/>
                    <a:pt x="291" y="138"/>
                    <a:pt x="286" y="143"/>
                  </a:cubicBezTo>
                  <a:cubicBezTo>
                    <a:pt x="292" y="143"/>
                    <a:pt x="298" y="140"/>
                    <a:pt x="302" y="136"/>
                  </a:cubicBezTo>
                  <a:lnTo>
                    <a:pt x="302" y="136"/>
                  </a:lnTo>
                  <a:cubicBezTo>
                    <a:pt x="307" y="137"/>
                    <a:pt x="310" y="143"/>
                    <a:pt x="310" y="155"/>
                  </a:cubicBezTo>
                  <a:cubicBezTo>
                    <a:pt x="334" y="131"/>
                    <a:pt x="346" y="108"/>
                    <a:pt x="358" y="72"/>
                  </a:cubicBezTo>
                  <a:cubicBezTo>
                    <a:pt x="358" y="72"/>
                    <a:pt x="191" y="60"/>
                    <a:pt x="215" y="36"/>
                  </a:cubicBezTo>
                  <a:lnTo>
                    <a:pt x="254" y="36"/>
                  </a:lnTo>
                  <a:cubicBezTo>
                    <a:pt x="255" y="34"/>
                    <a:pt x="257" y="32"/>
                    <a:pt x="259" y="31"/>
                  </a:cubicBezTo>
                  <a:lnTo>
                    <a:pt x="259" y="31"/>
                  </a:lnTo>
                  <a:cubicBezTo>
                    <a:pt x="258" y="31"/>
                    <a:pt x="257" y="31"/>
                    <a:pt x="256" y="31"/>
                  </a:cubicBezTo>
                  <a:cubicBezTo>
                    <a:pt x="228" y="31"/>
                    <a:pt x="175" y="14"/>
                    <a:pt x="1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2799850" y="20956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8" y="1"/>
                  </a:moveTo>
                  <a:cubicBezTo>
                    <a:pt x="0" y="1"/>
                    <a:pt x="8" y="6"/>
                    <a:pt x="11" y="6"/>
                  </a:cubicBezTo>
                  <a:cubicBezTo>
                    <a:pt x="12" y="6"/>
                    <a:pt x="12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2789325" y="206135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6" y="0"/>
                  </a:moveTo>
                  <a:cubicBezTo>
                    <a:pt x="4" y="0"/>
                    <a:pt x="0" y="7"/>
                    <a:pt x="0" y="14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794400" y="205892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8" y="1"/>
                  </a:moveTo>
                  <a:cubicBezTo>
                    <a:pt x="0" y="1"/>
                    <a:pt x="7" y="7"/>
                    <a:pt x="15" y="7"/>
                  </a:cubicBezTo>
                  <a:lnTo>
                    <a:pt x="15" y="7"/>
                  </a:lnTo>
                  <a:cubicBezTo>
                    <a:pt x="14" y="9"/>
                    <a:pt x="15" y="9"/>
                    <a:pt x="16" y="9"/>
                  </a:cubicBezTo>
                  <a:cubicBezTo>
                    <a:pt x="17" y="9"/>
                    <a:pt x="20" y="8"/>
                    <a:pt x="24" y="4"/>
                  </a:cubicBezTo>
                  <a:cubicBezTo>
                    <a:pt x="16" y="2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2791800" y="2060700"/>
              <a:ext cx="1725" cy="425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10" y="1"/>
                  </a:moveTo>
                  <a:cubicBezTo>
                    <a:pt x="2" y="1"/>
                    <a:pt x="1" y="4"/>
                    <a:pt x="21" y="16"/>
                  </a:cubicBezTo>
                  <a:cubicBezTo>
                    <a:pt x="68" y="16"/>
                    <a:pt x="26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792000" y="20605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" y="1"/>
                    <a:pt x="24" y="1"/>
                    <a:pt x="24" y="12"/>
                  </a:cubicBezTo>
                  <a:cubicBezTo>
                    <a:pt x="24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789375" y="2062800"/>
              <a:ext cx="1000" cy="200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2" y="0"/>
                  </a:moveTo>
                  <a:cubicBezTo>
                    <a:pt x="1" y="0"/>
                    <a:pt x="3" y="1"/>
                    <a:pt x="10" y="4"/>
                  </a:cubicBezTo>
                  <a:lnTo>
                    <a:pt x="18" y="4"/>
                  </a:lnTo>
                  <a:cubicBezTo>
                    <a:pt x="10" y="2"/>
                    <a:pt x="3" y="0"/>
                    <a:pt x="2" y="0"/>
                  </a:cubicBezTo>
                  <a:close/>
                  <a:moveTo>
                    <a:pt x="18" y="4"/>
                  </a:moveTo>
                  <a:cubicBezTo>
                    <a:pt x="26" y="6"/>
                    <a:pt x="34" y="7"/>
                    <a:pt x="37" y="7"/>
                  </a:cubicBezTo>
                  <a:cubicBezTo>
                    <a:pt x="39" y="7"/>
                    <a:pt x="39" y="6"/>
                    <a:pt x="3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793875" y="2060800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33" y="0"/>
                  </a:moveTo>
                  <a:cubicBezTo>
                    <a:pt x="9" y="6"/>
                    <a:pt x="0" y="9"/>
                    <a:pt x="2" y="9"/>
                  </a:cubicBezTo>
                  <a:cubicBezTo>
                    <a:pt x="3" y="9"/>
                    <a:pt x="15" y="6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793850" y="2062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2" y="0"/>
                  </a:moveTo>
                  <a:cubicBezTo>
                    <a:pt x="6" y="0"/>
                    <a:pt x="1" y="5"/>
                    <a:pt x="6" y="5"/>
                  </a:cubicBezTo>
                  <a:cubicBezTo>
                    <a:pt x="9" y="5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794375" y="20614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794075" y="2065300"/>
              <a:ext cx="425" cy="27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2" y="0"/>
                  </a:moveTo>
                  <a:cubicBezTo>
                    <a:pt x="9" y="0"/>
                    <a:pt x="5" y="3"/>
                    <a:pt x="1" y="11"/>
                  </a:cubicBezTo>
                  <a:cubicBezTo>
                    <a:pt x="17" y="1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795875" y="2064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48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796775" y="206512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2" y="1"/>
                  </a:moveTo>
                  <a:cubicBezTo>
                    <a:pt x="8" y="1"/>
                    <a:pt x="4" y="2"/>
                    <a:pt x="0" y="6"/>
                  </a:cubicBezTo>
                  <a:cubicBezTo>
                    <a:pt x="8" y="6"/>
                    <a:pt x="21" y="11"/>
                    <a:pt x="29" y="11"/>
                  </a:cubicBezTo>
                  <a:cubicBezTo>
                    <a:pt x="33" y="11"/>
                    <a:pt x="36" y="10"/>
                    <a:pt x="36" y="6"/>
                  </a:cubicBezTo>
                  <a:cubicBezTo>
                    <a:pt x="28" y="6"/>
                    <a:pt x="2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793200" y="206972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84" y="1"/>
                  </a:moveTo>
                  <a:cubicBezTo>
                    <a:pt x="72" y="1"/>
                    <a:pt x="12" y="1"/>
                    <a:pt x="0" y="1"/>
                  </a:cubicBezTo>
                  <a:cubicBezTo>
                    <a:pt x="36" y="1"/>
                    <a:pt x="60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798125" y="2073600"/>
              <a:ext cx="2100" cy="450"/>
            </a:xfrm>
            <a:custGeom>
              <a:avLst/>
              <a:gdLst/>
              <a:ahLst/>
              <a:cxnLst/>
              <a:rect l="l" t="t" r="r" b="b"/>
              <a:pathLst>
                <a:path w="84" h="18" extrusionOk="0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0"/>
                  </a:cubicBezTo>
                  <a:close/>
                  <a:moveTo>
                    <a:pt x="6" y="1"/>
                  </a:moveTo>
                  <a:cubicBezTo>
                    <a:pt x="23" y="9"/>
                    <a:pt x="39" y="17"/>
                    <a:pt x="52" y="17"/>
                  </a:cubicBezTo>
                  <a:cubicBezTo>
                    <a:pt x="57" y="17"/>
                    <a:pt x="62" y="16"/>
                    <a:pt x="65" y="12"/>
                  </a:cubicBezTo>
                  <a:cubicBezTo>
                    <a:pt x="84" y="3"/>
                    <a:pt x="22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789625" y="211930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9" y="1"/>
                  </a:moveTo>
                  <a:cubicBezTo>
                    <a:pt x="28" y="1"/>
                    <a:pt x="20" y="2"/>
                    <a:pt x="0" y="6"/>
                  </a:cubicBezTo>
                  <a:cubicBezTo>
                    <a:pt x="8" y="6"/>
                    <a:pt x="3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2790225" y="21197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799750" y="2088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48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799150" y="20911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0" y="1"/>
                    <a:pt x="1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2800600" y="2093550"/>
              <a:ext cx="1250" cy="325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0" y="0"/>
                  </a:moveTo>
                  <a:cubicBezTo>
                    <a:pt x="44" y="0"/>
                    <a:pt x="44" y="3"/>
                    <a:pt x="45" y="6"/>
                  </a:cubicBezTo>
                  <a:lnTo>
                    <a:pt x="45" y="6"/>
                  </a:lnTo>
                  <a:cubicBezTo>
                    <a:pt x="48" y="4"/>
                    <a:pt x="50" y="2"/>
                    <a:pt x="50" y="0"/>
                  </a:cubicBezTo>
                  <a:close/>
                  <a:moveTo>
                    <a:pt x="45" y="6"/>
                  </a:moveTo>
                  <a:cubicBezTo>
                    <a:pt x="32" y="12"/>
                    <a:pt x="1" y="12"/>
                    <a:pt x="50" y="12"/>
                  </a:cubicBezTo>
                  <a:cubicBezTo>
                    <a:pt x="50" y="12"/>
                    <a:pt x="46" y="9"/>
                    <a:pt x="45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852625" y="2160225"/>
              <a:ext cx="425" cy="675"/>
            </a:xfrm>
            <a:custGeom>
              <a:avLst/>
              <a:gdLst/>
              <a:ahLst/>
              <a:cxnLst/>
              <a:rect l="l" t="t" r="r" b="b"/>
              <a:pathLst>
                <a:path w="17" h="27" extrusionOk="0">
                  <a:moveTo>
                    <a:pt x="16" y="0"/>
                  </a:moveTo>
                  <a:cubicBezTo>
                    <a:pt x="1" y="0"/>
                    <a:pt x="1" y="27"/>
                    <a:pt x="6" y="27"/>
                  </a:cubicBezTo>
                  <a:cubicBezTo>
                    <a:pt x="8" y="27"/>
                    <a:pt x="12" y="2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2852525" y="2160075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1" y="1"/>
                  </a:moveTo>
                  <a:cubicBezTo>
                    <a:pt x="9" y="1"/>
                    <a:pt x="1" y="6"/>
                    <a:pt x="9" y="6"/>
                  </a:cubicBezTo>
                  <a:cubicBezTo>
                    <a:pt x="12" y="2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851325" y="2161650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9" y="0"/>
                  </a:moveTo>
                  <a:cubicBezTo>
                    <a:pt x="1" y="0"/>
                    <a:pt x="9" y="27"/>
                    <a:pt x="33" y="27"/>
                  </a:cubicBezTo>
                  <a:cubicBezTo>
                    <a:pt x="21" y="7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852425" y="2162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0"/>
                    <a:pt x="1" y="0"/>
                    <a:pt x="13" y="2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848175" y="21672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0" y="0"/>
                    <a:pt x="25" y="31"/>
                    <a:pt x="25" y="31"/>
                  </a:cubicBezTo>
                  <a:cubicBezTo>
                    <a:pt x="25" y="31"/>
                    <a:pt x="23" y="28"/>
                    <a:pt x="16" y="19"/>
                  </a:cubicBezTo>
                  <a:cubicBezTo>
                    <a:pt x="5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846775" y="2168850"/>
              <a:ext cx="475" cy="1500"/>
            </a:xfrm>
            <a:custGeom>
              <a:avLst/>
              <a:gdLst/>
              <a:ahLst/>
              <a:cxnLst/>
              <a:rect l="l" t="t" r="r" b="b"/>
              <a:pathLst>
                <a:path w="19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6"/>
                    <a:pt x="3" y="9"/>
                    <a:pt x="4" y="9"/>
                  </a:cubicBezTo>
                  <a:lnTo>
                    <a:pt x="4" y="9"/>
                  </a:lnTo>
                  <a:cubicBezTo>
                    <a:pt x="3" y="7"/>
                    <a:pt x="2" y="4"/>
                    <a:pt x="0" y="0"/>
                  </a:cubicBezTo>
                  <a:lnTo>
                    <a:pt x="0" y="0"/>
                  </a:lnTo>
                  <a:cubicBezTo>
                    <a:pt x="2" y="3"/>
                    <a:pt x="3" y="6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10"/>
                    <a:pt x="4" y="10"/>
                  </a:cubicBezTo>
                  <a:lnTo>
                    <a:pt x="4" y="10"/>
                  </a:lnTo>
                  <a:cubicBezTo>
                    <a:pt x="4" y="10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6"/>
                    <a:pt x="0" y="0"/>
                  </a:cubicBezTo>
                  <a:close/>
                  <a:moveTo>
                    <a:pt x="4" y="10"/>
                  </a:moveTo>
                  <a:lnTo>
                    <a:pt x="4" y="10"/>
                  </a:lnTo>
                  <a:cubicBezTo>
                    <a:pt x="7" y="16"/>
                    <a:pt x="9" y="23"/>
                    <a:pt x="10" y="29"/>
                  </a:cubicBezTo>
                  <a:lnTo>
                    <a:pt x="10" y="29"/>
                  </a:lnTo>
                  <a:cubicBezTo>
                    <a:pt x="10" y="25"/>
                    <a:pt x="10" y="23"/>
                    <a:pt x="10" y="21"/>
                  </a:cubicBezTo>
                  <a:lnTo>
                    <a:pt x="10" y="21"/>
                  </a:lnTo>
                  <a:cubicBezTo>
                    <a:pt x="13" y="28"/>
                    <a:pt x="15" y="30"/>
                    <a:pt x="16" y="30"/>
                  </a:cubicBezTo>
                  <a:cubicBezTo>
                    <a:pt x="18" y="30"/>
                    <a:pt x="14" y="15"/>
                    <a:pt x="12" y="15"/>
                  </a:cubicBezTo>
                  <a:lnTo>
                    <a:pt x="12" y="15"/>
                  </a:lnTo>
                  <a:cubicBezTo>
                    <a:pt x="11" y="15"/>
                    <a:pt x="10" y="17"/>
                    <a:pt x="10" y="21"/>
                  </a:cubicBezTo>
                  <a:lnTo>
                    <a:pt x="10" y="21"/>
                  </a:lnTo>
                  <a:cubicBezTo>
                    <a:pt x="8" y="18"/>
                    <a:pt x="7" y="14"/>
                    <a:pt x="4" y="10"/>
                  </a:cubicBezTo>
                  <a:close/>
                  <a:moveTo>
                    <a:pt x="10" y="29"/>
                  </a:moveTo>
                  <a:cubicBezTo>
                    <a:pt x="10" y="35"/>
                    <a:pt x="11" y="46"/>
                    <a:pt x="12" y="60"/>
                  </a:cubicBezTo>
                  <a:cubicBezTo>
                    <a:pt x="12" y="53"/>
                    <a:pt x="12" y="42"/>
                    <a:pt x="1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49750" y="2165575"/>
              <a:ext cx="3000" cy="2400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0"/>
                  </a:moveTo>
                  <a:cubicBezTo>
                    <a:pt x="48" y="24"/>
                    <a:pt x="48" y="48"/>
                    <a:pt x="72" y="96"/>
                  </a:cubicBezTo>
                  <a:cubicBezTo>
                    <a:pt x="79" y="82"/>
                    <a:pt x="86" y="76"/>
                    <a:pt x="95" y="76"/>
                  </a:cubicBezTo>
                  <a:cubicBezTo>
                    <a:pt x="102" y="76"/>
                    <a:pt x="110" y="79"/>
                    <a:pt x="120" y="84"/>
                  </a:cubicBezTo>
                  <a:cubicBezTo>
                    <a:pt x="36" y="0"/>
                    <a:pt x="6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849450" y="21694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46775" y="21751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2847075" y="21721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0"/>
                    <a:pt x="0" y="12"/>
                    <a:pt x="12" y="12"/>
                  </a:cubicBezTo>
                  <a:cubicBezTo>
                    <a:pt x="12" y="12"/>
                    <a:pt x="24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849150" y="216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2845725" y="2175025"/>
              <a:ext cx="1000" cy="17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6" y="0"/>
                  </a:moveTo>
                  <a:cubicBezTo>
                    <a:pt x="0" y="0"/>
                    <a:pt x="31" y="7"/>
                    <a:pt x="37" y="7"/>
                  </a:cubicBezTo>
                  <a:cubicBezTo>
                    <a:pt x="39" y="7"/>
                    <a:pt x="38" y="6"/>
                    <a:pt x="30" y="3"/>
                  </a:cubicBezTo>
                  <a:cubicBezTo>
                    <a:pt x="15" y="1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2854800" y="2178125"/>
              <a:ext cx="1225" cy="975"/>
            </a:xfrm>
            <a:custGeom>
              <a:avLst/>
              <a:gdLst/>
              <a:ahLst/>
              <a:cxnLst/>
              <a:rect l="l" t="t" r="r" b="b"/>
              <a:pathLst>
                <a:path w="49" h="39" extrusionOk="0">
                  <a:moveTo>
                    <a:pt x="27" y="1"/>
                  </a:moveTo>
                  <a:cubicBezTo>
                    <a:pt x="19" y="1"/>
                    <a:pt x="18" y="12"/>
                    <a:pt x="8" y="26"/>
                  </a:cubicBezTo>
                  <a:lnTo>
                    <a:pt x="8" y="26"/>
                  </a:lnTo>
                  <a:cubicBezTo>
                    <a:pt x="5" y="26"/>
                    <a:pt x="1" y="29"/>
                    <a:pt x="1" y="34"/>
                  </a:cubicBezTo>
                  <a:cubicBezTo>
                    <a:pt x="10" y="37"/>
                    <a:pt x="18" y="39"/>
                    <a:pt x="25" y="39"/>
                  </a:cubicBezTo>
                  <a:cubicBezTo>
                    <a:pt x="42" y="39"/>
                    <a:pt x="48" y="28"/>
                    <a:pt x="48" y="10"/>
                  </a:cubicBezTo>
                  <a:cubicBezTo>
                    <a:pt x="38" y="3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856600" y="2115875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0" y="0"/>
                  </a:moveTo>
                  <a:cubicBezTo>
                    <a:pt x="0" y="12"/>
                    <a:pt x="6" y="15"/>
                    <a:pt x="14" y="15"/>
                  </a:cubicBezTo>
                  <a:cubicBezTo>
                    <a:pt x="21" y="15"/>
                    <a:pt x="30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838450" y="219057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36" y="1"/>
                  </a:moveTo>
                  <a:lnTo>
                    <a:pt x="36" y="1"/>
                  </a:lnTo>
                  <a:cubicBezTo>
                    <a:pt x="12" y="13"/>
                    <a:pt x="0" y="24"/>
                    <a:pt x="0" y="36"/>
                  </a:cubicBezTo>
                  <a:cubicBezTo>
                    <a:pt x="24" y="24"/>
                    <a:pt x="60" y="2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837850" y="2191275"/>
              <a:ext cx="775" cy="725"/>
            </a:xfrm>
            <a:custGeom>
              <a:avLst/>
              <a:gdLst/>
              <a:ahLst/>
              <a:cxnLst/>
              <a:rect l="l" t="t" r="r" b="b"/>
              <a:pathLst>
                <a:path w="31" h="29" extrusionOk="0">
                  <a:moveTo>
                    <a:pt x="12" y="0"/>
                  </a:moveTo>
                  <a:cubicBezTo>
                    <a:pt x="8" y="0"/>
                    <a:pt x="3" y="5"/>
                    <a:pt x="0" y="20"/>
                  </a:cubicBezTo>
                  <a:cubicBezTo>
                    <a:pt x="8" y="26"/>
                    <a:pt x="14" y="29"/>
                    <a:pt x="18" y="29"/>
                  </a:cubicBezTo>
                  <a:cubicBezTo>
                    <a:pt x="31" y="29"/>
                    <a:pt x="2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46575" y="2196850"/>
              <a:ext cx="650" cy="600"/>
            </a:xfrm>
            <a:custGeom>
              <a:avLst/>
              <a:gdLst/>
              <a:ahLst/>
              <a:cxnLst/>
              <a:rect l="l" t="t" r="r" b="b"/>
              <a:pathLst>
                <a:path w="26" h="24" extrusionOk="0">
                  <a:moveTo>
                    <a:pt x="13" y="1"/>
                  </a:moveTo>
                  <a:cubicBezTo>
                    <a:pt x="6" y="1"/>
                    <a:pt x="1" y="10"/>
                    <a:pt x="20" y="23"/>
                  </a:cubicBez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43500" y="2191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12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843200" y="21810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842300" y="21819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25" y="0"/>
                    <a:pt x="1" y="24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60200" y="2092525"/>
              <a:ext cx="300" cy="450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4" y="1"/>
                  </a:moveTo>
                  <a:cubicBezTo>
                    <a:pt x="0" y="1"/>
                    <a:pt x="3" y="9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850350" y="2166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58075" y="2151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0" y="1"/>
                  </a:moveTo>
                  <a:cubicBezTo>
                    <a:pt x="7" y="1"/>
                    <a:pt x="5" y="2"/>
                    <a:pt x="1" y="6"/>
                  </a:cubicBezTo>
                  <a:lnTo>
                    <a:pt x="25" y="6"/>
                  </a:lnTo>
                  <a:cubicBezTo>
                    <a:pt x="17" y="6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857200" y="2116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843800" y="2178675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2" y="0"/>
                  </a:moveTo>
                  <a:cubicBezTo>
                    <a:pt x="24" y="6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845500" y="2173325"/>
              <a:ext cx="2775" cy="1525"/>
            </a:xfrm>
            <a:custGeom>
              <a:avLst/>
              <a:gdLst/>
              <a:ahLst/>
              <a:cxnLst/>
              <a:rect l="l" t="t" r="r" b="b"/>
              <a:pathLst>
                <a:path w="111" h="61" extrusionOk="0">
                  <a:moveTo>
                    <a:pt x="28" y="0"/>
                  </a:moveTo>
                  <a:cubicBezTo>
                    <a:pt x="1" y="27"/>
                    <a:pt x="48" y="60"/>
                    <a:pt x="68" y="60"/>
                  </a:cubicBezTo>
                  <a:cubicBezTo>
                    <a:pt x="74" y="60"/>
                    <a:pt x="78" y="57"/>
                    <a:pt x="75" y="48"/>
                  </a:cubicBezTo>
                  <a:cubicBezTo>
                    <a:pt x="63" y="12"/>
                    <a:pt x="111" y="24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856450" y="2137900"/>
              <a:ext cx="475" cy="575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18" y="0"/>
                  </a:moveTo>
                  <a:lnTo>
                    <a:pt x="18" y="0"/>
                  </a:lnTo>
                  <a:cubicBezTo>
                    <a:pt x="2" y="16"/>
                    <a:pt x="1" y="23"/>
                    <a:pt x="4" y="23"/>
                  </a:cubicBezTo>
                  <a:cubicBezTo>
                    <a:pt x="7" y="23"/>
                    <a:pt x="18" y="13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2857200" y="2129225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31" y="0"/>
                  </a:moveTo>
                  <a:cubicBezTo>
                    <a:pt x="30" y="0"/>
                    <a:pt x="20" y="4"/>
                    <a:pt x="0" y="14"/>
                  </a:cubicBezTo>
                  <a:cubicBezTo>
                    <a:pt x="21" y="7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855700" y="2121750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2" y="0"/>
                  </a:moveTo>
                  <a:cubicBezTo>
                    <a:pt x="18" y="0"/>
                    <a:pt x="11" y="1"/>
                    <a:pt x="1" y="3"/>
                  </a:cubicBezTo>
                  <a:cubicBezTo>
                    <a:pt x="1" y="12"/>
                    <a:pt x="8" y="22"/>
                    <a:pt x="11" y="31"/>
                  </a:cubicBezTo>
                  <a:lnTo>
                    <a:pt x="11" y="31"/>
                  </a:lnTo>
                  <a:cubicBezTo>
                    <a:pt x="12" y="14"/>
                    <a:pt x="38" y="0"/>
                    <a:pt x="22" y="0"/>
                  </a:cubicBezTo>
                  <a:close/>
                  <a:moveTo>
                    <a:pt x="11" y="31"/>
                  </a:moveTo>
                  <a:cubicBezTo>
                    <a:pt x="11" y="34"/>
                    <a:pt x="11" y="36"/>
                    <a:pt x="12" y="39"/>
                  </a:cubicBezTo>
                  <a:cubicBezTo>
                    <a:pt x="12" y="36"/>
                    <a:pt x="12" y="34"/>
                    <a:pt x="1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880400" y="2192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1"/>
                  </a:moveTo>
                  <a:cubicBezTo>
                    <a:pt x="36" y="1"/>
                    <a:pt x="1" y="13"/>
                    <a:pt x="13" y="13"/>
                  </a:cubicBezTo>
                  <a:cubicBezTo>
                    <a:pt x="13" y="13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877800" y="2191175"/>
              <a:ext cx="750" cy="475"/>
            </a:xfrm>
            <a:custGeom>
              <a:avLst/>
              <a:gdLst/>
              <a:ahLst/>
              <a:cxnLst/>
              <a:rect l="l" t="t" r="r" b="b"/>
              <a:pathLst>
                <a:path w="30" h="19" extrusionOk="0">
                  <a:moveTo>
                    <a:pt x="1" y="1"/>
                  </a:moveTo>
                  <a:cubicBezTo>
                    <a:pt x="1" y="1"/>
                    <a:pt x="29" y="18"/>
                    <a:pt x="30" y="18"/>
                  </a:cubicBezTo>
                  <a:cubicBezTo>
                    <a:pt x="30" y="18"/>
                    <a:pt x="28" y="17"/>
                    <a:pt x="21" y="12"/>
                  </a:cubicBezTo>
                  <a:cubicBezTo>
                    <a:pt x="7" y="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876825" y="2189375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7" y="1"/>
                  </a:moveTo>
                  <a:cubicBezTo>
                    <a:pt x="1" y="25"/>
                    <a:pt x="37" y="37"/>
                    <a:pt x="25" y="61"/>
                  </a:cubicBezTo>
                  <a:cubicBezTo>
                    <a:pt x="37" y="37"/>
                    <a:pt x="25" y="13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879725" y="2187250"/>
              <a:ext cx="575" cy="375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4" y="1"/>
                  </a:moveTo>
                  <a:cubicBezTo>
                    <a:pt x="1" y="1"/>
                    <a:pt x="1" y="4"/>
                    <a:pt x="16" y="15"/>
                  </a:cubicBezTo>
                  <a:cubicBezTo>
                    <a:pt x="23" y="8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880100" y="21872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"/>
                    <a:pt x="1" y="4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4" y="7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2879525" y="2186100"/>
              <a:ext cx="1025" cy="625"/>
            </a:xfrm>
            <a:custGeom>
              <a:avLst/>
              <a:gdLst/>
              <a:ahLst/>
              <a:cxnLst/>
              <a:rect l="l" t="t" r="r" b="b"/>
              <a:pathLst>
                <a:path w="41" h="25" extrusionOk="0">
                  <a:moveTo>
                    <a:pt x="34" y="1"/>
                  </a:moveTo>
                  <a:cubicBezTo>
                    <a:pt x="29" y="1"/>
                    <a:pt x="18" y="7"/>
                    <a:pt x="0" y="25"/>
                  </a:cubicBezTo>
                  <a:cubicBezTo>
                    <a:pt x="30" y="17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878625" y="21867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878500" y="2186925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6" y="0"/>
                  </a:moveTo>
                  <a:cubicBezTo>
                    <a:pt x="24" y="0"/>
                    <a:pt x="0" y="7"/>
                    <a:pt x="2" y="7"/>
                  </a:cubicBezTo>
                  <a:cubicBezTo>
                    <a:pt x="3" y="7"/>
                    <a:pt x="7" y="6"/>
                    <a:pt x="17" y="4"/>
                  </a:cubicBezTo>
                  <a:cubicBezTo>
                    <a:pt x="25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878325" y="2187300"/>
              <a:ext cx="1125" cy="575"/>
            </a:xfrm>
            <a:custGeom>
              <a:avLst/>
              <a:gdLst/>
              <a:ahLst/>
              <a:cxnLst/>
              <a:rect l="l" t="t" r="r" b="b"/>
              <a:pathLst>
                <a:path w="45" h="23" extrusionOk="0">
                  <a:moveTo>
                    <a:pt x="36" y="1"/>
                  </a:moveTo>
                  <a:cubicBezTo>
                    <a:pt x="24" y="1"/>
                    <a:pt x="12" y="13"/>
                    <a:pt x="0" y="13"/>
                  </a:cubicBezTo>
                  <a:cubicBezTo>
                    <a:pt x="4" y="20"/>
                    <a:pt x="10" y="23"/>
                    <a:pt x="16" y="23"/>
                  </a:cubicBezTo>
                  <a:cubicBezTo>
                    <a:pt x="30" y="23"/>
                    <a:pt x="44" y="9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2876250" y="2189925"/>
              <a:ext cx="200" cy="425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13"/>
                    <a:pt x="1" y="16"/>
                    <a:pt x="2" y="16"/>
                  </a:cubicBezTo>
                  <a:cubicBezTo>
                    <a:pt x="4" y="1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878800" y="2184475"/>
              <a:ext cx="850" cy="950"/>
            </a:xfrm>
            <a:custGeom>
              <a:avLst/>
              <a:gdLst/>
              <a:ahLst/>
              <a:cxnLst/>
              <a:rect l="l" t="t" r="r" b="b"/>
              <a:pathLst>
                <a:path w="34" h="38" extrusionOk="0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5" y="8"/>
                    <a:pt x="5" y="30"/>
                  </a:cubicBezTo>
                  <a:cubicBezTo>
                    <a:pt x="2" y="35"/>
                    <a:pt x="1" y="37"/>
                    <a:pt x="1" y="37"/>
                  </a:cubicBezTo>
                  <a:cubicBezTo>
                    <a:pt x="3" y="37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878025" y="21849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1" y="12"/>
                    <a:pt x="12" y="12"/>
                    <a:pt x="24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2877125" y="21870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"/>
                  </a:moveTo>
                  <a:cubicBezTo>
                    <a:pt x="4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878925" y="21834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2878925" y="2182075"/>
              <a:ext cx="1275" cy="500"/>
            </a:xfrm>
            <a:custGeom>
              <a:avLst/>
              <a:gdLst/>
              <a:ahLst/>
              <a:cxnLst/>
              <a:rect l="l" t="t" r="r" b="b"/>
              <a:pathLst>
                <a:path w="51" h="20" extrusionOk="0">
                  <a:moveTo>
                    <a:pt x="34" y="0"/>
                  </a:moveTo>
                  <a:cubicBezTo>
                    <a:pt x="24" y="0"/>
                    <a:pt x="10" y="5"/>
                    <a:pt x="0" y="19"/>
                  </a:cubicBezTo>
                  <a:cubicBezTo>
                    <a:pt x="7" y="19"/>
                    <a:pt x="11" y="18"/>
                    <a:pt x="13" y="17"/>
                  </a:cubicBezTo>
                  <a:lnTo>
                    <a:pt x="13" y="17"/>
                  </a:lnTo>
                  <a:cubicBezTo>
                    <a:pt x="50" y="10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878025" y="2183925"/>
              <a:ext cx="825" cy="425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0" y="1"/>
                  </a:moveTo>
                  <a:cubicBezTo>
                    <a:pt x="28" y="1"/>
                    <a:pt x="20" y="5"/>
                    <a:pt x="1" y="17"/>
                  </a:cubicBezTo>
                  <a:cubicBezTo>
                    <a:pt x="8" y="17"/>
                    <a:pt x="3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2877725" y="21837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5"/>
                  </a:moveTo>
                  <a:cubicBezTo>
                    <a:pt x="13" y="25"/>
                    <a:pt x="1" y="1"/>
                    <a:pt x="13" y="25"/>
                  </a:cubicBezTo>
                  <a:cubicBezTo>
                    <a:pt x="13" y="25"/>
                    <a:pt x="13" y="13"/>
                    <a:pt x="13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875950" y="2186075"/>
              <a:ext cx="1500" cy="650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40" y="0"/>
                  </a:moveTo>
                  <a:cubicBezTo>
                    <a:pt x="29" y="0"/>
                    <a:pt x="14" y="4"/>
                    <a:pt x="0" y="26"/>
                  </a:cubicBezTo>
                  <a:cubicBezTo>
                    <a:pt x="24" y="14"/>
                    <a:pt x="36" y="2"/>
                    <a:pt x="60" y="2"/>
                  </a:cubicBezTo>
                  <a:cubicBezTo>
                    <a:pt x="55" y="2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876550" y="21852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12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876825" y="21849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876250" y="2182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0" y="0"/>
                    <a:pt x="60" y="0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877725" y="21834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876250" y="21807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876900" y="2183175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3" y="0"/>
                  </a:moveTo>
                  <a:cubicBezTo>
                    <a:pt x="1" y="0"/>
                    <a:pt x="14" y="11"/>
                    <a:pt x="22" y="11"/>
                  </a:cubicBezTo>
                  <a:cubicBezTo>
                    <a:pt x="10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2877425" y="2181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3" y="0"/>
                    <a:pt x="1" y="12"/>
                    <a:pt x="1" y="12"/>
                  </a:cubicBez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2878025" y="218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2877200" y="2183350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12" y="0"/>
                  </a:moveTo>
                  <a:cubicBezTo>
                    <a:pt x="0" y="0"/>
                    <a:pt x="7" y="7"/>
                    <a:pt x="19" y="7"/>
                  </a:cubicBezTo>
                  <a:cubicBezTo>
                    <a:pt x="23" y="7"/>
                    <a:pt x="29" y="6"/>
                    <a:pt x="34" y="4"/>
                  </a:cubicBezTo>
                  <a:cubicBezTo>
                    <a:pt x="23" y="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2871475" y="2180750"/>
              <a:ext cx="5075" cy="1525"/>
            </a:xfrm>
            <a:custGeom>
              <a:avLst/>
              <a:gdLst/>
              <a:ahLst/>
              <a:cxnLst/>
              <a:rect l="l" t="t" r="r" b="b"/>
              <a:pathLst>
                <a:path w="203" h="61" extrusionOk="0">
                  <a:moveTo>
                    <a:pt x="203" y="1"/>
                  </a:moveTo>
                  <a:lnTo>
                    <a:pt x="203" y="1"/>
                  </a:lnTo>
                  <a:cubicBezTo>
                    <a:pt x="199" y="4"/>
                    <a:pt x="195" y="7"/>
                    <a:pt x="190" y="10"/>
                  </a:cubicBezTo>
                  <a:lnTo>
                    <a:pt x="190" y="10"/>
                  </a:lnTo>
                  <a:cubicBezTo>
                    <a:pt x="192" y="9"/>
                    <a:pt x="193" y="8"/>
                    <a:pt x="194" y="7"/>
                  </a:cubicBezTo>
                  <a:lnTo>
                    <a:pt x="194" y="7"/>
                  </a:lnTo>
                  <a:cubicBezTo>
                    <a:pt x="182" y="16"/>
                    <a:pt x="179" y="20"/>
                    <a:pt x="179" y="20"/>
                  </a:cubicBezTo>
                  <a:cubicBezTo>
                    <a:pt x="180" y="20"/>
                    <a:pt x="196" y="8"/>
                    <a:pt x="203" y="1"/>
                  </a:cubicBezTo>
                  <a:lnTo>
                    <a:pt x="203" y="1"/>
                  </a:lnTo>
                  <a:cubicBezTo>
                    <a:pt x="203" y="1"/>
                    <a:pt x="203" y="1"/>
                    <a:pt x="203" y="1"/>
                  </a:cubicBezTo>
                  <a:close/>
                  <a:moveTo>
                    <a:pt x="190" y="10"/>
                  </a:moveTo>
                  <a:cubicBezTo>
                    <a:pt x="173" y="20"/>
                    <a:pt x="142" y="35"/>
                    <a:pt x="119" y="43"/>
                  </a:cubicBezTo>
                  <a:lnTo>
                    <a:pt x="119" y="43"/>
                  </a:lnTo>
                  <a:cubicBezTo>
                    <a:pt x="140" y="38"/>
                    <a:pt x="163" y="28"/>
                    <a:pt x="190" y="10"/>
                  </a:cubicBezTo>
                  <a:close/>
                  <a:moveTo>
                    <a:pt x="120" y="13"/>
                  </a:moveTo>
                  <a:lnTo>
                    <a:pt x="120" y="13"/>
                  </a:lnTo>
                  <a:cubicBezTo>
                    <a:pt x="84" y="25"/>
                    <a:pt x="48" y="36"/>
                    <a:pt x="13" y="36"/>
                  </a:cubicBezTo>
                  <a:cubicBezTo>
                    <a:pt x="42" y="46"/>
                    <a:pt x="39" y="48"/>
                    <a:pt x="17" y="55"/>
                  </a:cubicBezTo>
                  <a:lnTo>
                    <a:pt x="17" y="55"/>
                  </a:lnTo>
                  <a:cubicBezTo>
                    <a:pt x="43" y="49"/>
                    <a:pt x="67" y="51"/>
                    <a:pt x="96" y="48"/>
                  </a:cubicBezTo>
                  <a:lnTo>
                    <a:pt x="96" y="48"/>
                  </a:ln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10" y="46"/>
                    <a:pt x="119" y="43"/>
                  </a:cubicBezTo>
                  <a:lnTo>
                    <a:pt x="119" y="43"/>
                  </a:lnTo>
                  <a:cubicBezTo>
                    <a:pt x="111" y="45"/>
                    <a:pt x="103" y="47"/>
                    <a:pt x="96" y="48"/>
                  </a:cubicBezTo>
                  <a:lnTo>
                    <a:pt x="96" y="48"/>
                  </a:lnTo>
                  <a:cubicBezTo>
                    <a:pt x="96" y="36"/>
                    <a:pt x="96" y="24"/>
                    <a:pt x="120" y="13"/>
                  </a:cubicBezTo>
                  <a:close/>
                  <a:moveTo>
                    <a:pt x="17" y="55"/>
                  </a:moveTo>
                  <a:lnTo>
                    <a:pt x="17" y="55"/>
                  </a:lnTo>
                  <a:cubicBezTo>
                    <a:pt x="11" y="56"/>
                    <a:pt x="6" y="58"/>
                    <a:pt x="1" y="60"/>
                  </a:cubicBezTo>
                  <a:cubicBezTo>
                    <a:pt x="7" y="58"/>
                    <a:pt x="12" y="57"/>
                    <a:pt x="17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2876550" y="2180625"/>
              <a:ext cx="775" cy="75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7" y="0"/>
                  </a:moveTo>
                  <a:cubicBezTo>
                    <a:pt x="25" y="0"/>
                    <a:pt x="18" y="8"/>
                    <a:pt x="0" y="30"/>
                  </a:cubicBezTo>
                  <a:cubicBezTo>
                    <a:pt x="15" y="22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2875050" y="2181800"/>
              <a:ext cx="2425" cy="1175"/>
            </a:xfrm>
            <a:custGeom>
              <a:avLst/>
              <a:gdLst/>
              <a:ahLst/>
              <a:cxnLst/>
              <a:rect l="l" t="t" r="r" b="b"/>
              <a:pathLst>
                <a:path w="97" h="47" extrusionOk="0">
                  <a:moveTo>
                    <a:pt x="69" y="1"/>
                  </a:moveTo>
                  <a:cubicBezTo>
                    <a:pt x="59" y="1"/>
                    <a:pt x="37" y="15"/>
                    <a:pt x="11" y="34"/>
                  </a:cubicBezTo>
                  <a:lnTo>
                    <a:pt x="11" y="34"/>
                  </a:lnTo>
                  <a:cubicBezTo>
                    <a:pt x="11" y="34"/>
                    <a:pt x="11" y="34"/>
                    <a:pt x="11" y="34"/>
                  </a:cubicBezTo>
                  <a:lnTo>
                    <a:pt x="11" y="34"/>
                  </a:lnTo>
                  <a:cubicBezTo>
                    <a:pt x="10" y="34"/>
                    <a:pt x="7" y="36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42"/>
                  </a:lnTo>
                  <a:cubicBezTo>
                    <a:pt x="0" y="44"/>
                    <a:pt x="1" y="45"/>
                    <a:pt x="2" y="45"/>
                  </a:cubicBezTo>
                  <a:cubicBezTo>
                    <a:pt x="2" y="45"/>
                    <a:pt x="2" y="45"/>
                    <a:pt x="2" y="44"/>
                  </a:cubicBezTo>
                  <a:lnTo>
                    <a:pt x="2" y="44"/>
                  </a:lnTo>
                  <a:cubicBezTo>
                    <a:pt x="5" y="46"/>
                    <a:pt x="8" y="47"/>
                    <a:pt x="12" y="47"/>
                  </a:cubicBezTo>
                  <a:cubicBezTo>
                    <a:pt x="38" y="47"/>
                    <a:pt x="97" y="13"/>
                    <a:pt x="87" y="13"/>
                  </a:cubicBezTo>
                  <a:cubicBezTo>
                    <a:pt x="86" y="13"/>
                    <a:pt x="81" y="15"/>
                    <a:pt x="72" y="18"/>
                  </a:cubicBezTo>
                  <a:cubicBezTo>
                    <a:pt x="76" y="6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874450" y="2185525"/>
              <a:ext cx="1825" cy="1250"/>
            </a:xfrm>
            <a:custGeom>
              <a:avLst/>
              <a:gdLst/>
              <a:ahLst/>
              <a:cxnLst/>
              <a:rect l="l" t="t" r="r" b="b"/>
              <a:pathLst>
                <a:path w="73" h="50" extrusionOk="0">
                  <a:moveTo>
                    <a:pt x="72" y="0"/>
                  </a:moveTo>
                  <a:cubicBezTo>
                    <a:pt x="62" y="0"/>
                    <a:pt x="54" y="5"/>
                    <a:pt x="48" y="12"/>
                  </a:cubicBezTo>
                  <a:lnTo>
                    <a:pt x="48" y="12"/>
                  </a:lnTo>
                  <a:cubicBezTo>
                    <a:pt x="56" y="8"/>
                    <a:pt x="64" y="4"/>
                    <a:pt x="72" y="0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2" y="20"/>
                    <a:pt x="16" y="28"/>
                    <a:pt x="1" y="36"/>
                  </a:cubicBezTo>
                  <a:cubicBezTo>
                    <a:pt x="24" y="36"/>
                    <a:pt x="24" y="48"/>
                    <a:pt x="1" y="48"/>
                  </a:cubicBezTo>
                  <a:cubicBezTo>
                    <a:pt x="4" y="49"/>
                    <a:pt x="7" y="49"/>
                    <a:pt x="10" y="49"/>
                  </a:cubicBezTo>
                  <a:cubicBezTo>
                    <a:pt x="28" y="49"/>
                    <a:pt x="35" y="27"/>
                    <a:pt x="4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2874450" y="21840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1" y="24"/>
                  </a:moveTo>
                  <a:cubicBezTo>
                    <a:pt x="48" y="1"/>
                    <a:pt x="48" y="1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2876725" y="2180175"/>
              <a:ext cx="1075" cy="450"/>
            </a:xfrm>
            <a:custGeom>
              <a:avLst/>
              <a:gdLst/>
              <a:ahLst/>
              <a:cxnLst/>
              <a:rect l="l" t="t" r="r" b="b"/>
              <a:pathLst>
                <a:path w="43" h="18" extrusionOk="0">
                  <a:moveTo>
                    <a:pt x="37" y="0"/>
                  </a:moveTo>
                  <a:cubicBezTo>
                    <a:pt x="34" y="0"/>
                    <a:pt x="25" y="3"/>
                    <a:pt x="5" y="12"/>
                  </a:cubicBezTo>
                  <a:cubicBezTo>
                    <a:pt x="1" y="16"/>
                    <a:pt x="1" y="18"/>
                    <a:pt x="3" y="18"/>
                  </a:cubicBezTo>
                  <a:cubicBezTo>
                    <a:pt x="10" y="18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2876550" y="217957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0" y="12"/>
                  </a:moveTo>
                  <a:cubicBezTo>
                    <a:pt x="36" y="0"/>
                    <a:pt x="36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868800" y="21724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2876250" y="217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866425" y="21807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1"/>
                  </a:moveTo>
                  <a:cubicBezTo>
                    <a:pt x="4" y="5"/>
                    <a:pt x="7" y="6"/>
                    <a:pt x="8" y="6"/>
                  </a:cubicBezTo>
                  <a:cubicBezTo>
                    <a:pt x="1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875950" y="21783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872675" y="21830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8" y="1"/>
                  </a:moveTo>
                  <a:cubicBezTo>
                    <a:pt x="4" y="1"/>
                    <a:pt x="0" y="2"/>
                    <a:pt x="0" y="6"/>
                  </a:cubicBezTo>
                  <a:cubicBezTo>
                    <a:pt x="24" y="6"/>
                    <a:pt x="1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873400" y="2179850"/>
              <a:ext cx="1725" cy="375"/>
            </a:xfrm>
            <a:custGeom>
              <a:avLst/>
              <a:gdLst/>
              <a:ahLst/>
              <a:cxnLst/>
              <a:rect l="l" t="t" r="r" b="b"/>
              <a:pathLst>
                <a:path w="69" h="15" extrusionOk="0">
                  <a:moveTo>
                    <a:pt x="31" y="1"/>
                  </a:moveTo>
                  <a:cubicBezTo>
                    <a:pt x="1" y="11"/>
                    <a:pt x="9" y="15"/>
                    <a:pt x="23" y="15"/>
                  </a:cubicBezTo>
                  <a:cubicBezTo>
                    <a:pt x="41" y="15"/>
                    <a:pt x="68" y="9"/>
                    <a:pt x="38" y="2"/>
                  </a:cubicBezTo>
                  <a:lnTo>
                    <a:pt x="38" y="2"/>
                  </a:lnTo>
                  <a:cubicBezTo>
                    <a:pt x="38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874150" y="2180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2871775" y="2180500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lnTo>
                    <a:pt x="32" y="0"/>
                  </a:lnTo>
                  <a:cubicBezTo>
                    <a:pt x="31" y="0"/>
                    <a:pt x="22" y="6"/>
                    <a:pt x="1" y="23"/>
                  </a:cubicBezTo>
                  <a:cubicBezTo>
                    <a:pt x="20" y="1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2872075" y="2178975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0" y="0"/>
                  </a:moveTo>
                  <a:cubicBezTo>
                    <a:pt x="0" y="48"/>
                    <a:pt x="0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871525" y="2180150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1"/>
                  </a:moveTo>
                  <a:cubicBezTo>
                    <a:pt x="3" y="8"/>
                    <a:pt x="0" y="20"/>
                    <a:pt x="2" y="20"/>
                  </a:cubicBezTo>
                  <a:cubicBezTo>
                    <a:pt x="3" y="20"/>
                    <a:pt x="6" y="15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2870225" y="217510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7" y="0"/>
                  </a:moveTo>
                  <a:cubicBezTo>
                    <a:pt x="3" y="0"/>
                    <a:pt x="0" y="6"/>
                    <a:pt x="8" y="6"/>
                  </a:cubicBezTo>
                  <a:cubicBezTo>
                    <a:pt x="12" y="6"/>
                    <a:pt x="19" y="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2859725" y="2201550"/>
              <a:ext cx="475" cy="525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17" y="1"/>
                  </a:moveTo>
                  <a:cubicBezTo>
                    <a:pt x="14" y="1"/>
                    <a:pt x="1" y="21"/>
                    <a:pt x="2" y="21"/>
                  </a:cubicBezTo>
                  <a:cubicBezTo>
                    <a:pt x="3" y="21"/>
                    <a:pt x="8" y="16"/>
                    <a:pt x="18" y="2"/>
                  </a:cubicBezTo>
                  <a:cubicBezTo>
                    <a:pt x="18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2860175" y="22024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2889925" y="21834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37" y="1"/>
                  </a:moveTo>
                  <a:cubicBezTo>
                    <a:pt x="25" y="1"/>
                    <a:pt x="1" y="13"/>
                    <a:pt x="1" y="13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10" y="16"/>
                    <a:pt x="2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886850" y="21839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48" y="0"/>
                  </a:moveTo>
                  <a:cubicBezTo>
                    <a:pt x="35" y="0"/>
                    <a:pt x="1" y="6"/>
                    <a:pt x="40" y="6"/>
                  </a:cubicBezTo>
                  <a:cubicBezTo>
                    <a:pt x="56" y="2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886950" y="2183125"/>
              <a:ext cx="1825" cy="625"/>
            </a:xfrm>
            <a:custGeom>
              <a:avLst/>
              <a:gdLst/>
              <a:ahLst/>
              <a:cxnLst/>
              <a:rect l="l" t="t" r="r" b="b"/>
              <a:pathLst>
                <a:path w="73" h="25" extrusionOk="0">
                  <a:moveTo>
                    <a:pt x="25" y="1"/>
                  </a:moveTo>
                  <a:lnTo>
                    <a:pt x="25" y="1"/>
                  </a:lnTo>
                  <a:cubicBezTo>
                    <a:pt x="13" y="6"/>
                    <a:pt x="10" y="9"/>
                    <a:pt x="10" y="12"/>
                  </a:cubicBezTo>
                  <a:lnTo>
                    <a:pt x="10" y="12"/>
                  </a:lnTo>
                  <a:cubicBezTo>
                    <a:pt x="3" y="18"/>
                    <a:pt x="0" y="20"/>
                    <a:pt x="0" y="20"/>
                  </a:cubicBezTo>
                  <a:cubicBezTo>
                    <a:pt x="1" y="20"/>
                    <a:pt x="5" y="17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13" y="25"/>
                  </a:cubicBezTo>
                  <a:cubicBezTo>
                    <a:pt x="72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889325" y="21807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3"/>
                  </a:moveTo>
                  <a:cubicBezTo>
                    <a:pt x="25" y="1"/>
                    <a:pt x="13" y="13"/>
                    <a:pt x="13" y="13"/>
                  </a:cubicBezTo>
                  <a:cubicBezTo>
                    <a:pt x="13" y="13"/>
                    <a:pt x="1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889625" y="218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9" y="0"/>
                  </a:moveTo>
                  <a:cubicBezTo>
                    <a:pt x="7" y="0"/>
                    <a:pt x="5" y="2"/>
                    <a:pt x="1" y="6"/>
                  </a:cubicBezTo>
                  <a:cubicBezTo>
                    <a:pt x="9" y="6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889175" y="2180150"/>
              <a:ext cx="1075" cy="300"/>
            </a:xfrm>
            <a:custGeom>
              <a:avLst/>
              <a:gdLst/>
              <a:ahLst/>
              <a:cxnLst/>
              <a:rect l="l" t="t" r="r" b="b"/>
              <a:pathLst>
                <a:path w="43" h="12" extrusionOk="0">
                  <a:moveTo>
                    <a:pt x="43" y="1"/>
                  </a:moveTo>
                  <a:cubicBezTo>
                    <a:pt x="11" y="1"/>
                    <a:pt x="0" y="11"/>
                    <a:pt x="11" y="11"/>
                  </a:cubicBezTo>
                  <a:cubicBezTo>
                    <a:pt x="16" y="11"/>
                    <a:pt x="27" y="9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888450" y="2181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888225" y="2180875"/>
              <a:ext cx="675" cy="550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26" y="1"/>
                  </a:moveTo>
                  <a:cubicBezTo>
                    <a:pt x="22" y="1"/>
                    <a:pt x="1" y="14"/>
                    <a:pt x="5" y="14"/>
                  </a:cubicBezTo>
                  <a:cubicBezTo>
                    <a:pt x="6" y="14"/>
                    <a:pt x="11" y="13"/>
                    <a:pt x="21" y="8"/>
                  </a:cubicBezTo>
                  <a:lnTo>
                    <a:pt x="21" y="8"/>
                  </a:lnTo>
                  <a:cubicBezTo>
                    <a:pt x="21" y="8"/>
                    <a:pt x="21" y="8"/>
                    <a:pt x="21" y="8"/>
                  </a:cubicBezTo>
                  <a:cubicBezTo>
                    <a:pt x="26" y="3"/>
                    <a:pt x="27" y="1"/>
                    <a:pt x="26" y="1"/>
                  </a:cubicBezTo>
                  <a:close/>
                  <a:moveTo>
                    <a:pt x="21" y="8"/>
                  </a:moveTo>
                  <a:lnTo>
                    <a:pt x="21" y="8"/>
                  </a:lnTo>
                  <a:cubicBezTo>
                    <a:pt x="6" y="18"/>
                    <a:pt x="2" y="21"/>
                    <a:pt x="2" y="21"/>
                  </a:cubicBezTo>
                  <a:cubicBezTo>
                    <a:pt x="3" y="21"/>
                    <a:pt x="14" y="14"/>
                    <a:pt x="2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888150" y="2181050"/>
              <a:ext cx="850" cy="700"/>
            </a:xfrm>
            <a:custGeom>
              <a:avLst/>
              <a:gdLst/>
              <a:ahLst/>
              <a:cxnLst/>
              <a:rect l="l" t="t" r="r" b="b"/>
              <a:pathLst>
                <a:path w="34" h="28" extrusionOk="0">
                  <a:moveTo>
                    <a:pt x="24" y="1"/>
                  </a:moveTo>
                  <a:cubicBezTo>
                    <a:pt x="24" y="13"/>
                    <a:pt x="12" y="24"/>
                    <a:pt x="0" y="24"/>
                  </a:cubicBezTo>
                  <a:cubicBezTo>
                    <a:pt x="3" y="27"/>
                    <a:pt x="5" y="28"/>
                    <a:pt x="8" y="28"/>
                  </a:cubicBezTo>
                  <a:cubicBezTo>
                    <a:pt x="20" y="28"/>
                    <a:pt x="34" y="10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886075" y="2183425"/>
              <a:ext cx="600" cy="1525"/>
            </a:xfrm>
            <a:custGeom>
              <a:avLst/>
              <a:gdLst/>
              <a:ahLst/>
              <a:cxnLst/>
              <a:rect l="l" t="t" r="r" b="b"/>
              <a:pathLst>
                <a:path w="24" h="61" extrusionOk="0">
                  <a:moveTo>
                    <a:pt x="12" y="13"/>
                  </a:moveTo>
                  <a:cubicBezTo>
                    <a:pt x="0" y="60"/>
                    <a:pt x="12" y="13"/>
                    <a:pt x="12" y="13"/>
                  </a:cubicBezTo>
                  <a:cubicBezTo>
                    <a:pt x="12" y="13"/>
                    <a:pt x="24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888450" y="21794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43" y="1"/>
                  </a:moveTo>
                  <a:cubicBezTo>
                    <a:pt x="42" y="1"/>
                    <a:pt x="31" y="8"/>
                    <a:pt x="0" y="30"/>
                  </a:cubicBezTo>
                  <a:cubicBezTo>
                    <a:pt x="15" y="22"/>
                    <a:pt x="45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87850" y="21801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lnTo>
                    <a:pt x="0" y="13"/>
                  </a:lnTo>
                  <a:cubicBezTo>
                    <a:pt x="0" y="13"/>
                    <a:pt x="12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886950" y="2181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48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888725" y="2178550"/>
              <a:ext cx="1050" cy="575"/>
            </a:xfrm>
            <a:custGeom>
              <a:avLst/>
              <a:gdLst/>
              <a:ahLst/>
              <a:cxnLst/>
              <a:rect l="l" t="t" r="r" b="b"/>
              <a:pathLst>
                <a:path w="42" h="23" extrusionOk="0">
                  <a:moveTo>
                    <a:pt x="42" y="0"/>
                  </a:moveTo>
                  <a:cubicBezTo>
                    <a:pt x="40" y="0"/>
                    <a:pt x="1" y="22"/>
                    <a:pt x="2" y="22"/>
                  </a:cubicBezTo>
                  <a:cubicBezTo>
                    <a:pt x="3" y="22"/>
                    <a:pt x="6" y="21"/>
                    <a:pt x="13" y="17"/>
                  </a:cubicBezTo>
                  <a:cubicBezTo>
                    <a:pt x="35" y="5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888750" y="2177975"/>
              <a:ext cx="1275" cy="725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48" y="1"/>
                  </a:moveTo>
                  <a:cubicBezTo>
                    <a:pt x="44" y="1"/>
                    <a:pt x="14" y="15"/>
                    <a:pt x="0" y="28"/>
                  </a:cubicBezTo>
                  <a:cubicBezTo>
                    <a:pt x="40" y="8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2887850" y="2179600"/>
              <a:ext cx="725" cy="57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28" y="0"/>
                  </a:moveTo>
                  <a:cubicBezTo>
                    <a:pt x="27" y="0"/>
                    <a:pt x="14" y="10"/>
                    <a:pt x="0" y="23"/>
                  </a:cubicBezTo>
                  <a:cubicBezTo>
                    <a:pt x="22" y="7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2887850" y="2179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0" y="13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886075" y="2181350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60" y="1"/>
                  </a:moveTo>
                  <a:cubicBezTo>
                    <a:pt x="36" y="1"/>
                    <a:pt x="24" y="12"/>
                    <a:pt x="0" y="36"/>
                  </a:cubicBezTo>
                  <a:cubicBezTo>
                    <a:pt x="24" y="24"/>
                    <a:pt x="36" y="1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2886650" y="218075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" y="1"/>
                    <a:pt x="8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2886950" y="2180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2886650" y="2179275"/>
              <a:ext cx="1225" cy="600"/>
            </a:xfrm>
            <a:custGeom>
              <a:avLst/>
              <a:gdLst/>
              <a:ahLst/>
              <a:cxnLst/>
              <a:rect l="l" t="t" r="r" b="b"/>
              <a:pathLst>
                <a:path w="49" h="24" extrusionOk="0">
                  <a:moveTo>
                    <a:pt x="48" y="0"/>
                  </a:moveTo>
                  <a:cubicBezTo>
                    <a:pt x="1" y="24"/>
                    <a:pt x="48" y="0"/>
                    <a:pt x="48" y="0"/>
                  </a:cubicBezTo>
                  <a:cubicBezTo>
                    <a:pt x="37" y="12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8866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887250" y="2179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28875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9" y="4"/>
                    <a:pt x="5" y="8"/>
                    <a:pt x="1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2887850" y="2179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2887400" y="2179575"/>
              <a:ext cx="475" cy="225"/>
            </a:xfrm>
            <a:custGeom>
              <a:avLst/>
              <a:gdLst/>
              <a:ahLst/>
              <a:cxnLst/>
              <a:rect l="l" t="t" r="r" b="b"/>
              <a:pathLst>
                <a:path w="19" h="9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6"/>
                    <a:pt x="1" y="9"/>
                    <a:pt x="5" y="9"/>
                  </a:cubicBezTo>
                  <a:cubicBezTo>
                    <a:pt x="10" y="9"/>
                    <a:pt x="18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2882500" y="2178675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45" y="12"/>
                    <a:pt x="110" y="34"/>
                    <a:pt x="87" y="67"/>
                  </a:cubicBezTo>
                  <a:lnTo>
                    <a:pt x="87" y="67"/>
                  </a:lnTo>
                  <a:cubicBezTo>
                    <a:pt x="119" y="45"/>
                    <a:pt x="149" y="23"/>
                    <a:pt x="179" y="0"/>
                  </a:cubicBezTo>
                  <a:lnTo>
                    <a:pt x="179" y="0"/>
                  </a:lnTo>
                  <a:cubicBezTo>
                    <a:pt x="160" y="14"/>
                    <a:pt x="154" y="19"/>
                    <a:pt x="155" y="19"/>
                  </a:cubicBezTo>
                  <a:cubicBezTo>
                    <a:pt x="155" y="19"/>
                    <a:pt x="171" y="8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179" y="0"/>
                    <a:pt x="179" y="0"/>
                  </a:cubicBezTo>
                  <a:close/>
                  <a:moveTo>
                    <a:pt x="95" y="36"/>
                  </a:moveTo>
                  <a:cubicBezTo>
                    <a:pt x="72" y="60"/>
                    <a:pt x="36" y="84"/>
                    <a:pt x="0" y="96"/>
                  </a:cubicBezTo>
                  <a:cubicBezTo>
                    <a:pt x="10" y="92"/>
                    <a:pt x="17" y="91"/>
                    <a:pt x="21" y="91"/>
                  </a:cubicBezTo>
                  <a:lnTo>
                    <a:pt x="21" y="91"/>
                  </a:lnTo>
                  <a:cubicBezTo>
                    <a:pt x="16" y="93"/>
                    <a:pt x="9" y="98"/>
                    <a:pt x="0" y="108"/>
                  </a:cubicBezTo>
                  <a:cubicBezTo>
                    <a:pt x="25" y="99"/>
                    <a:pt x="33" y="91"/>
                    <a:pt x="22" y="91"/>
                  </a:cubicBezTo>
                  <a:cubicBezTo>
                    <a:pt x="22" y="91"/>
                    <a:pt x="22" y="91"/>
                    <a:pt x="21" y="91"/>
                  </a:cubicBezTo>
                  <a:lnTo>
                    <a:pt x="21" y="91"/>
                  </a:lnTo>
                  <a:cubicBezTo>
                    <a:pt x="23" y="90"/>
                    <a:pt x="24" y="90"/>
                    <a:pt x="25" y="90"/>
                  </a:cubicBezTo>
                  <a:cubicBezTo>
                    <a:pt x="30" y="90"/>
                    <a:pt x="30" y="96"/>
                    <a:pt x="24" y="108"/>
                  </a:cubicBezTo>
                  <a:cubicBezTo>
                    <a:pt x="45" y="95"/>
                    <a:pt x="65" y="82"/>
                    <a:pt x="83" y="69"/>
                  </a:cubicBezTo>
                  <a:lnTo>
                    <a:pt x="83" y="69"/>
                  </a:lnTo>
                  <a:cubicBezTo>
                    <a:pt x="83" y="70"/>
                    <a:pt x="83" y="71"/>
                    <a:pt x="83" y="72"/>
                  </a:cubicBezTo>
                  <a:cubicBezTo>
                    <a:pt x="84" y="70"/>
                    <a:pt x="86" y="69"/>
                    <a:pt x="87" y="67"/>
                  </a:cubicBezTo>
                  <a:lnTo>
                    <a:pt x="87" y="67"/>
                  </a:lnTo>
                  <a:cubicBezTo>
                    <a:pt x="86" y="68"/>
                    <a:pt x="85" y="69"/>
                    <a:pt x="83" y="69"/>
                  </a:cubicBezTo>
                  <a:lnTo>
                    <a:pt x="83" y="69"/>
                  </a:lnTo>
                  <a:cubicBezTo>
                    <a:pt x="84" y="58"/>
                    <a:pt x="84" y="47"/>
                    <a:pt x="9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2886950" y="2178100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30" y="1"/>
                  </a:moveTo>
                  <a:cubicBezTo>
                    <a:pt x="30" y="1"/>
                    <a:pt x="22" y="9"/>
                    <a:pt x="1" y="35"/>
                  </a:cubicBezTo>
                  <a:cubicBezTo>
                    <a:pt x="8" y="28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2885475" y="2179000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75" y="0"/>
                  </a:moveTo>
                  <a:cubicBezTo>
                    <a:pt x="66" y="0"/>
                    <a:pt x="19" y="40"/>
                    <a:pt x="0" y="59"/>
                  </a:cubicBezTo>
                  <a:cubicBezTo>
                    <a:pt x="10" y="59"/>
                    <a:pt x="84" y="2"/>
                    <a:pt x="84" y="2"/>
                  </a:cubicBezTo>
                  <a:lnTo>
                    <a:pt x="84" y="2"/>
                  </a:lnTo>
                  <a:cubicBezTo>
                    <a:pt x="84" y="2"/>
                    <a:pt x="80" y="5"/>
                    <a:pt x="72" y="11"/>
                  </a:cubicBezTo>
                  <a:cubicBezTo>
                    <a:pt x="77" y="3"/>
                    <a:pt x="78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884575" y="21813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72" y="1"/>
                  </a:moveTo>
                  <a:cubicBezTo>
                    <a:pt x="54" y="6"/>
                    <a:pt x="45" y="18"/>
                    <a:pt x="36" y="30"/>
                  </a:cubicBezTo>
                  <a:lnTo>
                    <a:pt x="36" y="30"/>
                  </a:lnTo>
                  <a:cubicBezTo>
                    <a:pt x="47" y="19"/>
                    <a:pt x="57" y="8"/>
                    <a:pt x="72" y="1"/>
                  </a:cubicBezTo>
                  <a:close/>
                  <a:moveTo>
                    <a:pt x="36" y="30"/>
                  </a:moveTo>
                  <a:lnTo>
                    <a:pt x="36" y="30"/>
                  </a:lnTo>
                  <a:cubicBezTo>
                    <a:pt x="29" y="37"/>
                    <a:pt x="22" y="43"/>
                    <a:pt x="12" y="48"/>
                  </a:cubicBezTo>
                  <a:cubicBezTo>
                    <a:pt x="16" y="48"/>
                    <a:pt x="18" y="48"/>
                    <a:pt x="21" y="48"/>
                  </a:cubicBezTo>
                  <a:lnTo>
                    <a:pt x="21" y="48"/>
                  </a:lnTo>
                  <a:cubicBezTo>
                    <a:pt x="27" y="43"/>
                    <a:pt x="32" y="36"/>
                    <a:pt x="36" y="30"/>
                  </a:cubicBezTo>
                  <a:close/>
                  <a:moveTo>
                    <a:pt x="21" y="48"/>
                  </a:moveTo>
                  <a:cubicBezTo>
                    <a:pt x="15" y="53"/>
                    <a:pt x="9" y="57"/>
                    <a:pt x="0" y="60"/>
                  </a:cubicBezTo>
                  <a:cubicBezTo>
                    <a:pt x="31" y="50"/>
                    <a:pt x="36" y="48"/>
                    <a:pt x="2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884875" y="21810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31" y="1"/>
                    <a:pt x="22" y="7"/>
                    <a:pt x="0" y="23"/>
                  </a:cubicBezTo>
                  <a:cubicBezTo>
                    <a:pt x="20" y="10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887150" y="2177825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32" y="1"/>
                  </a:moveTo>
                  <a:cubicBezTo>
                    <a:pt x="31" y="1"/>
                    <a:pt x="24" y="6"/>
                    <a:pt x="5" y="22"/>
                  </a:cubicBezTo>
                  <a:cubicBezTo>
                    <a:pt x="2" y="26"/>
                    <a:pt x="0" y="27"/>
                    <a:pt x="1" y="27"/>
                  </a:cubicBezTo>
                  <a:cubicBezTo>
                    <a:pt x="2" y="27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2886950" y="21774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25"/>
                  </a:moveTo>
                  <a:cubicBezTo>
                    <a:pt x="36" y="1"/>
                    <a:pt x="36" y="1"/>
                    <a:pt x="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2883075" y="2170075"/>
              <a:ext cx="775" cy="87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30" y="0"/>
                  </a:moveTo>
                  <a:cubicBezTo>
                    <a:pt x="30" y="0"/>
                    <a:pt x="23" y="9"/>
                    <a:pt x="1" y="35"/>
                  </a:cubicBezTo>
                  <a:cubicBezTo>
                    <a:pt x="9" y="27"/>
                    <a:pt x="31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875775" y="2168550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1"/>
                  </a:moveTo>
                  <a:lnTo>
                    <a:pt x="31" y="1"/>
                  </a:lnTo>
                  <a:cubicBezTo>
                    <a:pt x="31" y="1"/>
                    <a:pt x="31" y="1"/>
                    <a:pt x="31" y="1"/>
                  </a:cubicBezTo>
                  <a:lnTo>
                    <a:pt x="31" y="1"/>
                  </a:lnTo>
                  <a:cubicBezTo>
                    <a:pt x="8" y="15"/>
                    <a:pt x="1" y="19"/>
                    <a:pt x="2" y="19"/>
                  </a:cubicBezTo>
                  <a:cubicBezTo>
                    <a:pt x="3" y="19"/>
                    <a:pt x="24" y="8"/>
                    <a:pt x="31" y="1"/>
                  </a:cubicBezTo>
                  <a:lnTo>
                    <a:pt x="31" y="1"/>
                  </a:lnTo>
                  <a:cubicBezTo>
                    <a:pt x="25" y="7"/>
                    <a:pt x="25" y="9"/>
                    <a:pt x="27" y="9"/>
                  </a:cubicBezTo>
                  <a:cubicBezTo>
                    <a:pt x="28" y="9"/>
                    <a:pt x="31" y="7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884800" y="217480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7" y="1"/>
                  </a:moveTo>
                  <a:cubicBezTo>
                    <a:pt x="18" y="10"/>
                    <a:pt x="0" y="28"/>
                    <a:pt x="6" y="28"/>
                  </a:cubicBezTo>
                  <a:cubicBezTo>
                    <a:pt x="8" y="28"/>
                    <a:pt x="11" y="27"/>
                    <a:pt x="15" y="24"/>
                  </a:cubicBezTo>
                  <a:cubicBezTo>
                    <a:pt x="27" y="12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885025" y="2174325"/>
              <a:ext cx="675" cy="375"/>
            </a:xfrm>
            <a:custGeom>
              <a:avLst/>
              <a:gdLst/>
              <a:ahLst/>
              <a:cxnLst/>
              <a:rect l="l" t="t" r="r" b="b"/>
              <a:pathLst>
                <a:path w="27" h="15" extrusionOk="0">
                  <a:moveTo>
                    <a:pt x="23" y="1"/>
                  </a:moveTo>
                  <a:cubicBezTo>
                    <a:pt x="21" y="1"/>
                    <a:pt x="16" y="3"/>
                    <a:pt x="6" y="8"/>
                  </a:cubicBezTo>
                  <a:cubicBezTo>
                    <a:pt x="1" y="13"/>
                    <a:pt x="0" y="15"/>
                    <a:pt x="2" y="15"/>
                  </a:cubicBezTo>
                  <a:cubicBezTo>
                    <a:pt x="6" y="15"/>
                    <a:pt x="27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88040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288665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2886650" y="21766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2874750" y="21742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2340750" y="1903075"/>
              <a:ext cx="546525" cy="311925"/>
            </a:xfrm>
            <a:custGeom>
              <a:avLst/>
              <a:gdLst/>
              <a:ahLst/>
              <a:cxnLst/>
              <a:rect l="l" t="t" r="r" b="b"/>
              <a:pathLst>
                <a:path w="21861" h="12477" extrusionOk="0">
                  <a:moveTo>
                    <a:pt x="12990" y="11"/>
                  </a:moveTo>
                  <a:cubicBezTo>
                    <a:pt x="12991" y="11"/>
                    <a:pt x="12992" y="12"/>
                    <a:pt x="12994" y="12"/>
                  </a:cubicBezTo>
                  <a:lnTo>
                    <a:pt x="12994" y="12"/>
                  </a:lnTo>
                  <a:cubicBezTo>
                    <a:pt x="12993" y="11"/>
                    <a:pt x="12992" y="11"/>
                    <a:pt x="12990" y="11"/>
                  </a:cubicBezTo>
                  <a:close/>
                  <a:moveTo>
                    <a:pt x="12848" y="83"/>
                  </a:moveTo>
                  <a:cubicBezTo>
                    <a:pt x="12847" y="83"/>
                    <a:pt x="12847" y="83"/>
                    <a:pt x="12847" y="83"/>
                  </a:cubicBezTo>
                  <a:lnTo>
                    <a:pt x="12847" y="83"/>
                  </a:lnTo>
                  <a:cubicBezTo>
                    <a:pt x="12848" y="83"/>
                    <a:pt x="12849" y="83"/>
                    <a:pt x="12848" y="83"/>
                  </a:cubicBezTo>
                  <a:close/>
                  <a:moveTo>
                    <a:pt x="19265" y="83"/>
                  </a:moveTo>
                  <a:cubicBezTo>
                    <a:pt x="19265" y="83"/>
                    <a:pt x="19266" y="84"/>
                    <a:pt x="19268" y="84"/>
                  </a:cubicBezTo>
                  <a:lnTo>
                    <a:pt x="19268" y="84"/>
                  </a:lnTo>
                  <a:cubicBezTo>
                    <a:pt x="19267" y="84"/>
                    <a:pt x="19266" y="83"/>
                    <a:pt x="19265" y="83"/>
                  </a:cubicBezTo>
                  <a:close/>
                  <a:moveTo>
                    <a:pt x="13872" y="80"/>
                  </a:moveTo>
                  <a:cubicBezTo>
                    <a:pt x="13875" y="80"/>
                    <a:pt x="13883" y="83"/>
                    <a:pt x="13895" y="83"/>
                  </a:cubicBezTo>
                  <a:lnTo>
                    <a:pt x="13883" y="94"/>
                  </a:lnTo>
                  <a:cubicBezTo>
                    <a:pt x="13872" y="83"/>
                    <a:pt x="13869" y="80"/>
                    <a:pt x="13872" y="80"/>
                  </a:cubicBezTo>
                  <a:close/>
                  <a:moveTo>
                    <a:pt x="5525" y="94"/>
                  </a:moveTo>
                  <a:cubicBezTo>
                    <a:pt x="5526" y="95"/>
                    <a:pt x="5526" y="95"/>
                    <a:pt x="5527" y="95"/>
                  </a:cubicBezTo>
                  <a:lnTo>
                    <a:pt x="5527" y="95"/>
                  </a:lnTo>
                  <a:cubicBezTo>
                    <a:pt x="5526" y="95"/>
                    <a:pt x="5526" y="95"/>
                    <a:pt x="5525" y="94"/>
                  </a:cubicBezTo>
                  <a:close/>
                  <a:moveTo>
                    <a:pt x="7720" y="114"/>
                  </a:moveTo>
                  <a:cubicBezTo>
                    <a:pt x="7717" y="114"/>
                    <a:pt x="7713" y="115"/>
                    <a:pt x="7709" y="117"/>
                  </a:cubicBezTo>
                  <a:lnTo>
                    <a:pt x="7709" y="117"/>
                  </a:lnTo>
                  <a:cubicBezTo>
                    <a:pt x="7708" y="117"/>
                    <a:pt x="7708" y="117"/>
                    <a:pt x="7708" y="117"/>
                  </a:cubicBezTo>
                  <a:cubicBezTo>
                    <a:pt x="7693" y="117"/>
                    <a:pt x="7688" y="120"/>
                    <a:pt x="7690" y="125"/>
                  </a:cubicBezTo>
                  <a:lnTo>
                    <a:pt x="7690" y="125"/>
                  </a:lnTo>
                  <a:cubicBezTo>
                    <a:pt x="7697" y="122"/>
                    <a:pt x="7703" y="119"/>
                    <a:pt x="7709" y="117"/>
                  </a:cubicBezTo>
                  <a:lnTo>
                    <a:pt x="7709" y="117"/>
                  </a:lnTo>
                  <a:cubicBezTo>
                    <a:pt x="7714" y="117"/>
                    <a:pt x="7720" y="117"/>
                    <a:pt x="7728" y="118"/>
                  </a:cubicBezTo>
                  <a:cubicBezTo>
                    <a:pt x="7727" y="116"/>
                    <a:pt x="7724" y="114"/>
                    <a:pt x="7720" y="114"/>
                  </a:cubicBezTo>
                  <a:close/>
                  <a:moveTo>
                    <a:pt x="18432" y="166"/>
                  </a:moveTo>
                  <a:cubicBezTo>
                    <a:pt x="18433" y="168"/>
                    <a:pt x="18439" y="170"/>
                    <a:pt x="18450" y="171"/>
                  </a:cubicBezTo>
                  <a:lnTo>
                    <a:pt x="18450" y="171"/>
                  </a:lnTo>
                  <a:cubicBezTo>
                    <a:pt x="18443" y="169"/>
                    <a:pt x="18437" y="168"/>
                    <a:pt x="18432" y="166"/>
                  </a:cubicBezTo>
                  <a:close/>
                  <a:moveTo>
                    <a:pt x="14186" y="194"/>
                  </a:moveTo>
                  <a:cubicBezTo>
                    <a:pt x="14180" y="194"/>
                    <a:pt x="14175" y="196"/>
                    <a:pt x="14169" y="202"/>
                  </a:cubicBezTo>
                  <a:cubicBezTo>
                    <a:pt x="14177" y="198"/>
                    <a:pt x="14183" y="195"/>
                    <a:pt x="14189" y="194"/>
                  </a:cubicBezTo>
                  <a:lnTo>
                    <a:pt x="14189" y="194"/>
                  </a:lnTo>
                  <a:cubicBezTo>
                    <a:pt x="14188" y="194"/>
                    <a:pt x="14187" y="194"/>
                    <a:pt x="14186" y="194"/>
                  </a:cubicBezTo>
                  <a:close/>
                  <a:moveTo>
                    <a:pt x="16438" y="191"/>
                  </a:moveTo>
                  <a:cubicBezTo>
                    <a:pt x="16422" y="193"/>
                    <a:pt x="16408" y="197"/>
                    <a:pt x="16396" y="202"/>
                  </a:cubicBezTo>
                  <a:cubicBezTo>
                    <a:pt x="16399" y="198"/>
                    <a:pt x="16416" y="194"/>
                    <a:pt x="16438" y="191"/>
                  </a:cubicBezTo>
                  <a:close/>
                  <a:moveTo>
                    <a:pt x="14193" y="194"/>
                  </a:moveTo>
                  <a:cubicBezTo>
                    <a:pt x="14192" y="194"/>
                    <a:pt x="14190" y="194"/>
                    <a:pt x="14189" y="194"/>
                  </a:cubicBezTo>
                  <a:lnTo>
                    <a:pt x="14189" y="194"/>
                  </a:lnTo>
                  <a:cubicBezTo>
                    <a:pt x="14196" y="195"/>
                    <a:pt x="14203" y="199"/>
                    <a:pt x="14211" y="204"/>
                  </a:cubicBezTo>
                  <a:lnTo>
                    <a:pt x="14211" y="204"/>
                  </a:lnTo>
                  <a:cubicBezTo>
                    <a:pt x="14206" y="197"/>
                    <a:pt x="14200" y="194"/>
                    <a:pt x="14193" y="194"/>
                  </a:cubicBezTo>
                  <a:close/>
                  <a:moveTo>
                    <a:pt x="13785" y="233"/>
                  </a:moveTo>
                  <a:cubicBezTo>
                    <a:pt x="13781" y="233"/>
                    <a:pt x="13779" y="234"/>
                    <a:pt x="13776" y="237"/>
                  </a:cubicBezTo>
                  <a:cubicBezTo>
                    <a:pt x="13789" y="244"/>
                    <a:pt x="13802" y="249"/>
                    <a:pt x="13813" y="252"/>
                  </a:cubicBezTo>
                  <a:lnTo>
                    <a:pt x="13813" y="252"/>
                  </a:lnTo>
                  <a:cubicBezTo>
                    <a:pt x="13804" y="241"/>
                    <a:pt x="13793" y="233"/>
                    <a:pt x="13785" y="233"/>
                  </a:cubicBezTo>
                  <a:close/>
                  <a:moveTo>
                    <a:pt x="13252" y="249"/>
                  </a:moveTo>
                  <a:lnTo>
                    <a:pt x="13252" y="249"/>
                  </a:lnTo>
                  <a:cubicBezTo>
                    <a:pt x="13252" y="251"/>
                    <a:pt x="13252" y="253"/>
                    <a:pt x="13251" y="254"/>
                  </a:cubicBezTo>
                  <a:lnTo>
                    <a:pt x="13251" y="254"/>
                  </a:lnTo>
                  <a:cubicBezTo>
                    <a:pt x="13252" y="252"/>
                    <a:pt x="13252" y="251"/>
                    <a:pt x="13252" y="249"/>
                  </a:cubicBezTo>
                  <a:close/>
                  <a:moveTo>
                    <a:pt x="12536" y="261"/>
                  </a:moveTo>
                  <a:cubicBezTo>
                    <a:pt x="12534" y="261"/>
                    <a:pt x="12532" y="261"/>
                    <a:pt x="12530" y="263"/>
                  </a:cubicBezTo>
                  <a:lnTo>
                    <a:pt x="12530" y="263"/>
                  </a:lnTo>
                  <a:cubicBezTo>
                    <a:pt x="12533" y="262"/>
                    <a:pt x="12536" y="261"/>
                    <a:pt x="12538" y="261"/>
                  </a:cubicBezTo>
                  <a:cubicBezTo>
                    <a:pt x="12537" y="261"/>
                    <a:pt x="12537" y="261"/>
                    <a:pt x="12536" y="261"/>
                  </a:cubicBezTo>
                  <a:close/>
                  <a:moveTo>
                    <a:pt x="13752" y="273"/>
                  </a:moveTo>
                  <a:cubicBezTo>
                    <a:pt x="13755" y="276"/>
                    <a:pt x="13759" y="278"/>
                    <a:pt x="13763" y="280"/>
                  </a:cubicBezTo>
                  <a:lnTo>
                    <a:pt x="13763" y="280"/>
                  </a:lnTo>
                  <a:cubicBezTo>
                    <a:pt x="13760" y="278"/>
                    <a:pt x="13756" y="276"/>
                    <a:pt x="13752" y="273"/>
                  </a:cubicBezTo>
                  <a:close/>
                  <a:moveTo>
                    <a:pt x="13252" y="249"/>
                  </a:move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1" y="250"/>
                    <a:pt x="13249" y="251"/>
                    <a:pt x="13247" y="251"/>
                  </a:cubicBezTo>
                  <a:lnTo>
                    <a:pt x="13247" y="251"/>
                  </a:lnTo>
                  <a:cubicBezTo>
                    <a:pt x="13247" y="253"/>
                    <a:pt x="13248" y="255"/>
                    <a:pt x="13250" y="255"/>
                  </a:cubicBezTo>
                  <a:cubicBezTo>
                    <a:pt x="13250" y="255"/>
                    <a:pt x="13251" y="254"/>
                    <a:pt x="13251" y="254"/>
                  </a:cubicBezTo>
                  <a:lnTo>
                    <a:pt x="13251" y="254"/>
                  </a:lnTo>
                  <a:cubicBezTo>
                    <a:pt x="13246" y="274"/>
                    <a:pt x="13236" y="282"/>
                    <a:pt x="13230" y="282"/>
                  </a:cubicBezTo>
                  <a:cubicBezTo>
                    <a:pt x="13220" y="282"/>
                    <a:pt x="13217" y="265"/>
                    <a:pt x="13247" y="251"/>
                  </a:cubicBezTo>
                  <a:lnTo>
                    <a:pt x="13247" y="251"/>
                  </a:lnTo>
                  <a:cubicBezTo>
                    <a:pt x="13247" y="250"/>
                    <a:pt x="13249" y="249"/>
                    <a:pt x="13252" y="249"/>
                  </a:cubicBezTo>
                  <a:close/>
                  <a:moveTo>
                    <a:pt x="11943" y="214"/>
                  </a:moveTo>
                  <a:cubicBezTo>
                    <a:pt x="11967" y="273"/>
                    <a:pt x="11943" y="297"/>
                    <a:pt x="11895" y="297"/>
                  </a:cubicBezTo>
                  <a:cubicBezTo>
                    <a:pt x="11907" y="261"/>
                    <a:pt x="11931" y="237"/>
                    <a:pt x="11943" y="214"/>
                  </a:cubicBezTo>
                  <a:close/>
                  <a:moveTo>
                    <a:pt x="13763" y="280"/>
                  </a:moveTo>
                  <a:cubicBezTo>
                    <a:pt x="13793" y="300"/>
                    <a:pt x="13812" y="308"/>
                    <a:pt x="13823" y="308"/>
                  </a:cubicBezTo>
                  <a:cubicBezTo>
                    <a:pt x="13832" y="308"/>
                    <a:pt x="13835" y="303"/>
                    <a:pt x="13835" y="295"/>
                  </a:cubicBezTo>
                  <a:lnTo>
                    <a:pt x="13835" y="295"/>
                  </a:lnTo>
                  <a:cubicBezTo>
                    <a:pt x="13804" y="293"/>
                    <a:pt x="13779" y="288"/>
                    <a:pt x="13763" y="280"/>
                  </a:cubicBezTo>
                  <a:close/>
                  <a:moveTo>
                    <a:pt x="14038" y="356"/>
                  </a:moveTo>
                  <a:cubicBezTo>
                    <a:pt x="14032" y="358"/>
                    <a:pt x="14027" y="359"/>
                    <a:pt x="14021" y="359"/>
                  </a:cubicBezTo>
                  <a:lnTo>
                    <a:pt x="14021" y="359"/>
                  </a:lnTo>
                  <a:cubicBezTo>
                    <a:pt x="14027" y="358"/>
                    <a:pt x="14033" y="357"/>
                    <a:pt x="14038" y="356"/>
                  </a:cubicBezTo>
                  <a:close/>
                  <a:moveTo>
                    <a:pt x="13260" y="279"/>
                  </a:moveTo>
                  <a:cubicBezTo>
                    <a:pt x="13324" y="279"/>
                    <a:pt x="13404" y="319"/>
                    <a:pt x="13463" y="321"/>
                  </a:cubicBezTo>
                  <a:lnTo>
                    <a:pt x="13463" y="321"/>
                  </a:lnTo>
                  <a:cubicBezTo>
                    <a:pt x="13469" y="334"/>
                    <a:pt x="13483" y="362"/>
                    <a:pt x="13488" y="368"/>
                  </a:cubicBezTo>
                  <a:lnTo>
                    <a:pt x="13488" y="368"/>
                  </a:lnTo>
                  <a:cubicBezTo>
                    <a:pt x="13402" y="358"/>
                    <a:pt x="13316" y="341"/>
                    <a:pt x="13230" y="341"/>
                  </a:cubicBezTo>
                  <a:cubicBezTo>
                    <a:pt x="13210" y="341"/>
                    <a:pt x="13190" y="342"/>
                    <a:pt x="13169" y="344"/>
                  </a:cubicBezTo>
                  <a:cubicBezTo>
                    <a:pt x="13187" y="295"/>
                    <a:pt x="13221" y="279"/>
                    <a:pt x="13260" y="279"/>
                  </a:cubicBezTo>
                  <a:close/>
                  <a:moveTo>
                    <a:pt x="13537" y="363"/>
                  </a:moveTo>
                  <a:cubicBezTo>
                    <a:pt x="13551" y="363"/>
                    <a:pt x="13562" y="364"/>
                    <a:pt x="13550" y="368"/>
                  </a:cubicBezTo>
                  <a:cubicBezTo>
                    <a:pt x="13463" y="368"/>
                    <a:pt x="13508" y="363"/>
                    <a:pt x="13537" y="363"/>
                  </a:cubicBezTo>
                  <a:close/>
                  <a:moveTo>
                    <a:pt x="12907" y="166"/>
                  </a:moveTo>
                  <a:cubicBezTo>
                    <a:pt x="13023" y="253"/>
                    <a:pt x="12967" y="300"/>
                    <a:pt x="12979" y="372"/>
                  </a:cubicBezTo>
                  <a:lnTo>
                    <a:pt x="12979" y="372"/>
                  </a:lnTo>
                  <a:cubicBezTo>
                    <a:pt x="12939" y="326"/>
                    <a:pt x="12833" y="336"/>
                    <a:pt x="12907" y="166"/>
                  </a:cubicBezTo>
                  <a:close/>
                  <a:moveTo>
                    <a:pt x="11026" y="356"/>
                  </a:moveTo>
                  <a:cubicBezTo>
                    <a:pt x="11038" y="356"/>
                    <a:pt x="11050" y="356"/>
                    <a:pt x="11062" y="368"/>
                  </a:cubicBezTo>
                  <a:cubicBezTo>
                    <a:pt x="11062" y="373"/>
                    <a:pt x="11058" y="376"/>
                    <a:pt x="11052" y="376"/>
                  </a:cubicBezTo>
                  <a:cubicBezTo>
                    <a:pt x="11044" y="376"/>
                    <a:pt x="11033" y="370"/>
                    <a:pt x="11026" y="356"/>
                  </a:cubicBezTo>
                  <a:close/>
                  <a:moveTo>
                    <a:pt x="11943" y="368"/>
                  </a:moveTo>
                  <a:cubicBezTo>
                    <a:pt x="11943" y="368"/>
                    <a:pt x="11943" y="380"/>
                    <a:pt x="11943" y="380"/>
                  </a:cubicBezTo>
                  <a:cubicBezTo>
                    <a:pt x="11931" y="380"/>
                    <a:pt x="11931" y="368"/>
                    <a:pt x="11943" y="368"/>
                  </a:cubicBezTo>
                  <a:close/>
                  <a:moveTo>
                    <a:pt x="7318" y="382"/>
                  </a:moveTo>
                  <a:lnTo>
                    <a:pt x="7318" y="382"/>
                  </a:lnTo>
                  <a:cubicBezTo>
                    <a:pt x="7319" y="385"/>
                    <a:pt x="7321" y="388"/>
                    <a:pt x="7323" y="392"/>
                  </a:cubicBezTo>
                  <a:cubicBezTo>
                    <a:pt x="7317" y="386"/>
                    <a:pt x="7316" y="383"/>
                    <a:pt x="7318" y="382"/>
                  </a:cubicBezTo>
                  <a:close/>
                  <a:moveTo>
                    <a:pt x="7354" y="355"/>
                  </a:moveTo>
                  <a:cubicBezTo>
                    <a:pt x="7386" y="355"/>
                    <a:pt x="7429" y="367"/>
                    <a:pt x="7442" y="380"/>
                  </a:cubicBezTo>
                  <a:cubicBezTo>
                    <a:pt x="7395" y="392"/>
                    <a:pt x="7359" y="392"/>
                    <a:pt x="7323" y="392"/>
                  </a:cubicBezTo>
                  <a:cubicBezTo>
                    <a:pt x="7347" y="392"/>
                    <a:pt x="7328" y="382"/>
                    <a:pt x="7320" y="382"/>
                  </a:cubicBezTo>
                  <a:cubicBezTo>
                    <a:pt x="7320" y="382"/>
                    <a:pt x="7319" y="382"/>
                    <a:pt x="7318" y="382"/>
                  </a:cubicBezTo>
                  <a:lnTo>
                    <a:pt x="7318" y="382"/>
                  </a:lnTo>
                  <a:cubicBezTo>
                    <a:pt x="7312" y="362"/>
                    <a:pt x="7330" y="355"/>
                    <a:pt x="7354" y="355"/>
                  </a:cubicBezTo>
                  <a:close/>
                  <a:moveTo>
                    <a:pt x="11974" y="360"/>
                  </a:moveTo>
                  <a:cubicBezTo>
                    <a:pt x="11978" y="360"/>
                    <a:pt x="11990" y="368"/>
                    <a:pt x="12014" y="392"/>
                  </a:cubicBezTo>
                  <a:cubicBezTo>
                    <a:pt x="11990" y="392"/>
                    <a:pt x="11967" y="360"/>
                    <a:pt x="11974" y="360"/>
                  </a:cubicBezTo>
                  <a:close/>
                  <a:moveTo>
                    <a:pt x="12647" y="353"/>
                  </a:moveTo>
                  <a:lnTo>
                    <a:pt x="12647" y="353"/>
                  </a:lnTo>
                  <a:cubicBezTo>
                    <a:pt x="12636" y="358"/>
                    <a:pt x="12626" y="364"/>
                    <a:pt x="12616" y="371"/>
                  </a:cubicBezTo>
                  <a:lnTo>
                    <a:pt x="12616" y="371"/>
                  </a:lnTo>
                  <a:cubicBezTo>
                    <a:pt x="12614" y="374"/>
                    <a:pt x="12612" y="377"/>
                    <a:pt x="12609" y="380"/>
                  </a:cubicBezTo>
                  <a:cubicBezTo>
                    <a:pt x="12639" y="393"/>
                    <a:pt x="12661" y="400"/>
                    <a:pt x="12677" y="400"/>
                  </a:cubicBezTo>
                  <a:lnTo>
                    <a:pt x="12677" y="400"/>
                  </a:lnTo>
                  <a:cubicBezTo>
                    <a:pt x="12670" y="377"/>
                    <a:pt x="12661" y="356"/>
                    <a:pt x="12647" y="353"/>
                  </a:cubicBezTo>
                  <a:close/>
                  <a:moveTo>
                    <a:pt x="7192" y="344"/>
                  </a:moveTo>
                  <a:lnTo>
                    <a:pt x="7192" y="344"/>
                  </a:lnTo>
                  <a:cubicBezTo>
                    <a:pt x="7180" y="368"/>
                    <a:pt x="7180" y="380"/>
                    <a:pt x="7192" y="404"/>
                  </a:cubicBezTo>
                  <a:lnTo>
                    <a:pt x="7073" y="404"/>
                  </a:lnTo>
                  <a:cubicBezTo>
                    <a:pt x="7097" y="404"/>
                    <a:pt x="7094" y="399"/>
                    <a:pt x="7086" y="399"/>
                  </a:cubicBezTo>
                  <a:cubicBezTo>
                    <a:pt x="7082" y="399"/>
                    <a:pt x="7077" y="400"/>
                    <a:pt x="7073" y="404"/>
                  </a:cubicBezTo>
                  <a:cubicBezTo>
                    <a:pt x="7085" y="380"/>
                    <a:pt x="7145" y="356"/>
                    <a:pt x="7192" y="344"/>
                  </a:cubicBezTo>
                  <a:close/>
                  <a:moveTo>
                    <a:pt x="12070" y="393"/>
                  </a:moveTo>
                  <a:cubicBezTo>
                    <a:pt x="12068" y="393"/>
                    <a:pt x="12066" y="396"/>
                    <a:pt x="12062" y="404"/>
                  </a:cubicBezTo>
                  <a:cubicBezTo>
                    <a:pt x="12070" y="404"/>
                    <a:pt x="12072" y="393"/>
                    <a:pt x="12070" y="393"/>
                  </a:cubicBezTo>
                  <a:close/>
                  <a:moveTo>
                    <a:pt x="13864" y="119"/>
                  </a:moveTo>
                  <a:cubicBezTo>
                    <a:pt x="13915" y="119"/>
                    <a:pt x="13886" y="232"/>
                    <a:pt x="13895" y="261"/>
                  </a:cubicBezTo>
                  <a:cubicBezTo>
                    <a:pt x="13869" y="261"/>
                    <a:pt x="13844" y="261"/>
                    <a:pt x="13813" y="252"/>
                  </a:cubicBezTo>
                  <a:lnTo>
                    <a:pt x="13813" y="252"/>
                  </a:lnTo>
                  <a:cubicBezTo>
                    <a:pt x="13825" y="266"/>
                    <a:pt x="13834" y="284"/>
                    <a:pt x="13835" y="295"/>
                  </a:cubicBezTo>
                  <a:lnTo>
                    <a:pt x="13835" y="295"/>
                  </a:lnTo>
                  <a:cubicBezTo>
                    <a:pt x="13874" y="299"/>
                    <a:pt x="13921" y="300"/>
                    <a:pt x="13967" y="300"/>
                  </a:cubicBezTo>
                  <a:cubicBezTo>
                    <a:pt x="13998" y="300"/>
                    <a:pt x="14028" y="299"/>
                    <a:pt x="14054" y="299"/>
                  </a:cubicBezTo>
                  <a:cubicBezTo>
                    <a:pt x="14107" y="299"/>
                    <a:pt x="14145" y="301"/>
                    <a:pt x="14145" y="309"/>
                  </a:cubicBezTo>
                  <a:cubicBezTo>
                    <a:pt x="14145" y="333"/>
                    <a:pt x="13907" y="344"/>
                    <a:pt x="14038" y="356"/>
                  </a:cubicBezTo>
                  <a:cubicBezTo>
                    <a:pt x="14013" y="355"/>
                    <a:pt x="13993" y="354"/>
                    <a:pt x="13977" y="354"/>
                  </a:cubicBezTo>
                  <a:cubicBezTo>
                    <a:pt x="13915" y="354"/>
                    <a:pt x="13920" y="365"/>
                    <a:pt x="13962" y="365"/>
                  </a:cubicBezTo>
                  <a:cubicBezTo>
                    <a:pt x="13977" y="365"/>
                    <a:pt x="13997" y="363"/>
                    <a:pt x="14021" y="359"/>
                  </a:cubicBezTo>
                  <a:lnTo>
                    <a:pt x="14021" y="359"/>
                  </a:lnTo>
                  <a:cubicBezTo>
                    <a:pt x="13896" y="382"/>
                    <a:pt x="13771" y="404"/>
                    <a:pt x="13645" y="404"/>
                  </a:cubicBezTo>
                  <a:cubicBezTo>
                    <a:pt x="13659" y="390"/>
                    <a:pt x="13659" y="385"/>
                    <a:pt x="13650" y="385"/>
                  </a:cubicBezTo>
                  <a:cubicBezTo>
                    <a:pt x="13632" y="385"/>
                    <a:pt x="13578" y="406"/>
                    <a:pt x="13541" y="406"/>
                  </a:cubicBezTo>
                  <a:cubicBezTo>
                    <a:pt x="13536" y="406"/>
                    <a:pt x="13531" y="405"/>
                    <a:pt x="13526" y="404"/>
                  </a:cubicBezTo>
                  <a:cubicBezTo>
                    <a:pt x="13534" y="388"/>
                    <a:pt x="13547" y="378"/>
                    <a:pt x="13566" y="372"/>
                  </a:cubicBezTo>
                  <a:lnTo>
                    <a:pt x="13566" y="372"/>
                  </a:lnTo>
                  <a:cubicBezTo>
                    <a:pt x="13567" y="373"/>
                    <a:pt x="13568" y="373"/>
                    <a:pt x="13570" y="373"/>
                  </a:cubicBezTo>
                  <a:cubicBezTo>
                    <a:pt x="13576" y="373"/>
                    <a:pt x="13585" y="371"/>
                    <a:pt x="13598" y="368"/>
                  </a:cubicBezTo>
                  <a:cubicBezTo>
                    <a:pt x="13586" y="368"/>
                    <a:pt x="13575" y="370"/>
                    <a:pt x="13566" y="372"/>
                  </a:cubicBezTo>
                  <a:lnTo>
                    <a:pt x="13566" y="372"/>
                  </a:lnTo>
                  <a:cubicBezTo>
                    <a:pt x="13560" y="370"/>
                    <a:pt x="13576" y="360"/>
                    <a:pt x="13622" y="344"/>
                  </a:cubicBezTo>
                  <a:cubicBezTo>
                    <a:pt x="13602" y="330"/>
                    <a:pt x="13584" y="323"/>
                    <a:pt x="13567" y="323"/>
                  </a:cubicBezTo>
                  <a:cubicBezTo>
                    <a:pt x="13544" y="323"/>
                    <a:pt x="13523" y="336"/>
                    <a:pt x="13502" y="356"/>
                  </a:cubicBezTo>
                  <a:cubicBezTo>
                    <a:pt x="13502" y="330"/>
                    <a:pt x="13509" y="313"/>
                    <a:pt x="13523" y="306"/>
                  </a:cubicBezTo>
                  <a:lnTo>
                    <a:pt x="13523" y="306"/>
                  </a:lnTo>
                  <a:cubicBezTo>
                    <a:pt x="13539" y="313"/>
                    <a:pt x="13566" y="319"/>
                    <a:pt x="13610" y="321"/>
                  </a:cubicBezTo>
                  <a:cubicBezTo>
                    <a:pt x="13583" y="307"/>
                    <a:pt x="13561" y="301"/>
                    <a:pt x="13544" y="301"/>
                  </a:cubicBezTo>
                  <a:cubicBezTo>
                    <a:pt x="13536" y="301"/>
                    <a:pt x="13529" y="302"/>
                    <a:pt x="13523" y="306"/>
                  </a:cubicBezTo>
                  <a:lnTo>
                    <a:pt x="13523" y="306"/>
                  </a:lnTo>
                  <a:cubicBezTo>
                    <a:pt x="13453" y="271"/>
                    <a:pt x="13620" y="193"/>
                    <a:pt x="13669" y="193"/>
                  </a:cubicBezTo>
                  <a:cubicBezTo>
                    <a:pt x="13678" y="193"/>
                    <a:pt x="13683" y="195"/>
                    <a:pt x="13681" y="202"/>
                  </a:cubicBezTo>
                  <a:cubicBezTo>
                    <a:pt x="13678" y="223"/>
                    <a:pt x="13684" y="231"/>
                    <a:pt x="13694" y="231"/>
                  </a:cubicBezTo>
                  <a:cubicBezTo>
                    <a:pt x="13727" y="231"/>
                    <a:pt x="13807" y="148"/>
                    <a:pt x="13812" y="142"/>
                  </a:cubicBezTo>
                  <a:lnTo>
                    <a:pt x="13812" y="142"/>
                  </a:lnTo>
                  <a:cubicBezTo>
                    <a:pt x="13836" y="126"/>
                    <a:pt x="13852" y="119"/>
                    <a:pt x="13864" y="119"/>
                  </a:cubicBezTo>
                  <a:close/>
                  <a:moveTo>
                    <a:pt x="7737" y="389"/>
                  </a:moveTo>
                  <a:lnTo>
                    <a:pt x="7737" y="389"/>
                  </a:lnTo>
                  <a:cubicBezTo>
                    <a:pt x="7725" y="394"/>
                    <a:pt x="7720" y="408"/>
                    <a:pt x="7723" y="408"/>
                  </a:cubicBezTo>
                  <a:cubicBezTo>
                    <a:pt x="7725" y="408"/>
                    <a:pt x="7730" y="404"/>
                    <a:pt x="7737" y="389"/>
                  </a:cubicBezTo>
                  <a:close/>
                  <a:moveTo>
                    <a:pt x="12093" y="353"/>
                  </a:moveTo>
                  <a:cubicBezTo>
                    <a:pt x="12098" y="353"/>
                    <a:pt x="12103" y="354"/>
                    <a:pt x="12109" y="356"/>
                  </a:cubicBezTo>
                  <a:cubicBezTo>
                    <a:pt x="12118" y="391"/>
                    <a:pt x="12114" y="413"/>
                    <a:pt x="12093" y="413"/>
                  </a:cubicBezTo>
                  <a:cubicBezTo>
                    <a:pt x="12085" y="413"/>
                    <a:pt x="12075" y="410"/>
                    <a:pt x="12062" y="404"/>
                  </a:cubicBezTo>
                  <a:cubicBezTo>
                    <a:pt x="12062" y="375"/>
                    <a:pt x="12070" y="353"/>
                    <a:pt x="12093" y="353"/>
                  </a:cubicBezTo>
                  <a:close/>
                  <a:moveTo>
                    <a:pt x="13370" y="368"/>
                  </a:moveTo>
                  <a:lnTo>
                    <a:pt x="13370" y="368"/>
                  </a:lnTo>
                  <a:cubicBezTo>
                    <a:pt x="13387" y="379"/>
                    <a:pt x="13423" y="382"/>
                    <a:pt x="13458" y="382"/>
                  </a:cubicBezTo>
                  <a:cubicBezTo>
                    <a:pt x="13489" y="382"/>
                    <a:pt x="13519" y="380"/>
                    <a:pt x="13538" y="380"/>
                  </a:cubicBezTo>
                  <a:cubicBezTo>
                    <a:pt x="13514" y="380"/>
                    <a:pt x="13514" y="392"/>
                    <a:pt x="13526" y="416"/>
                  </a:cubicBezTo>
                  <a:cubicBezTo>
                    <a:pt x="13414" y="405"/>
                    <a:pt x="13418" y="425"/>
                    <a:pt x="13370" y="368"/>
                  </a:cubicBezTo>
                  <a:close/>
                  <a:moveTo>
                    <a:pt x="11455" y="380"/>
                  </a:moveTo>
                  <a:cubicBezTo>
                    <a:pt x="11455" y="397"/>
                    <a:pt x="11452" y="408"/>
                    <a:pt x="11447" y="417"/>
                  </a:cubicBezTo>
                  <a:lnTo>
                    <a:pt x="11447" y="417"/>
                  </a:lnTo>
                  <a:cubicBezTo>
                    <a:pt x="11445" y="407"/>
                    <a:pt x="11414" y="405"/>
                    <a:pt x="11455" y="380"/>
                  </a:cubicBezTo>
                  <a:close/>
                  <a:moveTo>
                    <a:pt x="12169" y="356"/>
                  </a:moveTo>
                  <a:lnTo>
                    <a:pt x="12169" y="356"/>
                  </a:lnTo>
                  <a:cubicBezTo>
                    <a:pt x="12187" y="401"/>
                    <a:pt x="12178" y="425"/>
                    <a:pt x="12153" y="425"/>
                  </a:cubicBezTo>
                  <a:cubicBezTo>
                    <a:pt x="12144" y="425"/>
                    <a:pt x="12134" y="422"/>
                    <a:pt x="12121" y="416"/>
                  </a:cubicBezTo>
                  <a:cubicBezTo>
                    <a:pt x="12121" y="416"/>
                    <a:pt x="12169" y="356"/>
                    <a:pt x="12169" y="356"/>
                  </a:cubicBezTo>
                  <a:close/>
                  <a:moveTo>
                    <a:pt x="5954" y="392"/>
                  </a:moveTo>
                  <a:cubicBezTo>
                    <a:pt x="5962" y="408"/>
                    <a:pt x="5974" y="420"/>
                    <a:pt x="5990" y="430"/>
                  </a:cubicBezTo>
                  <a:lnTo>
                    <a:pt x="5990" y="430"/>
                  </a:lnTo>
                  <a:cubicBezTo>
                    <a:pt x="5967" y="425"/>
                    <a:pt x="5932" y="428"/>
                    <a:pt x="5954" y="392"/>
                  </a:cubicBezTo>
                  <a:close/>
                  <a:moveTo>
                    <a:pt x="11264" y="428"/>
                  </a:moveTo>
                  <a:lnTo>
                    <a:pt x="11264" y="428"/>
                  </a:lnTo>
                  <a:cubicBezTo>
                    <a:pt x="11288" y="440"/>
                    <a:pt x="11264" y="440"/>
                    <a:pt x="11240" y="440"/>
                  </a:cubicBezTo>
                  <a:lnTo>
                    <a:pt x="11264" y="428"/>
                  </a:lnTo>
                  <a:close/>
                  <a:moveTo>
                    <a:pt x="14278" y="424"/>
                  </a:moveTo>
                  <a:lnTo>
                    <a:pt x="14278" y="424"/>
                  </a:lnTo>
                  <a:cubicBezTo>
                    <a:pt x="14263" y="427"/>
                    <a:pt x="14250" y="432"/>
                    <a:pt x="14241" y="440"/>
                  </a:cubicBezTo>
                  <a:cubicBezTo>
                    <a:pt x="14258" y="431"/>
                    <a:pt x="14268" y="429"/>
                    <a:pt x="14278" y="424"/>
                  </a:cubicBezTo>
                  <a:close/>
                  <a:moveTo>
                    <a:pt x="13106" y="377"/>
                  </a:moveTo>
                  <a:cubicBezTo>
                    <a:pt x="13156" y="377"/>
                    <a:pt x="13226" y="394"/>
                    <a:pt x="13264" y="404"/>
                  </a:cubicBezTo>
                  <a:cubicBezTo>
                    <a:pt x="13181" y="416"/>
                    <a:pt x="13098" y="428"/>
                    <a:pt x="13014" y="440"/>
                  </a:cubicBezTo>
                  <a:cubicBezTo>
                    <a:pt x="13016" y="442"/>
                    <a:pt x="13010" y="443"/>
                    <a:pt x="12998" y="443"/>
                  </a:cubicBezTo>
                  <a:cubicBezTo>
                    <a:pt x="12946" y="443"/>
                    <a:pt x="12798" y="422"/>
                    <a:pt x="12985" y="393"/>
                  </a:cubicBezTo>
                  <a:lnTo>
                    <a:pt x="12985" y="393"/>
                  </a:lnTo>
                  <a:cubicBezTo>
                    <a:pt x="12988" y="404"/>
                    <a:pt x="12994" y="415"/>
                    <a:pt x="13002" y="428"/>
                  </a:cubicBezTo>
                  <a:cubicBezTo>
                    <a:pt x="13002" y="392"/>
                    <a:pt x="13133" y="428"/>
                    <a:pt x="13074" y="380"/>
                  </a:cubicBezTo>
                  <a:cubicBezTo>
                    <a:pt x="13083" y="378"/>
                    <a:pt x="13094" y="377"/>
                    <a:pt x="13106" y="377"/>
                  </a:cubicBezTo>
                  <a:close/>
                  <a:moveTo>
                    <a:pt x="8348" y="412"/>
                  </a:moveTo>
                  <a:cubicBezTo>
                    <a:pt x="8355" y="412"/>
                    <a:pt x="8362" y="413"/>
                    <a:pt x="8371" y="416"/>
                  </a:cubicBezTo>
                  <a:cubicBezTo>
                    <a:pt x="8335" y="440"/>
                    <a:pt x="8359" y="464"/>
                    <a:pt x="8299" y="464"/>
                  </a:cubicBezTo>
                  <a:cubicBezTo>
                    <a:pt x="8309" y="427"/>
                    <a:pt x="8325" y="412"/>
                    <a:pt x="8348" y="412"/>
                  </a:cubicBezTo>
                  <a:close/>
                  <a:moveTo>
                    <a:pt x="8543" y="458"/>
                  </a:moveTo>
                  <a:cubicBezTo>
                    <a:pt x="8534" y="458"/>
                    <a:pt x="8524" y="458"/>
                    <a:pt x="8514" y="464"/>
                  </a:cubicBezTo>
                  <a:cubicBezTo>
                    <a:pt x="8526" y="464"/>
                    <a:pt x="8535" y="461"/>
                    <a:pt x="8543" y="458"/>
                  </a:cubicBezTo>
                  <a:close/>
                  <a:moveTo>
                    <a:pt x="7832" y="468"/>
                  </a:moveTo>
                  <a:cubicBezTo>
                    <a:pt x="7831" y="469"/>
                    <a:pt x="7831" y="470"/>
                    <a:pt x="7831" y="470"/>
                  </a:cubicBezTo>
                  <a:cubicBezTo>
                    <a:pt x="7831" y="470"/>
                    <a:pt x="7832" y="469"/>
                    <a:pt x="7832" y="468"/>
                  </a:cubicBezTo>
                  <a:close/>
                  <a:moveTo>
                    <a:pt x="8252" y="428"/>
                  </a:moveTo>
                  <a:lnTo>
                    <a:pt x="8252" y="428"/>
                  </a:lnTo>
                  <a:cubicBezTo>
                    <a:pt x="8228" y="487"/>
                    <a:pt x="8311" y="452"/>
                    <a:pt x="8204" y="475"/>
                  </a:cubicBezTo>
                  <a:cubicBezTo>
                    <a:pt x="8216" y="452"/>
                    <a:pt x="8240" y="440"/>
                    <a:pt x="8252" y="428"/>
                  </a:cubicBezTo>
                  <a:close/>
                  <a:moveTo>
                    <a:pt x="8677" y="467"/>
                  </a:moveTo>
                  <a:lnTo>
                    <a:pt x="8677" y="467"/>
                  </a:lnTo>
                  <a:cubicBezTo>
                    <a:pt x="8672" y="468"/>
                    <a:pt x="8670" y="469"/>
                    <a:pt x="8669" y="471"/>
                  </a:cubicBezTo>
                  <a:lnTo>
                    <a:pt x="8669" y="471"/>
                  </a:lnTo>
                  <a:cubicBezTo>
                    <a:pt x="8666" y="472"/>
                    <a:pt x="8663" y="475"/>
                    <a:pt x="8669" y="475"/>
                  </a:cubicBez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72" y="472"/>
                    <a:pt x="8675" y="469"/>
                    <a:pt x="8677" y="467"/>
                  </a:cubicBezTo>
                  <a:close/>
                  <a:moveTo>
                    <a:pt x="14872" y="475"/>
                  </a:moveTo>
                  <a:cubicBezTo>
                    <a:pt x="14886" y="478"/>
                    <a:pt x="14899" y="480"/>
                    <a:pt x="14909" y="482"/>
                  </a:cubicBezTo>
                  <a:lnTo>
                    <a:pt x="14909" y="482"/>
                  </a:lnTo>
                  <a:cubicBezTo>
                    <a:pt x="14895" y="480"/>
                    <a:pt x="14878" y="478"/>
                    <a:pt x="14860" y="475"/>
                  </a:cubicBezTo>
                  <a:close/>
                  <a:moveTo>
                    <a:pt x="20396" y="475"/>
                  </a:moveTo>
                  <a:cubicBezTo>
                    <a:pt x="20366" y="481"/>
                    <a:pt x="20340" y="484"/>
                    <a:pt x="20313" y="484"/>
                  </a:cubicBezTo>
                  <a:cubicBezTo>
                    <a:pt x="20287" y="484"/>
                    <a:pt x="20261" y="482"/>
                    <a:pt x="20233" y="476"/>
                  </a:cubicBezTo>
                  <a:lnTo>
                    <a:pt x="20233" y="476"/>
                  </a:lnTo>
                  <a:cubicBezTo>
                    <a:pt x="20287" y="476"/>
                    <a:pt x="20341" y="475"/>
                    <a:pt x="20396" y="475"/>
                  </a:cubicBezTo>
                  <a:close/>
                  <a:moveTo>
                    <a:pt x="10019" y="447"/>
                  </a:moveTo>
                  <a:cubicBezTo>
                    <a:pt x="10027" y="447"/>
                    <a:pt x="10037" y="457"/>
                    <a:pt x="10050" y="464"/>
                  </a:cubicBezTo>
                  <a:cubicBezTo>
                    <a:pt x="10041" y="472"/>
                    <a:pt x="10028" y="486"/>
                    <a:pt x="10016" y="486"/>
                  </a:cubicBezTo>
                  <a:cubicBezTo>
                    <a:pt x="10011" y="486"/>
                    <a:pt x="10006" y="483"/>
                    <a:pt x="10002" y="475"/>
                  </a:cubicBezTo>
                  <a:cubicBezTo>
                    <a:pt x="10007" y="454"/>
                    <a:pt x="10013" y="447"/>
                    <a:pt x="10019" y="447"/>
                  </a:cubicBezTo>
                  <a:close/>
                  <a:moveTo>
                    <a:pt x="9564" y="482"/>
                  </a:moveTo>
                  <a:cubicBezTo>
                    <a:pt x="9567" y="482"/>
                    <a:pt x="9569" y="487"/>
                    <a:pt x="9561" y="487"/>
                  </a:cubicBezTo>
                  <a:cubicBezTo>
                    <a:pt x="9561" y="483"/>
                    <a:pt x="9563" y="482"/>
                    <a:pt x="9564" y="482"/>
                  </a:cubicBezTo>
                  <a:close/>
                  <a:moveTo>
                    <a:pt x="12691" y="343"/>
                  </a:moveTo>
                  <a:cubicBezTo>
                    <a:pt x="12695" y="343"/>
                    <a:pt x="12700" y="344"/>
                    <a:pt x="12705" y="344"/>
                  </a:cubicBezTo>
                  <a:cubicBezTo>
                    <a:pt x="12712" y="382"/>
                    <a:pt x="12706" y="400"/>
                    <a:pt x="12679" y="400"/>
                  </a:cubicBezTo>
                  <a:cubicBezTo>
                    <a:pt x="12679" y="400"/>
                    <a:pt x="12678" y="400"/>
                    <a:pt x="12677" y="400"/>
                  </a:cubicBezTo>
                  <a:lnTo>
                    <a:pt x="12677" y="400"/>
                  </a:lnTo>
                  <a:cubicBezTo>
                    <a:pt x="12684" y="424"/>
                    <a:pt x="12688" y="450"/>
                    <a:pt x="12693" y="464"/>
                  </a:cubicBezTo>
                  <a:cubicBezTo>
                    <a:pt x="12710" y="446"/>
                    <a:pt x="12728" y="435"/>
                    <a:pt x="12745" y="435"/>
                  </a:cubicBezTo>
                  <a:cubicBezTo>
                    <a:pt x="12751" y="435"/>
                    <a:pt x="12758" y="437"/>
                    <a:pt x="12764" y="440"/>
                  </a:cubicBezTo>
                  <a:cubicBezTo>
                    <a:pt x="12764" y="440"/>
                    <a:pt x="12717" y="464"/>
                    <a:pt x="12752" y="464"/>
                  </a:cubicBezTo>
                  <a:cubicBezTo>
                    <a:pt x="12784" y="464"/>
                    <a:pt x="12811" y="437"/>
                    <a:pt x="12839" y="437"/>
                  </a:cubicBezTo>
                  <a:cubicBezTo>
                    <a:pt x="12853" y="437"/>
                    <a:pt x="12867" y="444"/>
                    <a:pt x="12883" y="464"/>
                  </a:cubicBezTo>
                  <a:lnTo>
                    <a:pt x="12657" y="464"/>
                  </a:lnTo>
                  <a:cubicBezTo>
                    <a:pt x="12665" y="464"/>
                    <a:pt x="12673" y="469"/>
                    <a:pt x="12670" y="469"/>
                  </a:cubicBezTo>
                  <a:cubicBezTo>
                    <a:pt x="12669" y="469"/>
                    <a:pt x="12665" y="468"/>
                    <a:pt x="12657" y="464"/>
                  </a:cubicBezTo>
                  <a:cubicBezTo>
                    <a:pt x="12677" y="450"/>
                    <a:pt x="12679" y="445"/>
                    <a:pt x="12672" y="445"/>
                  </a:cubicBezTo>
                  <a:cubicBezTo>
                    <a:pt x="12653" y="445"/>
                    <a:pt x="12567" y="479"/>
                    <a:pt x="12550" y="487"/>
                  </a:cubicBezTo>
                  <a:cubicBezTo>
                    <a:pt x="12550" y="446"/>
                    <a:pt x="12578" y="400"/>
                    <a:pt x="12616" y="371"/>
                  </a:cubicBezTo>
                  <a:lnTo>
                    <a:pt x="12616" y="371"/>
                  </a:lnTo>
                  <a:cubicBezTo>
                    <a:pt x="12627" y="358"/>
                    <a:pt x="12636" y="353"/>
                    <a:pt x="12644" y="353"/>
                  </a:cubicBezTo>
                  <a:cubicBezTo>
                    <a:pt x="12645" y="353"/>
                    <a:pt x="12646" y="353"/>
                    <a:pt x="12647" y="353"/>
                  </a:cubicBezTo>
                  <a:lnTo>
                    <a:pt x="12647" y="353"/>
                  </a:lnTo>
                  <a:cubicBezTo>
                    <a:pt x="12661" y="347"/>
                    <a:pt x="12676" y="343"/>
                    <a:pt x="12691" y="343"/>
                  </a:cubicBezTo>
                  <a:close/>
                  <a:moveTo>
                    <a:pt x="8369" y="462"/>
                  </a:moveTo>
                  <a:cubicBezTo>
                    <a:pt x="8374" y="462"/>
                    <a:pt x="8376" y="467"/>
                    <a:pt x="8371" y="487"/>
                  </a:cubicBezTo>
                  <a:cubicBezTo>
                    <a:pt x="8352" y="491"/>
                    <a:pt x="8337" y="492"/>
                    <a:pt x="8326" y="492"/>
                  </a:cubicBezTo>
                  <a:cubicBezTo>
                    <a:pt x="8297" y="492"/>
                    <a:pt x="8300" y="481"/>
                    <a:pt x="8335" y="464"/>
                  </a:cubicBezTo>
                  <a:cubicBezTo>
                    <a:pt x="8339" y="465"/>
                    <a:pt x="8343" y="466"/>
                    <a:pt x="8346" y="466"/>
                  </a:cubicBezTo>
                  <a:cubicBezTo>
                    <a:pt x="8356" y="466"/>
                    <a:pt x="8364" y="462"/>
                    <a:pt x="8369" y="462"/>
                  </a:cubicBezTo>
                  <a:close/>
                  <a:moveTo>
                    <a:pt x="10597" y="475"/>
                  </a:moveTo>
                  <a:cubicBezTo>
                    <a:pt x="10632" y="488"/>
                    <a:pt x="10660" y="495"/>
                    <a:pt x="10681" y="495"/>
                  </a:cubicBezTo>
                  <a:cubicBezTo>
                    <a:pt x="10702" y="495"/>
                    <a:pt x="10716" y="489"/>
                    <a:pt x="10724" y="475"/>
                  </a:cubicBezTo>
                  <a:close/>
                  <a:moveTo>
                    <a:pt x="11288" y="475"/>
                  </a:moveTo>
                  <a:cubicBezTo>
                    <a:pt x="11228" y="475"/>
                    <a:pt x="11157" y="487"/>
                    <a:pt x="11097" y="487"/>
                  </a:cubicBezTo>
                  <a:cubicBezTo>
                    <a:pt x="11152" y="487"/>
                    <a:pt x="11191" y="495"/>
                    <a:pt x="11223" y="495"/>
                  </a:cubicBezTo>
                  <a:cubicBezTo>
                    <a:pt x="11247" y="495"/>
                    <a:pt x="11267" y="491"/>
                    <a:pt x="11288" y="475"/>
                  </a:cubicBezTo>
                  <a:lnTo>
                    <a:pt x="11288" y="475"/>
                  </a:lnTo>
                  <a:cubicBezTo>
                    <a:pt x="11419" y="487"/>
                    <a:pt x="11276" y="487"/>
                    <a:pt x="11276" y="499"/>
                  </a:cubicBezTo>
                  <a:cubicBezTo>
                    <a:pt x="11383" y="499"/>
                    <a:pt x="11502" y="487"/>
                    <a:pt x="11621" y="475"/>
                  </a:cubicBezTo>
                  <a:close/>
                  <a:moveTo>
                    <a:pt x="10597" y="475"/>
                  </a:moveTo>
                  <a:lnTo>
                    <a:pt x="10597" y="475"/>
                  </a:lnTo>
                  <a:cubicBezTo>
                    <a:pt x="10551" y="478"/>
                    <a:pt x="10515" y="480"/>
                    <a:pt x="10488" y="482"/>
                  </a:cubicBezTo>
                  <a:lnTo>
                    <a:pt x="10488" y="482"/>
                  </a:lnTo>
                  <a:cubicBezTo>
                    <a:pt x="10481" y="485"/>
                    <a:pt x="10473" y="487"/>
                    <a:pt x="10466" y="487"/>
                  </a:cubicBezTo>
                  <a:cubicBezTo>
                    <a:pt x="10488" y="498"/>
                    <a:pt x="10509" y="504"/>
                    <a:pt x="10529" y="504"/>
                  </a:cubicBezTo>
                  <a:cubicBezTo>
                    <a:pt x="10554" y="504"/>
                    <a:pt x="10578" y="495"/>
                    <a:pt x="10597" y="475"/>
                  </a:cubicBezTo>
                  <a:close/>
                  <a:moveTo>
                    <a:pt x="14443" y="499"/>
                  </a:moveTo>
                  <a:cubicBezTo>
                    <a:pt x="14464" y="508"/>
                    <a:pt x="14482" y="512"/>
                    <a:pt x="14497" y="512"/>
                  </a:cubicBezTo>
                  <a:cubicBezTo>
                    <a:pt x="14511" y="512"/>
                    <a:pt x="14522" y="509"/>
                    <a:pt x="14530" y="503"/>
                  </a:cubicBezTo>
                  <a:lnTo>
                    <a:pt x="14530" y="503"/>
                  </a:lnTo>
                  <a:cubicBezTo>
                    <a:pt x="14501" y="502"/>
                    <a:pt x="14472" y="500"/>
                    <a:pt x="14443" y="499"/>
                  </a:cubicBezTo>
                  <a:close/>
                  <a:moveTo>
                    <a:pt x="7933" y="502"/>
                  </a:moveTo>
                  <a:cubicBezTo>
                    <a:pt x="7933" y="509"/>
                    <a:pt x="7937" y="513"/>
                    <a:pt x="7954" y="513"/>
                  </a:cubicBezTo>
                  <a:cubicBezTo>
                    <a:pt x="7960" y="513"/>
                    <a:pt x="7968" y="512"/>
                    <a:pt x="7978" y="511"/>
                  </a:cubicBezTo>
                  <a:cubicBezTo>
                    <a:pt x="7964" y="507"/>
                    <a:pt x="7949" y="504"/>
                    <a:pt x="7933" y="502"/>
                  </a:cubicBezTo>
                  <a:close/>
                  <a:moveTo>
                    <a:pt x="8085" y="487"/>
                  </a:moveTo>
                  <a:lnTo>
                    <a:pt x="8085" y="487"/>
                  </a:lnTo>
                  <a:cubicBezTo>
                    <a:pt x="8095" y="506"/>
                    <a:pt x="8106" y="518"/>
                    <a:pt x="8119" y="523"/>
                  </a:cubicBezTo>
                  <a:lnTo>
                    <a:pt x="8119" y="523"/>
                  </a:lnTo>
                  <a:cubicBezTo>
                    <a:pt x="8085" y="523"/>
                    <a:pt x="8073" y="511"/>
                    <a:pt x="8085" y="487"/>
                  </a:cubicBezTo>
                  <a:close/>
                  <a:moveTo>
                    <a:pt x="9582" y="553"/>
                  </a:moveTo>
                  <a:lnTo>
                    <a:pt x="9582" y="553"/>
                  </a:lnTo>
                  <a:cubicBezTo>
                    <a:pt x="9583" y="555"/>
                    <a:pt x="9584" y="557"/>
                    <a:pt x="9585" y="559"/>
                  </a:cubicBezTo>
                  <a:cubicBezTo>
                    <a:pt x="9584" y="557"/>
                    <a:pt x="9583" y="555"/>
                    <a:pt x="9582" y="553"/>
                  </a:cubicBezTo>
                  <a:close/>
                  <a:moveTo>
                    <a:pt x="21027" y="2309"/>
                  </a:moveTo>
                  <a:lnTo>
                    <a:pt x="21027" y="2309"/>
                  </a:lnTo>
                  <a:cubicBezTo>
                    <a:pt x="21027" y="2309"/>
                    <a:pt x="21039" y="2321"/>
                    <a:pt x="21039" y="2321"/>
                  </a:cubicBezTo>
                  <a:cubicBezTo>
                    <a:pt x="21033" y="2327"/>
                    <a:pt x="21030" y="2337"/>
                    <a:pt x="21028" y="2337"/>
                  </a:cubicBezTo>
                  <a:cubicBezTo>
                    <a:pt x="21027" y="2337"/>
                    <a:pt x="21027" y="2331"/>
                    <a:pt x="21027" y="2309"/>
                  </a:cubicBezTo>
                  <a:close/>
                  <a:moveTo>
                    <a:pt x="21265" y="2380"/>
                  </a:moveTo>
                  <a:cubicBezTo>
                    <a:pt x="21264" y="2385"/>
                    <a:pt x="21261" y="2396"/>
                    <a:pt x="21257" y="2412"/>
                  </a:cubicBezTo>
                  <a:lnTo>
                    <a:pt x="21257" y="2412"/>
                  </a:lnTo>
                  <a:cubicBezTo>
                    <a:pt x="21260" y="2406"/>
                    <a:pt x="21263" y="2396"/>
                    <a:pt x="21265" y="2380"/>
                  </a:cubicBezTo>
                  <a:close/>
                  <a:moveTo>
                    <a:pt x="1571" y="4226"/>
                  </a:moveTo>
                  <a:lnTo>
                    <a:pt x="1571" y="4226"/>
                  </a:lnTo>
                  <a:cubicBezTo>
                    <a:pt x="1552" y="4246"/>
                    <a:pt x="1532" y="4266"/>
                    <a:pt x="1513" y="4285"/>
                  </a:cubicBezTo>
                  <a:cubicBezTo>
                    <a:pt x="1533" y="4267"/>
                    <a:pt x="1553" y="4247"/>
                    <a:pt x="1571" y="4226"/>
                  </a:cubicBezTo>
                  <a:close/>
                  <a:moveTo>
                    <a:pt x="21052" y="5517"/>
                  </a:moveTo>
                  <a:lnTo>
                    <a:pt x="21052" y="5517"/>
                  </a:lnTo>
                  <a:cubicBezTo>
                    <a:pt x="21056" y="5560"/>
                    <a:pt x="21061" y="5601"/>
                    <a:pt x="21066" y="5639"/>
                  </a:cubicBezTo>
                  <a:lnTo>
                    <a:pt x="21066" y="5639"/>
                  </a:lnTo>
                  <a:cubicBezTo>
                    <a:pt x="21066" y="5588"/>
                    <a:pt x="21062" y="5542"/>
                    <a:pt x="21052" y="5517"/>
                  </a:cubicBezTo>
                  <a:close/>
                  <a:moveTo>
                    <a:pt x="19679" y="5686"/>
                  </a:moveTo>
                  <a:cubicBezTo>
                    <a:pt x="19662" y="5686"/>
                    <a:pt x="19646" y="5691"/>
                    <a:pt x="19632" y="5702"/>
                  </a:cubicBezTo>
                  <a:lnTo>
                    <a:pt x="19632" y="5702"/>
                  </a:lnTo>
                  <a:cubicBezTo>
                    <a:pt x="19662" y="5695"/>
                    <a:pt x="19687" y="5690"/>
                    <a:pt x="19706" y="5690"/>
                  </a:cubicBezTo>
                  <a:cubicBezTo>
                    <a:pt x="19697" y="5687"/>
                    <a:pt x="19688" y="5686"/>
                    <a:pt x="19679" y="5686"/>
                  </a:cubicBezTo>
                  <a:close/>
                  <a:moveTo>
                    <a:pt x="15596" y="5721"/>
                  </a:moveTo>
                  <a:cubicBezTo>
                    <a:pt x="15604" y="5723"/>
                    <a:pt x="15613" y="5724"/>
                    <a:pt x="15622" y="5726"/>
                  </a:cubicBezTo>
                  <a:cubicBezTo>
                    <a:pt x="15613" y="5723"/>
                    <a:pt x="15604" y="5722"/>
                    <a:pt x="15596" y="5721"/>
                  </a:cubicBezTo>
                  <a:close/>
                  <a:moveTo>
                    <a:pt x="14348" y="5750"/>
                  </a:moveTo>
                  <a:cubicBezTo>
                    <a:pt x="14361" y="5753"/>
                    <a:pt x="14374" y="5756"/>
                    <a:pt x="14387" y="5758"/>
                  </a:cubicBezTo>
                  <a:lnTo>
                    <a:pt x="14387" y="5758"/>
                  </a:lnTo>
                  <a:cubicBezTo>
                    <a:pt x="14377" y="5752"/>
                    <a:pt x="14363" y="5750"/>
                    <a:pt x="14348" y="5750"/>
                  </a:cubicBezTo>
                  <a:close/>
                  <a:moveTo>
                    <a:pt x="4418" y="5809"/>
                  </a:moveTo>
                  <a:cubicBezTo>
                    <a:pt x="4400" y="5809"/>
                    <a:pt x="4382" y="5809"/>
                    <a:pt x="4364" y="5811"/>
                  </a:cubicBezTo>
                  <a:lnTo>
                    <a:pt x="4364" y="5811"/>
                  </a:lnTo>
                  <a:cubicBezTo>
                    <a:pt x="4393" y="5810"/>
                    <a:pt x="4413" y="5809"/>
                    <a:pt x="4418" y="5809"/>
                  </a:cubicBezTo>
                  <a:close/>
                  <a:moveTo>
                    <a:pt x="1001" y="5881"/>
                  </a:moveTo>
                  <a:cubicBezTo>
                    <a:pt x="1002" y="5881"/>
                    <a:pt x="1003" y="5881"/>
                    <a:pt x="1003" y="5881"/>
                  </a:cubicBezTo>
                  <a:lnTo>
                    <a:pt x="1003" y="5881"/>
                  </a:lnTo>
                  <a:cubicBezTo>
                    <a:pt x="1003" y="5881"/>
                    <a:pt x="1002" y="5881"/>
                    <a:pt x="1001" y="5881"/>
                  </a:cubicBezTo>
                  <a:close/>
                  <a:moveTo>
                    <a:pt x="19360" y="6012"/>
                  </a:moveTo>
                  <a:cubicBezTo>
                    <a:pt x="19408" y="6012"/>
                    <a:pt x="19467" y="6012"/>
                    <a:pt x="19539" y="6024"/>
                  </a:cubicBezTo>
                  <a:cubicBezTo>
                    <a:pt x="19528" y="6027"/>
                    <a:pt x="19515" y="6029"/>
                    <a:pt x="19499" y="6029"/>
                  </a:cubicBezTo>
                  <a:cubicBezTo>
                    <a:pt x="19461" y="6029"/>
                    <a:pt x="19411" y="6020"/>
                    <a:pt x="19360" y="6012"/>
                  </a:cubicBezTo>
                  <a:close/>
                  <a:moveTo>
                    <a:pt x="4537" y="6048"/>
                  </a:moveTo>
                  <a:cubicBezTo>
                    <a:pt x="4510" y="6068"/>
                    <a:pt x="4470" y="6089"/>
                    <a:pt x="4442" y="6089"/>
                  </a:cubicBezTo>
                  <a:cubicBezTo>
                    <a:pt x="4421" y="6089"/>
                    <a:pt x="4406" y="6078"/>
                    <a:pt x="4406" y="6048"/>
                  </a:cubicBezTo>
                  <a:close/>
                  <a:moveTo>
                    <a:pt x="4299" y="6048"/>
                  </a:moveTo>
                  <a:cubicBezTo>
                    <a:pt x="4224" y="6089"/>
                    <a:pt x="4188" y="6110"/>
                    <a:pt x="4137" y="6128"/>
                  </a:cubicBezTo>
                  <a:lnTo>
                    <a:pt x="4137" y="6128"/>
                  </a:lnTo>
                  <a:cubicBezTo>
                    <a:pt x="4152" y="6118"/>
                    <a:pt x="4163" y="6108"/>
                    <a:pt x="4168" y="6095"/>
                  </a:cubicBezTo>
                  <a:lnTo>
                    <a:pt x="4168" y="6095"/>
                  </a:lnTo>
                  <a:cubicBezTo>
                    <a:pt x="4049" y="6107"/>
                    <a:pt x="3930" y="6107"/>
                    <a:pt x="3811" y="6107"/>
                  </a:cubicBezTo>
                  <a:cubicBezTo>
                    <a:pt x="3977" y="6095"/>
                    <a:pt x="4144" y="6048"/>
                    <a:pt x="4299" y="6048"/>
                  </a:cubicBezTo>
                  <a:close/>
                  <a:moveTo>
                    <a:pt x="14948" y="6130"/>
                  </a:moveTo>
                  <a:lnTo>
                    <a:pt x="14948" y="6130"/>
                  </a:lnTo>
                  <a:cubicBezTo>
                    <a:pt x="14943" y="6132"/>
                    <a:pt x="14939" y="6133"/>
                    <a:pt x="14934" y="6135"/>
                  </a:cubicBezTo>
                  <a:lnTo>
                    <a:pt x="14934" y="6135"/>
                  </a:lnTo>
                  <a:cubicBezTo>
                    <a:pt x="14942" y="6134"/>
                    <a:pt x="14949" y="6132"/>
                    <a:pt x="14955" y="6131"/>
                  </a:cubicBezTo>
                  <a:cubicBezTo>
                    <a:pt x="14953" y="6131"/>
                    <a:pt x="14950" y="6130"/>
                    <a:pt x="14948" y="6130"/>
                  </a:cubicBezTo>
                  <a:close/>
                  <a:moveTo>
                    <a:pt x="4520" y="6086"/>
                  </a:moveTo>
                  <a:cubicBezTo>
                    <a:pt x="4550" y="6086"/>
                    <a:pt x="4584" y="6091"/>
                    <a:pt x="4620" y="6095"/>
                  </a:cubicBezTo>
                  <a:cubicBezTo>
                    <a:pt x="4575" y="6132"/>
                    <a:pt x="4522" y="6147"/>
                    <a:pt x="4468" y="6147"/>
                  </a:cubicBezTo>
                  <a:cubicBezTo>
                    <a:pt x="4452" y="6147"/>
                    <a:pt x="4435" y="6146"/>
                    <a:pt x="4418" y="6143"/>
                  </a:cubicBezTo>
                  <a:cubicBezTo>
                    <a:pt x="4433" y="6098"/>
                    <a:pt x="4471" y="6086"/>
                    <a:pt x="4520" y="6086"/>
                  </a:cubicBezTo>
                  <a:close/>
                  <a:moveTo>
                    <a:pt x="1918" y="6143"/>
                  </a:moveTo>
                  <a:lnTo>
                    <a:pt x="1918" y="6143"/>
                  </a:lnTo>
                  <a:cubicBezTo>
                    <a:pt x="1927" y="6146"/>
                    <a:pt x="1935" y="6147"/>
                    <a:pt x="1942" y="6147"/>
                  </a:cubicBezTo>
                  <a:cubicBezTo>
                    <a:pt x="1948" y="6147"/>
                    <a:pt x="1954" y="6146"/>
                    <a:pt x="1959" y="6144"/>
                  </a:cubicBezTo>
                  <a:lnTo>
                    <a:pt x="1959" y="6144"/>
                  </a:lnTo>
                  <a:cubicBezTo>
                    <a:pt x="1957" y="6144"/>
                    <a:pt x="1956" y="6144"/>
                    <a:pt x="1954" y="6144"/>
                  </a:cubicBezTo>
                  <a:cubicBezTo>
                    <a:pt x="1937" y="6144"/>
                    <a:pt x="1925" y="6144"/>
                    <a:pt x="1918" y="6143"/>
                  </a:cubicBezTo>
                  <a:close/>
                  <a:moveTo>
                    <a:pt x="14145" y="6179"/>
                  </a:moveTo>
                  <a:cubicBezTo>
                    <a:pt x="14145" y="6179"/>
                    <a:pt x="14151" y="6179"/>
                    <a:pt x="14159" y="6179"/>
                  </a:cubicBezTo>
                  <a:lnTo>
                    <a:pt x="14159" y="6179"/>
                  </a:lnTo>
                  <a:cubicBezTo>
                    <a:pt x="14155" y="6179"/>
                    <a:pt x="14151" y="6179"/>
                    <a:pt x="14145" y="6179"/>
                  </a:cubicBezTo>
                  <a:close/>
                  <a:moveTo>
                    <a:pt x="4981" y="6235"/>
                  </a:moveTo>
                  <a:cubicBezTo>
                    <a:pt x="4975" y="6235"/>
                    <a:pt x="4973" y="6236"/>
                    <a:pt x="4972" y="6238"/>
                  </a:cubicBezTo>
                  <a:lnTo>
                    <a:pt x="5001" y="6238"/>
                  </a:lnTo>
                  <a:cubicBezTo>
                    <a:pt x="4991" y="6236"/>
                    <a:pt x="4985" y="6235"/>
                    <a:pt x="4981" y="6235"/>
                  </a:cubicBezTo>
                  <a:close/>
                  <a:moveTo>
                    <a:pt x="8130" y="6235"/>
                  </a:moveTo>
                  <a:cubicBezTo>
                    <a:pt x="8122" y="6235"/>
                    <a:pt x="8119" y="6236"/>
                    <a:pt x="8116" y="6238"/>
                  </a:cubicBezTo>
                  <a:lnTo>
                    <a:pt x="8157" y="6238"/>
                  </a:lnTo>
                  <a:cubicBezTo>
                    <a:pt x="8144" y="6236"/>
                    <a:pt x="8136" y="6235"/>
                    <a:pt x="8130" y="6235"/>
                  </a:cubicBezTo>
                  <a:close/>
                  <a:moveTo>
                    <a:pt x="9182" y="6235"/>
                  </a:moveTo>
                  <a:cubicBezTo>
                    <a:pt x="9176" y="6235"/>
                    <a:pt x="9173" y="6236"/>
                    <a:pt x="9170" y="6238"/>
                  </a:cubicBezTo>
                  <a:lnTo>
                    <a:pt x="9204" y="6238"/>
                  </a:lnTo>
                  <a:cubicBezTo>
                    <a:pt x="9194" y="6236"/>
                    <a:pt x="9187" y="6235"/>
                    <a:pt x="9182" y="6235"/>
                  </a:cubicBezTo>
                  <a:close/>
                  <a:moveTo>
                    <a:pt x="10231" y="6235"/>
                  </a:moveTo>
                  <a:cubicBezTo>
                    <a:pt x="10226" y="6235"/>
                    <a:pt x="10224" y="6236"/>
                    <a:pt x="10222" y="6238"/>
                  </a:cubicBezTo>
                  <a:lnTo>
                    <a:pt x="10252" y="6238"/>
                  </a:lnTo>
                  <a:cubicBezTo>
                    <a:pt x="10242" y="6236"/>
                    <a:pt x="10236" y="6235"/>
                    <a:pt x="10231" y="6235"/>
                  </a:cubicBezTo>
                  <a:close/>
                  <a:moveTo>
                    <a:pt x="11279" y="6235"/>
                  </a:moveTo>
                  <a:cubicBezTo>
                    <a:pt x="11273" y="6235"/>
                    <a:pt x="11272" y="6236"/>
                    <a:pt x="11270" y="6238"/>
                  </a:cubicBezTo>
                  <a:lnTo>
                    <a:pt x="11300" y="6238"/>
                  </a:lnTo>
                  <a:cubicBezTo>
                    <a:pt x="11290" y="6236"/>
                    <a:pt x="11283" y="6235"/>
                    <a:pt x="11279" y="6235"/>
                  </a:cubicBezTo>
                  <a:close/>
                  <a:moveTo>
                    <a:pt x="12333" y="6235"/>
                  </a:moveTo>
                  <a:cubicBezTo>
                    <a:pt x="12325" y="6235"/>
                    <a:pt x="12322" y="6236"/>
                    <a:pt x="12319" y="6238"/>
                  </a:cubicBezTo>
                  <a:lnTo>
                    <a:pt x="12359" y="6238"/>
                  </a:lnTo>
                  <a:cubicBezTo>
                    <a:pt x="12347" y="6236"/>
                    <a:pt x="12339" y="6235"/>
                    <a:pt x="12333" y="6235"/>
                  </a:cubicBezTo>
                  <a:close/>
                  <a:moveTo>
                    <a:pt x="14434" y="6235"/>
                  </a:moveTo>
                  <a:cubicBezTo>
                    <a:pt x="14427" y="6235"/>
                    <a:pt x="14426" y="6237"/>
                    <a:pt x="14424" y="6239"/>
                  </a:cubicBezTo>
                  <a:lnTo>
                    <a:pt x="14424" y="6239"/>
                  </a:lnTo>
                  <a:cubicBezTo>
                    <a:pt x="14434" y="6238"/>
                    <a:pt x="14444" y="6238"/>
                    <a:pt x="14455" y="6238"/>
                  </a:cubicBezTo>
                  <a:cubicBezTo>
                    <a:pt x="14445" y="6236"/>
                    <a:pt x="14439" y="6235"/>
                    <a:pt x="14434" y="6235"/>
                  </a:cubicBezTo>
                  <a:close/>
                  <a:moveTo>
                    <a:pt x="15482" y="6235"/>
                  </a:moveTo>
                  <a:cubicBezTo>
                    <a:pt x="15474" y="6235"/>
                    <a:pt x="15474" y="6238"/>
                    <a:pt x="15471" y="6240"/>
                  </a:cubicBezTo>
                  <a:lnTo>
                    <a:pt x="15471" y="6240"/>
                  </a:lnTo>
                  <a:cubicBezTo>
                    <a:pt x="15480" y="6238"/>
                    <a:pt x="15490" y="6238"/>
                    <a:pt x="15503" y="6238"/>
                  </a:cubicBezTo>
                  <a:cubicBezTo>
                    <a:pt x="15493" y="6236"/>
                    <a:pt x="15486" y="6235"/>
                    <a:pt x="15482" y="6235"/>
                  </a:cubicBezTo>
                  <a:close/>
                  <a:moveTo>
                    <a:pt x="11240" y="6238"/>
                  </a:moveTo>
                  <a:cubicBezTo>
                    <a:pt x="11243" y="6239"/>
                    <a:pt x="11246" y="6239"/>
                    <a:pt x="11249" y="6240"/>
                  </a:cubicBezTo>
                  <a:lnTo>
                    <a:pt x="11249" y="6240"/>
                  </a:lnTo>
                  <a:cubicBezTo>
                    <a:pt x="11246" y="6239"/>
                    <a:pt x="11243" y="6239"/>
                    <a:pt x="11240" y="6238"/>
                  </a:cubicBezTo>
                  <a:close/>
                  <a:moveTo>
                    <a:pt x="12288" y="6238"/>
                  </a:moveTo>
                  <a:cubicBezTo>
                    <a:pt x="12293" y="6239"/>
                    <a:pt x="12297" y="6240"/>
                    <a:pt x="12302" y="6241"/>
                  </a:cubicBezTo>
                  <a:lnTo>
                    <a:pt x="12302" y="6241"/>
                  </a:lnTo>
                  <a:cubicBezTo>
                    <a:pt x="12298" y="6240"/>
                    <a:pt x="12294" y="6239"/>
                    <a:pt x="12288" y="6238"/>
                  </a:cubicBezTo>
                  <a:close/>
                  <a:moveTo>
                    <a:pt x="9145" y="6238"/>
                  </a:moveTo>
                  <a:cubicBezTo>
                    <a:pt x="9148" y="6239"/>
                    <a:pt x="9150" y="6240"/>
                    <a:pt x="9152" y="6240"/>
                  </a:cubicBezTo>
                  <a:lnTo>
                    <a:pt x="9152" y="6240"/>
                  </a:lnTo>
                  <a:cubicBezTo>
                    <a:pt x="9155" y="6241"/>
                    <a:pt x="9158" y="6241"/>
                    <a:pt x="9161" y="6241"/>
                  </a:cubicBezTo>
                  <a:lnTo>
                    <a:pt x="9161" y="6241"/>
                  </a:lnTo>
                  <a:cubicBezTo>
                    <a:pt x="9166" y="6241"/>
                    <a:pt x="9168" y="6240"/>
                    <a:pt x="9170" y="6238"/>
                  </a:cubicBezTo>
                  <a:close/>
                  <a:moveTo>
                    <a:pt x="15471" y="6240"/>
                  </a:moveTo>
                  <a:cubicBezTo>
                    <a:pt x="15469" y="6240"/>
                    <a:pt x="15466" y="6241"/>
                    <a:pt x="15464" y="6241"/>
                  </a:cubicBezTo>
                  <a:lnTo>
                    <a:pt x="15464" y="6241"/>
                  </a:lnTo>
                  <a:cubicBezTo>
                    <a:pt x="15467" y="6241"/>
                    <a:pt x="15469" y="6241"/>
                    <a:pt x="15471" y="6240"/>
                  </a:cubicBezTo>
                  <a:close/>
                  <a:moveTo>
                    <a:pt x="12050" y="6238"/>
                  </a:moveTo>
                  <a:cubicBezTo>
                    <a:pt x="12030" y="6246"/>
                    <a:pt x="12019" y="6249"/>
                    <a:pt x="12015" y="6249"/>
                  </a:cubicBezTo>
                  <a:cubicBezTo>
                    <a:pt x="12008" y="6249"/>
                    <a:pt x="12026" y="6238"/>
                    <a:pt x="12050" y="6238"/>
                  </a:cubicBezTo>
                  <a:close/>
                  <a:moveTo>
                    <a:pt x="4144" y="6286"/>
                  </a:moveTo>
                  <a:lnTo>
                    <a:pt x="4144" y="6286"/>
                  </a:lnTo>
                  <a:cubicBezTo>
                    <a:pt x="4146" y="6288"/>
                    <a:pt x="4149" y="6290"/>
                    <a:pt x="4151" y="6291"/>
                  </a:cubicBezTo>
                  <a:lnTo>
                    <a:pt x="4151" y="6291"/>
                  </a:lnTo>
                  <a:cubicBezTo>
                    <a:pt x="4149" y="6289"/>
                    <a:pt x="4146" y="6287"/>
                    <a:pt x="4144" y="6286"/>
                  </a:cubicBezTo>
                  <a:close/>
                  <a:moveTo>
                    <a:pt x="6775" y="6298"/>
                  </a:moveTo>
                  <a:cubicBezTo>
                    <a:pt x="6787" y="6299"/>
                    <a:pt x="6797" y="6301"/>
                    <a:pt x="6806" y="6302"/>
                  </a:cubicBezTo>
                  <a:lnTo>
                    <a:pt x="6806" y="6302"/>
                  </a:lnTo>
                  <a:cubicBezTo>
                    <a:pt x="6807" y="6302"/>
                    <a:pt x="6807" y="6302"/>
                    <a:pt x="6807" y="6302"/>
                  </a:cubicBezTo>
                  <a:lnTo>
                    <a:pt x="6807" y="6302"/>
                  </a:lnTo>
                  <a:cubicBezTo>
                    <a:pt x="6796" y="6299"/>
                    <a:pt x="6785" y="6298"/>
                    <a:pt x="6775" y="6298"/>
                  </a:cubicBezTo>
                  <a:close/>
                  <a:moveTo>
                    <a:pt x="14122" y="6298"/>
                  </a:moveTo>
                  <a:cubicBezTo>
                    <a:pt x="14134" y="6299"/>
                    <a:pt x="14144" y="6301"/>
                    <a:pt x="14153" y="6302"/>
                  </a:cubicBezTo>
                  <a:lnTo>
                    <a:pt x="14153" y="6302"/>
                  </a:lnTo>
                  <a:cubicBezTo>
                    <a:pt x="14154" y="6302"/>
                    <a:pt x="14154" y="6302"/>
                    <a:pt x="14155" y="6302"/>
                  </a:cubicBezTo>
                  <a:lnTo>
                    <a:pt x="14155" y="6302"/>
                  </a:lnTo>
                  <a:cubicBezTo>
                    <a:pt x="14142" y="6299"/>
                    <a:pt x="14131" y="6298"/>
                    <a:pt x="14122" y="6298"/>
                  </a:cubicBezTo>
                  <a:close/>
                  <a:moveTo>
                    <a:pt x="4668" y="6298"/>
                  </a:moveTo>
                  <a:cubicBezTo>
                    <a:pt x="4680" y="6299"/>
                    <a:pt x="4691" y="6301"/>
                    <a:pt x="4700" y="6302"/>
                  </a:cubicBezTo>
                  <a:lnTo>
                    <a:pt x="4700" y="6302"/>
                  </a:lnTo>
                  <a:cubicBezTo>
                    <a:pt x="4700" y="6302"/>
                    <a:pt x="4700" y="6302"/>
                    <a:pt x="4701" y="6302"/>
                  </a:cubicBezTo>
                  <a:lnTo>
                    <a:pt x="4701" y="6302"/>
                  </a:lnTo>
                  <a:cubicBezTo>
                    <a:pt x="4689" y="6299"/>
                    <a:pt x="4677" y="6298"/>
                    <a:pt x="4668" y="6298"/>
                  </a:cubicBezTo>
                  <a:close/>
                  <a:moveTo>
                    <a:pt x="5716" y="6298"/>
                  </a:moveTo>
                  <a:cubicBezTo>
                    <a:pt x="5728" y="6299"/>
                    <a:pt x="5739" y="6301"/>
                    <a:pt x="5748" y="6302"/>
                  </a:cubicBezTo>
                  <a:lnTo>
                    <a:pt x="5748" y="6302"/>
                  </a:lnTo>
                  <a:cubicBezTo>
                    <a:pt x="5749" y="6302"/>
                    <a:pt x="5751" y="6302"/>
                    <a:pt x="5753" y="6301"/>
                  </a:cubicBezTo>
                  <a:lnTo>
                    <a:pt x="5753" y="6301"/>
                  </a:lnTo>
                  <a:cubicBezTo>
                    <a:pt x="5741" y="6299"/>
                    <a:pt x="5729" y="6298"/>
                    <a:pt x="5716" y="6298"/>
                  </a:cubicBezTo>
                  <a:close/>
                  <a:moveTo>
                    <a:pt x="7085" y="6333"/>
                  </a:moveTo>
                  <a:lnTo>
                    <a:pt x="7074" y="6344"/>
                  </a:lnTo>
                  <a:lnTo>
                    <a:pt x="7074" y="6344"/>
                  </a:lnTo>
                  <a:cubicBezTo>
                    <a:pt x="7084" y="6343"/>
                    <a:pt x="7097" y="6340"/>
                    <a:pt x="7097" y="6333"/>
                  </a:cubicBezTo>
                  <a:close/>
                  <a:moveTo>
                    <a:pt x="8133" y="6333"/>
                  </a:moveTo>
                  <a:lnTo>
                    <a:pt x="8122" y="6344"/>
                  </a:lnTo>
                  <a:lnTo>
                    <a:pt x="8122" y="6344"/>
                  </a:lnTo>
                  <a:cubicBezTo>
                    <a:pt x="8132" y="6343"/>
                    <a:pt x="8145" y="6340"/>
                    <a:pt x="8145" y="6333"/>
                  </a:cubicBezTo>
                  <a:close/>
                  <a:moveTo>
                    <a:pt x="4978" y="6333"/>
                  </a:moveTo>
                  <a:lnTo>
                    <a:pt x="4966" y="6345"/>
                  </a:lnTo>
                  <a:lnTo>
                    <a:pt x="4966" y="6345"/>
                  </a:lnTo>
                  <a:cubicBezTo>
                    <a:pt x="4978" y="6343"/>
                    <a:pt x="4994" y="6341"/>
                    <a:pt x="5001" y="6333"/>
                  </a:cubicBezTo>
                  <a:close/>
                  <a:moveTo>
                    <a:pt x="6025" y="6333"/>
                  </a:moveTo>
                  <a:lnTo>
                    <a:pt x="6025" y="6345"/>
                  </a:lnTo>
                  <a:lnTo>
                    <a:pt x="6025" y="6345"/>
                  </a:lnTo>
                  <a:cubicBezTo>
                    <a:pt x="6036" y="6343"/>
                    <a:pt x="6049" y="6341"/>
                    <a:pt x="6049" y="6333"/>
                  </a:cubicBezTo>
                  <a:close/>
                  <a:moveTo>
                    <a:pt x="9180" y="6333"/>
                  </a:moveTo>
                  <a:lnTo>
                    <a:pt x="9169" y="6345"/>
                  </a:lnTo>
                  <a:lnTo>
                    <a:pt x="9169" y="6345"/>
                  </a:lnTo>
                  <a:cubicBezTo>
                    <a:pt x="9181" y="6343"/>
                    <a:pt x="9197" y="6341"/>
                    <a:pt x="9204" y="6333"/>
                  </a:cubicBezTo>
                  <a:close/>
                  <a:moveTo>
                    <a:pt x="12324" y="6333"/>
                  </a:moveTo>
                  <a:lnTo>
                    <a:pt x="12324" y="6345"/>
                  </a:lnTo>
                  <a:lnTo>
                    <a:pt x="12324" y="6345"/>
                  </a:lnTo>
                  <a:cubicBezTo>
                    <a:pt x="12334" y="6343"/>
                    <a:pt x="12348" y="6341"/>
                    <a:pt x="12348" y="6333"/>
                  </a:cubicBezTo>
                  <a:close/>
                  <a:moveTo>
                    <a:pt x="14431" y="6333"/>
                  </a:moveTo>
                  <a:lnTo>
                    <a:pt x="14420" y="6345"/>
                  </a:lnTo>
                  <a:lnTo>
                    <a:pt x="14420" y="6345"/>
                  </a:lnTo>
                  <a:cubicBezTo>
                    <a:pt x="14431" y="6343"/>
                    <a:pt x="14448" y="6341"/>
                    <a:pt x="14455" y="6333"/>
                  </a:cubicBezTo>
                  <a:close/>
                  <a:moveTo>
                    <a:pt x="10228" y="6333"/>
                  </a:moveTo>
                  <a:lnTo>
                    <a:pt x="10217" y="6345"/>
                  </a:lnTo>
                  <a:lnTo>
                    <a:pt x="10217" y="6345"/>
                  </a:lnTo>
                  <a:cubicBezTo>
                    <a:pt x="10231" y="6344"/>
                    <a:pt x="10252" y="6341"/>
                    <a:pt x="10252" y="6333"/>
                  </a:cubicBezTo>
                  <a:close/>
                  <a:moveTo>
                    <a:pt x="15479" y="6333"/>
                  </a:moveTo>
                  <a:lnTo>
                    <a:pt x="15467" y="6345"/>
                  </a:lnTo>
                  <a:lnTo>
                    <a:pt x="15467" y="6345"/>
                  </a:lnTo>
                  <a:cubicBezTo>
                    <a:pt x="15482" y="6344"/>
                    <a:pt x="15503" y="6341"/>
                    <a:pt x="15503" y="6333"/>
                  </a:cubicBezTo>
                  <a:close/>
                  <a:moveTo>
                    <a:pt x="11276" y="6333"/>
                  </a:moveTo>
                  <a:lnTo>
                    <a:pt x="11264" y="6345"/>
                  </a:lnTo>
                  <a:cubicBezTo>
                    <a:pt x="11264" y="6345"/>
                    <a:pt x="11300" y="6345"/>
                    <a:pt x="11300" y="6333"/>
                  </a:cubicBezTo>
                  <a:close/>
                  <a:moveTo>
                    <a:pt x="8139" y="6349"/>
                  </a:moveTo>
                  <a:cubicBezTo>
                    <a:pt x="8139" y="6349"/>
                    <a:pt x="8139" y="6349"/>
                    <a:pt x="8139" y="6349"/>
                  </a:cubicBezTo>
                  <a:lnTo>
                    <a:pt x="8139" y="6349"/>
                  </a:lnTo>
                  <a:cubicBezTo>
                    <a:pt x="8139" y="6349"/>
                    <a:pt x="8139" y="6349"/>
                    <a:pt x="8139" y="6349"/>
                  </a:cubicBezTo>
                  <a:close/>
                  <a:moveTo>
                    <a:pt x="8139" y="6349"/>
                  </a:moveTo>
                  <a:cubicBezTo>
                    <a:pt x="8146" y="6351"/>
                    <a:pt x="8153" y="6353"/>
                    <a:pt x="8157" y="6357"/>
                  </a:cubicBezTo>
                  <a:cubicBezTo>
                    <a:pt x="8152" y="6353"/>
                    <a:pt x="8146" y="6350"/>
                    <a:pt x="8139" y="6349"/>
                  </a:cubicBezTo>
                  <a:close/>
                  <a:moveTo>
                    <a:pt x="12342" y="6349"/>
                  </a:moveTo>
                  <a:cubicBezTo>
                    <a:pt x="12349" y="6351"/>
                    <a:pt x="12356" y="6353"/>
                    <a:pt x="12359" y="6357"/>
                  </a:cubicBezTo>
                  <a:cubicBezTo>
                    <a:pt x="12355" y="6353"/>
                    <a:pt x="12349" y="6350"/>
                    <a:pt x="12342" y="6349"/>
                  </a:cubicBezTo>
                  <a:close/>
                  <a:moveTo>
                    <a:pt x="4680" y="6369"/>
                  </a:moveTo>
                  <a:cubicBezTo>
                    <a:pt x="4679" y="6369"/>
                    <a:pt x="4679" y="6369"/>
                    <a:pt x="4678" y="6369"/>
                  </a:cubicBezTo>
                  <a:lnTo>
                    <a:pt x="4678" y="6369"/>
                  </a:lnTo>
                  <a:cubicBezTo>
                    <a:pt x="4679" y="6369"/>
                    <a:pt x="4679" y="6369"/>
                    <a:pt x="4680" y="6369"/>
                  </a:cubicBezTo>
                  <a:lnTo>
                    <a:pt x="4680" y="6369"/>
                  </a:lnTo>
                  <a:cubicBezTo>
                    <a:pt x="4680" y="6369"/>
                    <a:pt x="4680" y="6369"/>
                    <a:pt x="4680" y="6369"/>
                  </a:cubicBezTo>
                  <a:close/>
                  <a:moveTo>
                    <a:pt x="5740" y="6369"/>
                  </a:moveTo>
                  <a:cubicBezTo>
                    <a:pt x="5738" y="6369"/>
                    <a:pt x="5736" y="6369"/>
                    <a:pt x="5735" y="6369"/>
                  </a:cubicBezTo>
                  <a:lnTo>
                    <a:pt x="5735" y="6369"/>
                  </a:lnTo>
                  <a:cubicBezTo>
                    <a:pt x="5736" y="6369"/>
                    <a:pt x="5738" y="6369"/>
                    <a:pt x="5740" y="6369"/>
                  </a:cubicBezTo>
                  <a:lnTo>
                    <a:pt x="5740" y="6369"/>
                  </a:lnTo>
                  <a:cubicBezTo>
                    <a:pt x="5740" y="6369"/>
                    <a:pt x="5740" y="6369"/>
                    <a:pt x="5740" y="6369"/>
                  </a:cubicBezTo>
                  <a:close/>
                  <a:moveTo>
                    <a:pt x="6787" y="6369"/>
                  </a:moveTo>
                  <a:cubicBezTo>
                    <a:pt x="6786" y="6369"/>
                    <a:pt x="6784" y="6369"/>
                    <a:pt x="6783" y="6369"/>
                  </a:cubicBezTo>
                  <a:lnTo>
                    <a:pt x="6783" y="6369"/>
                  </a:lnTo>
                  <a:cubicBezTo>
                    <a:pt x="6788" y="6369"/>
                    <a:pt x="6794" y="6369"/>
                    <a:pt x="6799" y="6369"/>
                  </a:cubicBezTo>
                  <a:close/>
                  <a:moveTo>
                    <a:pt x="10990" y="6369"/>
                  </a:moveTo>
                  <a:cubicBezTo>
                    <a:pt x="10989" y="6369"/>
                    <a:pt x="10987" y="6369"/>
                    <a:pt x="10985" y="6369"/>
                  </a:cubicBezTo>
                  <a:lnTo>
                    <a:pt x="10985" y="6369"/>
                  </a:lnTo>
                  <a:cubicBezTo>
                    <a:pt x="10987" y="6369"/>
                    <a:pt x="10989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lnTo>
                    <a:pt x="10990" y="6369"/>
                  </a:lnTo>
                  <a:cubicBezTo>
                    <a:pt x="10993" y="6369"/>
                    <a:pt x="10997" y="6369"/>
                    <a:pt x="11002" y="6369"/>
                  </a:cubicBezTo>
                  <a:cubicBezTo>
                    <a:pt x="10998" y="6369"/>
                    <a:pt x="10994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close/>
                  <a:moveTo>
                    <a:pt x="9942" y="6369"/>
                  </a:moveTo>
                  <a:cubicBezTo>
                    <a:pt x="9942" y="6369"/>
                    <a:pt x="9942" y="6369"/>
                    <a:pt x="9942" y="6369"/>
                  </a:cubicBezTo>
                  <a:lnTo>
                    <a:pt x="9942" y="6369"/>
                  </a:lnTo>
                  <a:cubicBezTo>
                    <a:pt x="9942" y="6369"/>
                    <a:pt x="9943" y="6369"/>
                    <a:pt x="9943" y="6369"/>
                  </a:cubicBezTo>
                  <a:lnTo>
                    <a:pt x="9943" y="6369"/>
                  </a:lnTo>
                  <a:cubicBezTo>
                    <a:pt x="9943" y="6369"/>
                    <a:pt x="9943" y="6369"/>
                    <a:pt x="9942" y="6369"/>
                  </a:cubicBezTo>
                  <a:close/>
                  <a:moveTo>
                    <a:pt x="7835" y="6369"/>
                  </a:moveTo>
                  <a:cubicBezTo>
                    <a:pt x="7834" y="6369"/>
                    <a:pt x="7834" y="6369"/>
                    <a:pt x="7833" y="6369"/>
                  </a:cubicBezTo>
                  <a:lnTo>
                    <a:pt x="7833" y="6369"/>
                  </a:lnTo>
                  <a:cubicBezTo>
                    <a:pt x="7834" y="6369"/>
                    <a:pt x="7834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lnTo>
                    <a:pt x="7835" y="6369"/>
                  </a:lnTo>
                  <a:cubicBezTo>
                    <a:pt x="7838" y="6369"/>
                    <a:pt x="7842" y="6369"/>
                    <a:pt x="7847" y="6369"/>
                  </a:cubicBezTo>
                  <a:cubicBezTo>
                    <a:pt x="7843" y="6369"/>
                    <a:pt x="7839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close/>
                  <a:moveTo>
                    <a:pt x="5751" y="6369"/>
                  </a:moveTo>
                  <a:cubicBezTo>
                    <a:pt x="5747" y="6369"/>
                    <a:pt x="5743" y="6369"/>
                    <a:pt x="5740" y="6369"/>
                  </a:cubicBezTo>
                  <a:lnTo>
                    <a:pt x="5740" y="6369"/>
                  </a:lnTo>
                  <a:cubicBezTo>
                    <a:pt x="5739" y="6369"/>
                    <a:pt x="5739" y="6369"/>
                    <a:pt x="5739" y="6369"/>
                  </a:cubicBezTo>
                  <a:lnTo>
                    <a:pt x="5739" y="6369"/>
                  </a:lnTo>
                  <a:cubicBezTo>
                    <a:pt x="5743" y="6369"/>
                    <a:pt x="5747" y="6369"/>
                    <a:pt x="5751" y="6369"/>
                  </a:cubicBezTo>
                  <a:close/>
                  <a:moveTo>
                    <a:pt x="4692" y="6369"/>
                  </a:moveTo>
                  <a:cubicBezTo>
                    <a:pt x="4688" y="6369"/>
                    <a:pt x="4684" y="6369"/>
                    <a:pt x="4680" y="6369"/>
                  </a:cubicBezTo>
                  <a:lnTo>
                    <a:pt x="4680" y="6369"/>
                  </a:lnTo>
                  <a:cubicBezTo>
                    <a:pt x="4680" y="6370"/>
                    <a:pt x="4680" y="6370"/>
                    <a:pt x="4680" y="6371"/>
                  </a:cubicBezTo>
                  <a:lnTo>
                    <a:pt x="4680" y="6371"/>
                  </a:lnTo>
                  <a:cubicBezTo>
                    <a:pt x="4683" y="6370"/>
                    <a:pt x="4687" y="6370"/>
                    <a:pt x="4692" y="6369"/>
                  </a:cubicBezTo>
                  <a:lnTo>
                    <a:pt x="4692" y="6369"/>
                  </a:lnTo>
                  <a:cubicBezTo>
                    <a:pt x="4692" y="6369"/>
                    <a:pt x="4692" y="6369"/>
                    <a:pt x="4692" y="6369"/>
                  </a:cubicBezTo>
                  <a:close/>
                  <a:moveTo>
                    <a:pt x="4680" y="6371"/>
                  </a:moveTo>
                  <a:cubicBezTo>
                    <a:pt x="4672" y="6372"/>
                    <a:pt x="4673" y="6374"/>
                    <a:pt x="4676" y="6374"/>
                  </a:cubicBezTo>
                  <a:cubicBezTo>
                    <a:pt x="4677" y="6374"/>
                    <a:pt x="4679" y="6373"/>
                    <a:pt x="4680" y="6371"/>
                  </a:cubicBezTo>
                  <a:close/>
                  <a:moveTo>
                    <a:pt x="5739" y="6369"/>
                  </a:moveTo>
                  <a:cubicBezTo>
                    <a:pt x="5720" y="6370"/>
                    <a:pt x="5721" y="6374"/>
                    <a:pt x="5727" y="6374"/>
                  </a:cubicBezTo>
                  <a:cubicBezTo>
                    <a:pt x="5730" y="6374"/>
                    <a:pt x="5735" y="6373"/>
                    <a:pt x="5739" y="6369"/>
                  </a:cubicBezTo>
                  <a:close/>
                  <a:moveTo>
                    <a:pt x="7835" y="6369"/>
                  </a:moveTo>
                  <a:cubicBezTo>
                    <a:pt x="7817" y="6370"/>
                    <a:pt x="7822" y="6374"/>
                    <a:pt x="7828" y="6374"/>
                  </a:cubicBezTo>
                  <a:cubicBezTo>
                    <a:pt x="7831" y="6374"/>
                    <a:pt x="7835" y="6373"/>
                    <a:pt x="7835" y="6369"/>
                  </a:cubicBezTo>
                  <a:close/>
                  <a:moveTo>
                    <a:pt x="8883" y="6371"/>
                  </a:moveTo>
                  <a:cubicBezTo>
                    <a:pt x="8875" y="6372"/>
                    <a:pt x="8876" y="6374"/>
                    <a:pt x="8878" y="6374"/>
                  </a:cubicBezTo>
                  <a:cubicBezTo>
                    <a:pt x="8880" y="6374"/>
                    <a:pt x="8882" y="6373"/>
                    <a:pt x="8883" y="6371"/>
                  </a:cubicBezTo>
                  <a:close/>
                  <a:moveTo>
                    <a:pt x="9942" y="6369"/>
                  </a:moveTo>
                  <a:cubicBezTo>
                    <a:pt x="9923" y="6370"/>
                    <a:pt x="9924" y="6374"/>
                    <a:pt x="9930" y="6374"/>
                  </a:cubicBezTo>
                  <a:cubicBezTo>
                    <a:pt x="9933" y="6374"/>
                    <a:pt x="9938" y="6373"/>
                    <a:pt x="9942" y="6369"/>
                  </a:cubicBezTo>
                  <a:close/>
                  <a:moveTo>
                    <a:pt x="10990" y="6369"/>
                  </a:moveTo>
                  <a:cubicBezTo>
                    <a:pt x="10972" y="6370"/>
                    <a:pt x="10977" y="6374"/>
                    <a:pt x="10983" y="6374"/>
                  </a:cubicBezTo>
                  <a:cubicBezTo>
                    <a:pt x="10986" y="6374"/>
                    <a:pt x="10990" y="6373"/>
                    <a:pt x="10990" y="6369"/>
                  </a:cubicBezTo>
                  <a:close/>
                  <a:moveTo>
                    <a:pt x="4678" y="6369"/>
                  </a:moveTo>
                  <a:lnTo>
                    <a:pt x="4678" y="6369"/>
                  </a:lnTo>
                  <a:cubicBezTo>
                    <a:pt x="4659" y="6369"/>
                    <a:pt x="4640" y="6371"/>
                    <a:pt x="4620" y="6381"/>
                  </a:cubicBezTo>
                  <a:cubicBezTo>
                    <a:pt x="4632" y="6381"/>
                    <a:pt x="4664" y="6370"/>
                    <a:pt x="4678" y="6369"/>
                  </a:cubicBezTo>
                  <a:close/>
                  <a:moveTo>
                    <a:pt x="5735" y="6369"/>
                  </a:moveTo>
                  <a:lnTo>
                    <a:pt x="5735" y="6369"/>
                  </a:lnTo>
                  <a:cubicBezTo>
                    <a:pt x="5717" y="6370"/>
                    <a:pt x="5698" y="6372"/>
                    <a:pt x="5680" y="6381"/>
                  </a:cubicBezTo>
                  <a:cubicBezTo>
                    <a:pt x="5691" y="6381"/>
                    <a:pt x="5713" y="6371"/>
                    <a:pt x="5735" y="6369"/>
                  </a:cubicBezTo>
                  <a:close/>
                  <a:moveTo>
                    <a:pt x="6783" y="6369"/>
                  </a:moveTo>
                  <a:cubicBezTo>
                    <a:pt x="6764" y="6370"/>
                    <a:pt x="6746" y="6372"/>
                    <a:pt x="6728" y="6381"/>
                  </a:cubicBezTo>
                  <a:cubicBezTo>
                    <a:pt x="6739" y="6381"/>
                    <a:pt x="6760" y="6371"/>
                    <a:pt x="6783" y="6369"/>
                  </a:cubicBezTo>
                  <a:close/>
                  <a:moveTo>
                    <a:pt x="7833" y="6369"/>
                  </a:moveTo>
                  <a:cubicBezTo>
                    <a:pt x="7814" y="6369"/>
                    <a:pt x="7795" y="6371"/>
                    <a:pt x="7776" y="6381"/>
                  </a:cubicBezTo>
                  <a:cubicBezTo>
                    <a:pt x="7787" y="6381"/>
                    <a:pt x="7820" y="6370"/>
                    <a:pt x="7833" y="6369"/>
                  </a:cubicBezTo>
                  <a:close/>
                  <a:moveTo>
                    <a:pt x="8881" y="6369"/>
                  </a:moveTo>
                  <a:cubicBezTo>
                    <a:pt x="8862" y="6369"/>
                    <a:pt x="8842" y="6371"/>
                    <a:pt x="8823" y="6381"/>
                  </a:cubicBezTo>
                  <a:cubicBezTo>
                    <a:pt x="8835" y="6381"/>
                    <a:pt x="8867" y="6370"/>
                    <a:pt x="8881" y="6369"/>
                  </a:cubicBezTo>
                  <a:close/>
                  <a:moveTo>
                    <a:pt x="9942" y="6369"/>
                  </a:moveTo>
                  <a:cubicBezTo>
                    <a:pt x="9919" y="6369"/>
                    <a:pt x="9907" y="6369"/>
                    <a:pt x="9883" y="6381"/>
                  </a:cubicBezTo>
                  <a:cubicBezTo>
                    <a:pt x="9883" y="6381"/>
                    <a:pt x="9919" y="6369"/>
                    <a:pt x="9942" y="6369"/>
                  </a:cubicBezTo>
                  <a:close/>
                  <a:moveTo>
                    <a:pt x="10985" y="6369"/>
                  </a:moveTo>
                  <a:lnTo>
                    <a:pt x="10985" y="6369"/>
                  </a:lnTo>
                  <a:cubicBezTo>
                    <a:pt x="10967" y="6370"/>
                    <a:pt x="10949" y="6372"/>
                    <a:pt x="10931" y="6381"/>
                  </a:cubicBezTo>
                  <a:cubicBezTo>
                    <a:pt x="10942" y="6381"/>
                    <a:pt x="10963" y="6371"/>
                    <a:pt x="10985" y="6369"/>
                  </a:cubicBezTo>
                  <a:close/>
                  <a:moveTo>
                    <a:pt x="8879" y="6401"/>
                  </a:moveTo>
                  <a:cubicBezTo>
                    <a:pt x="8876" y="6401"/>
                    <a:pt x="8873" y="6402"/>
                    <a:pt x="8871" y="6405"/>
                  </a:cubicBezTo>
                  <a:lnTo>
                    <a:pt x="8892" y="6405"/>
                  </a:lnTo>
                  <a:cubicBezTo>
                    <a:pt x="8887" y="6403"/>
                    <a:pt x="8883" y="6401"/>
                    <a:pt x="8879" y="6401"/>
                  </a:cubicBezTo>
                  <a:close/>
                  <a:moveTo>
                    <a:pt x="5003" y="6426"/>
                  </a:moveTo>
                  <a:cubicBezTo>
                    <a:pt x="5003" y="6426"/>
                    <a:pt x="5003" y="6426"/>
                    <a:pt x="5003" y="6426"/>
                  </a:cubicBezTo>
                  <a:lnTo>
                    <a:pt x="5003" y="6426"/>
                  </a:lnTo>
                  <a:cubicBezTo>
                    <a:pt x="5007" y="6427"/>
                    <a:pt x="5010" y="6428"/>
                    <a:pt x="5013" y="6429"/>
                  </a:cubicBezTo>
                  <a:cubicBezTo>
                    <a:pt x="5010" y="6427"/>
                    <a:pt x="5007" y="6426"/>
                    <a:pt x="5003" y="6426"/>
                  </a:cubicBezTo>
                  <a:close/>
                  <a:moveTo>
                    <a:pt x="6058" y="6427"/>
                  </a:moveTo>
                  <a:lnTo>
                    <a:pt x="6058" y="6427"/>
                  </a:lnTo>
                  <a:cubicBezTo>
                    <a:pt x="6059" y="6427"/>
                    <a:pt x="6060" y="6428"/>
                    <a:pt x="6061" y="6429"/>
                  </a:cubicBezTo>
                  <a:cubicBezTo>
                    <a:pt x="6060" y="6428"/>
                    <a:pt x="6059" y="6427"/>
                    <a:pt x="6058" y="6427"/>
                  </a:cubicBezTo>
                  <a:close/>
                  <a:moveTo>
                    <a:pt x="7106" y="6427"/>
                  </a:moveTo>
                  <a:cubicBezTo>
                    <a:pt x="7107" y="6427"/>
                    <a:pt x="7108" y="6428"/>
                    <a:pt x="7109" y="6429"/>
                  </a:cubicBezTo>
                  <a:cubicBezTo>
                    <a:pt x="7108" y="6428"/>
                    <a:pt x="7107" y="6427"/>
                    <a:pt x="7106" y="6427"/>
                  </a:cubicBezTo>
                  <a:close/>
                  <a:moveTo>
                    <a:pt x="8158" y="6426"/>
                  </a:moveTo>
                  <a:cubicBezTo>
                    <a:pt x="8162" y="6427"/>
                    <a:pt x="8165" y="6428"/>
                    <a:pt x="8168" y="6429"/>
                  </a:cubicBezTo>
                  <a:cubicBezTo>
                    <a:pt x="8165" y="6427"/>
                    <a:pt x="8162" y="6426"/>
                    <a:pt x="8158" y="6426"/>
                  </a:cubicBezTo>
                  <a:close/>
                  <a:moveTo>
                    <a:pt x="9206" y="6426"/>
                  </a:moveTo>
                  <a:cubicBezTo>
                    <a:pt x="9210" y="6427"/>
                    <a:pt x="9213" y="6428"/>
                    <a:pt x="9216" y="6429"/>
                  </a:cubicBezTo>
                  <a:cubicBezTo>
                    <a:pt x="9213" y="6427"/>
                    <a:pt x="9210" y="6426"/>
                    <a:pt x="9206" y="6426"/>
                  </a:cubicBezTo>
                  <a:close/>
                  <a:moveTo>
                    <a:pt x="10254" y="6426"/>
                  </a:moveTo>
                  <a:cubicBezTo>
                    <a:pt x="10254" y="6426"/>
                    <a:pt x="10254" y="6426"/>
                    <a:pt x="10254" y="6426"/>
                  </a:cubicBezTo>
                  <a:lnTo>
                    <a:pt x="10254" y="6426"/>
                  </a:lnTo>
                  <a:cubicBezTo>
                    <a:pt x="10257" y="6427"/>
                    <a:pt x="10261" y="6428"/>
                    <a:pt x="10264" y="6429"/>
                  </a:cubicBezTo>
                  <a:cubicBezTo>
                    <a:pt x="10261" y="6427"/>
                    <a:pt x="10257" y="6426"/>
                    <a:pt x="10254" y="6426"/>
                  </a:cubicBezTo>
                  <a:close/>
                  <a:moveTo>
                    <a:pt x="12361" y="6426"/>
                  </a:moveTo>
                  <a:cubicBezTo>
                    <a:pt x="12365" y="6427"/>
                    <a:pt x="12368" y="6428"/>
                    <a:pt x="12371" y="6429"/>
                  </a:cubicBezTo>
                  <a:cubicBezTo>
                    <a:pt x="12368" y="6427"/>
                    <a:pt x="12365" y="6426"/>
                    <a:pt x="12361" y="6426"/>
                  </a:cubicBezTo>
                  <a:close/>
                  <a:moveTo>
                    <a:pt x="14457" y="6426"/>
                  </a:moveTo>
                  <a:cubicBezTo>
                    <a:pt x="14457" y="6426"/>
                    <a:pt x="14456" y="6426"/>
                    <a:pt x="14456" y="6426"/>
                  </a:cubicBezTo>
                  <a:lnTo>
                    <a:pt x="14456" y="6426"/>
                  </a:lnTo>
                  <a:cubicBezTo>
                    <a:pt x="14460" y="6427"/>
                    <a:pt x="14463" y="6428"/>
                    <a:pt x="14467" y="6429"/>
                  </a:cubicBezTo>
                  <a:cubicBezTo>
                    <a:pt x="14464" y="6427"/>
                    <a:pt x="14460" y="6426"/>
                    <a:pt x="14457" y="6426"/>
                  </a:cubicBezTo>
                  <a:close/>
                  <a:moveTo>
                    <a:pt x="8811" y="6440"/>
                  </a:moveTo>
                  <a:cubicBezTo>
                    <a:pt x="8825" y="6444"/>
                    <a:pt x="8836" y="6446"/>
                    <a:pt x="8846" y="6448"/>
                  </a:cubicBezTo>
                  <a:lnTo>
                    <a:pt x="8846" y="6448"/>
                  </a:lnTo>
                  <a:cubicBezTo>
                    <a:pt x="8848" y="6445"/>
                    <a:pt x="8819" y="6440"/>
                    <a:pt x="8811" y="6440"/>
                  </a:cubicBezTo>
                  <a:close/>
                  <a:moveTo>
                    <a:pt x="14062" y="6440"/>
                  </a:moveTo>
                  <a:cubicBezTo>
                    <a:pt x="14076" y="6444"/>
                    <a:pt x="14087" y="6446"/>
                    <a:pt x="14096" y="6448"/>
                  </a:cubicBezTo>
                  <a:lnTo>
                    <a:pt x="14096" y="6448"/>
                  </a:lnTo>
                  <a:cubicBezTo>
                    <a:pt x="14099" y="6445"/>
                    <a:pt x="14069" y="6440"/>
                    <a:pt x="14062" y="6440"/>
                  </a:cubicBezTo>
                  <a:close/>
                  <a:moveTo>
                    <a:pt x="9859" y="6440"/>
                  </a:moveTo>
                  <a:cubicBezTo>
                    <a:pt x="9874" y="6444"/>
                    <a:pt x="9886" y="6446"/>
                    <a:pt x="9896" y="6448"/>
                  </a:cubicBezTo>
                  <a:lnTo>
                    <a:pt x="9896" y="6448"/>
                  </a:lnTo>
                  <a:cubicBezTo>
                    <a:pt x="9896" y="6445"/>
                    <a:pt x="9866" y="6440"/>
                    <a:pt x="9859" y="6440"/>
                  </a:cubicBezTo>
                  <a:close/>
                  <a:moveTo>
                    <a:pt x="4608" y="6440"/>
                  </a:moveTo>
                  <a:cubicBezTo>
                    <a:pt x="4624" y="6444"/>
                    <a:pt x="4636" y="6447"/>
                    <a:pt x="4645" y="6449"/>
                  </a:cubicBezTo>
                  <a:lnTo>
                    <a:pt x="4645" y="6449"/>
                  </a:lnTo>
                  <a:cubicBezTo>
                    <a:pt x="4649" y="6445"/>
                    <a:pt x="4616" y="6440"/>
                    <a:pt x="4608" y="6440"/>
                  </a:cubicBezTo>
                  <a:close/>
                  <a:moveTo>
                    <a:pt x="5656" y="6440"/>
                  </a:moveTo>
                  <a:cubicBezTo>
                    <a:pt x="5673" y="6444"/>
                    <a:pt x="5687" y="6447"/>
                    <a:pt x="5698" y="6449"/>
                  </a:cubicBezTo>
                  <a:lnTo>
                    <a:pt x="5698" y="6449"/>
                  </a:lnTo>
                  <a:cubicBezTo>
                    <a:pt x="5704" y="6446"/>
                    <a:pt x="5664" y="6440"/>
                    <a:pt x="5656" y="6440"/>
                  </a:cubicBezTo>
                  <a:close/>
                  <a:moveTo>
                    <a:pt x="6704" y="6440"/>
                  </a:moveTo>
                  <a:cubicBezTo>
                    <a:pt x="6721" y="6444"/>
                    <a:pt x="6735" y="6447"/>
                    <a:pt x="6745" y="6449"/>
                  </a:cubicBezTo>
                  <a:lnTo>
                    <a:pt x="6745" y="6449"/>
                  </a:lnTo>
                  <a:cubicBezTo>
                    <a:pt x="6752" y="6446"/>
                    <a:pt x="6712" y="6440"/>
                    <a:pt x="6704" y="6440"/>
                  </a:cubicBezTo>
                  <a:close/>
                  <a:moveTo>
                    <a:pt x="10907" y="6440"/>
                  </a:moveTo>
                  <a:cubicBezTo>
                    <a:pt x="10924" y="6444"/>
                    <a:pt x="10938" y="6447"/>
                    <a:pt x="10948" y="6449"/>
                  </a:cubicBezTo>
                  <a:lnTo>
                    <a:pt x="10948" y="6449"/>
                  </a:lnTo>
                  <a:cubicBezTo>
                    <a:pt x="10955" y="6446"/>
                    <a:pt x="10915" y="6440"/>
                    <a:pt x="10907" y="6440"/>
                  </a:cubicBezTo>
                  <a:close/>
                  <a:moveTo>
                    <a:pt x="15110" y="6440"/>
                  </a:moveTo>
                  <a:cubicBezTo>
                    <a:pt x="15127" y="6444"/>
                    <a:pt x="15140" y="6447"/>
                    <a:pt x="15151" y="6449"/>
                  </a:cubicBezTo>
                  <a:lnTo>
                    <a:pt x="15151" y="6449"/>
                  </a:lnTo>
                  <a:cubicBezTo>
                    <a:pt x="15158" y="6446"/>
                    <a:pt x="15118" y="6440"/>
                    <a:pt x="15110" y="6440"/>
                  </a:cubicBezTo>
                  <a:close/>
                  <a:moveTo>
                    <a:pt x="7752" y="6440"/>
                  </a:moveTo>
                  <a:cubicBezTo>
                    <a:pt x="7770" y="6444"/>
                    <a:pt x="7784" y="6447"/>
                    <a:pt x="7795" y="6450"/>
                  </a:cubicBezTo>
                  <a:lnTo>
                    <a:pt x="7795" y="6450"/>
                  </a:lnTo>
                  <a:cubicBezTo>
                    <a:pt x="7807" y="6446"/>
                    <a:pt x="7768" y="6440"/>
                    <a:pt x="7752" y="6440"/>
                  </a:cubicBezTo>
                  <a:close/>
                  <a:moveTo>
                    <a:pt x="11955" y="6440"/>
                  </a:moveTo>
                  <a:cubicBezTo>
                    <a:pt x="11973" y="6444"/>
                    <a:pt x="11987" y="6447"/>
                    <a:pt x="11998" y="6450"/>
                  </a:cubicBezTo>
                  <a:lnTo>
                    <a:pt x="11998" y="6450"/>
                  </a:lnTo>
                  <a:cubicBezTo>
                    <a:pt x="12010" y="6446"/>
                    <a:pt x="11971" y="6440"/>
                    <a:pt x="11955" y="6440"/>
                  </a:cubicBezTo>
                  <a:close/>
                  <a:moveTo>
                    <a:pt x="9922" y="6521"/>
                  </a:moveTo>
                  <a:cubicBezTo>
                    <a:pt x="9934" y="6523"/>
                    <a:pt x="9942" y="6524"/>
                    <a:pt x="9942" y="6524"/>
                  </a:cubicBezTo>
                  <a:cubicBezTo>
                    <a:pt x="9937" y="6525"/>
                    <a:pt x="9931" y="6526"/>
                    <a:pt x="9927" y="6527"/>
                  </a:cubicBezTo>
                  <a:lnTo>
                    <a:pt x="9927" y="6527"/>
                  </a:lnTo>
                  <a:cubicBezTo>
                    <a:pt x="9926" y="6526"/>
                    <a:pt x="9923" y="6525"/>
                    <a:pt x="9919" y="6524"/>
                  </a:cubicBezTo>
                  <a:cubicBezTo>
                    <a:pt x="9920" y="6523"/>
                    <a:pt x="9921" y="6522"/>
                    <a:pt x="9922" y="6521"/>
                  </a:cubicBezTo>
                  <a:close/>
                  <a:moveTo>
                    <a:pt x="12020" y="6521"/>
                  </a:moveTo>
                  <a:cubicBezTo>
                    <a:pt x="12030" y="6523"/>
                    <a:pt x="12038" y="6524"/>
                    <a:pt x="12038" y="6524"/>
                  </a:cubicBezTo>
                  <a:cubicBezTo>
                    <a:pt x="12033" y="6525"/>
                    <a:pt x="12028" y="6526"/>
                    <a:pt x="12025" y="6527"/>
                  </a:cubicBezTo>
                  <a:lnTo>
                    <a:pt x="12025" y="6527"/>
                  </a:lnTo>
                  <a:cubicBezTo>
                    <a:pt x="12023" y="6526"/>
                    <a:pt x="12019" y="6525"/>
                    <a:pt x="12014" y="6524"/>
                  </a:cubicBezTo>
                  <a:cubicBezTo>
                    <a:pt x="12016" y="6523"/>
                    <a:pt x="12018" y="6522"/>
                    <a:pt x="12020" y="6521"/>
                  </a:cubicBezTo>
                  <a:close/>
                  <a:moveTo>
                    <a:pt x="7817" y="6521"/>
                  </a:moveTo>
                  <a:cubicBezTo>
                    <a:pt x="7827" y="6523"/>
                    <a:pt x="7835" y="6524"/>
                    <a:pt x="7835" y="6524"/>
                  </a:cubicBezTo>
                  <a:cubicBezTo>
                    <a:pt x="7830" y="6525"/>
                    <a:pt x="7825" y="6526"/>
                    <a:pt x="7822" y="6527"/>
                  </a:cubicBezTo>
                  <a:lnTo>
                    <a:pt x="7822" y="6527"/>
                  </a:lnTo>
                  <a:cubicBezTo>
                    <a:pt x="7820" y="6526"/>
                    <a:pt x="7816" y="6525"/>
                    <a:pt x="7811" y="6524"/>
                  </a:cubicBezTo>
                  <a:cubicBezTo>
                    <a:pt x="7813" y="6523"/>
                    <a:pt x="7815" y="6522"/>
                    <a:pt x="7817" y="6521"/>
                  </a:cubicBezTo>
                  <a:close/>
                  <a:moveTo>
                    <a:pt x="4974" y="6536"/>
                  </a:moveTo>
                  <a:cubicBezTo>
                    <a:pt x="4976" y="6538"/>
                    <a:pt x="4978" y="6539"/>
                    <a:pt x="4980" y="6539"/>
                  </a:cubicBezTo>
                  <a:cubicBezTo>
                    <a:pt x="4982" y="6539"/>
                    <a:pt x="4985" y="6538"/>
                    <a:pt x="4989" y="6536"/>
                  </a:cubicBezTo>
                  <a:close/>
                  <a:moveTo>
                    <a:pt x="6028" y="6536"/>
                  </a:moveTo>
                  <a:cubicBezTo>
                    <a:pt x="6030" y="6538"/>
                    <a:pt x="6031" y="6539"/>
                    <a:pt x="6032" y="6539"/>
                  </a:cubicBezTo>
                  <a:cubicBezTo>
                    <a:pt x="6034" y="6539"/>
                    <a:pt x="6035" y="6538"/>
                    <a:pt x="6037" y="6536"/>
                  </a:cubicBezTo>
                  <a:close/>
                  <a:moveTo>
                    <a:pt x="7076" y="6536"/>
                  </a:moveTo>
                  <a:cubicBezTo>
                    <a:pt x="7078" y="6538"/>
                    <a:pt x="7079" y="6539"/>
                    <a:pt x="7080" y="6539"/>
                  </a:cubicBezTo>
                  <a:cubicBezTo>
                    <a:pt x="7081" y="6539"/>
                    <a:pt x="7083" y="6538"/>
                    <a:pt x="7085" y="6536"/>
                  </a:cubicBezTo>
                  <a:close/>
                  <a:moveTo>
                    <a:pt x="8126" y="6536"/>
                  </a:moveTo>
                  <a:cubicBezTo>
                    <a:pt x="8129" y="6538"/>
                    <a:pt x="8131" y="6539"/>
                    <a:pt x="8134" y="6539"/>
                  </a:cubicBezTo>
                  <a:cubicBezTo>
                    <a:pt x="8137" y="6539"/>
                    <a:pt x="8140" y="6538"/>
                    <a:pt x="8145" y="6536"/>
                  </a:cubicBezTo>
                  <a:close/>
                  <a:moveTo>
                    <a:pt x="9177" y="6536"/>
                  </a:moveTo>
                  <a:cubicBezTo>
                    <a:pt x="9179" y="6538"/>
                    <a:pt x="9181" y="6539"/>
                    <a:pt x="9183" y="6539"/>
                  </a:cubicBezTo>
                  <a:cubicBezTo>
                    <a:pt x="9185" y="6539"/>
                    <a:pt x="9188" y="6538"/>
                    <a:pt x="9192" y="6536"/>
                  </a:cubicBezTo>
                  <a:close/>
                  <a:moveTo>
                    <a:pt x="10225" y="6536"/>
                  </a:moveTo>
                  <a:cubicBezTo>
                    <a:pt x="10227" y="6538"/>
                    <a:pt x="10228" y="6539"/>
                    <a:pt x="10231" y="6539"/>
                  </a:cubicBezTo>
                  <a:cubicBezTo>
                    <a:pt x="10233" y="6539"/>
                    <a:pt x="10236" y="6538"/>
                    <a:pt x="10240" y="6536"/>
                  </a:cubicBezTo>
                  <a:close/>
                  <a:moveTo>
                    <a:pt x="11279" y="6536"/>
                  </a:moveTo>
                  <a:cubicBezTo>
                    <a:pt x="11281" y="6538"/>
                    <a:pt x="11282" y="6539"/>
                    <a:pt x="11283" y="6539"/>
                  </a:cubicBezTo>
                  <a:cubicBezTo>
                    <a:pt x="11284" y="6539"/>
                    <a:pt x="11286" y="6538"/>
                    <a:pt x="11288" y="6536"/>
                  </a:cubicBezTo>
                  <a:close/>
                  <a:moveTo>
                    <a:pt x="12329" y="6536"/>
                  </a:moveTo>
                  <a:cubicBezTo>
                    <a:pt x="12332" y="6538"/>
                    <a:pt x="12334" y="6539"/>
                    <a:pt x="12337" y="6539"/>
                  </a:cubicBezTo>
                  <a:cubicBezTo>
                    <a:pt x="12340" y="6539"/>
                    <a:pt x="12343" y="6538"/>
                    <a:pt x="12348" y="6536"/>
                  </a:cubicBezTo>
                  <a:close/>
                  <a:moveTo>
                    <a:pt x="14443" y="6536"/>
                  </a:moveTo>
                  <a:cubicBezTo>
                    <a:pt x="14438" y="6536"/>
                    <a:pt x="14433" y="6536"/>
                    <a:pt x="14429" y="6536"/>
                  </a:cubicBezTo>
                  <a:lnTo>
                    <a:pt x="14429" y="6536"/>
                  </a:lnTo>
                  <a:cubicBezTo>
                    <a:pt x="14430" y="6538"/>
                    <a:pt x="14432" y="6539"/>
                    <a:pt x="14434" y="6539"/>
                  </a:cubicBezTo>
                  <a:cubicBezTo>
                    <a:pt x="14436" y="6539"/>
                    <a:pt x="14438" y="6538"/>
                    <a:pt x="14443" y="6536"/>
                  </a:cubicBezTo>
                  <a:close/>
                  <a:moveTo>
                    <a:pt x="15491" y="6536"/>
                  </a:moveTo>
                  <a:cubicBezTo>
                    <a:pt x="15486" y="6536"/>
                    <a:pt x="15482" y="6536"/>
                    <a:pt x="15477" y="6536"/>
                  </a:cubicBezTo>
                  <a:lnTo>
                    <a:pt x="15477" y="6536"/>
                  </a:lnTo>
                  <a:cubicBezTo>
                    <a:pt x="15478" y="6538"/>
                    <a:pt x="15479" y="6539"/>
                    <a:pt x="15481" y="6539"/>
                  </a:cubicBezTo>
                  <a:cubicBezTo>
                    <a:pt x="15483" y="6539"/>
                    <a:pt x="15486" y="6538"/>
                    <a:pt x="15491" y="6536"/>
                  </a:cubicBezTo>
                  <a:close/>
                  <a:moveTo>
                    <a:pt x="5644" y="6571"/>
                  </a:moveTo>
                  <a:cubicBezTo>
                    <a:pt x="5660" y="6571"/>
                    <a:pt x="5689" y="6574"/>
                    <a:pt x="5704" y="6574"/>
                  </a:cubicBezTo>
                  <a:lnTo>
                    <a:pt x="5704" y="6574"/>
                  </a:lnTo>
                  <a:cubicBezTo>
                    <a:pt x="5704" y="6573"/>
                    <a:pt x="5704" y="6572"/>
                    <a:pt x="5704" y="6571"/>
                  </a:cubicBezTo>
                  <a:close/>
                  <a:moveTo>
                    <a:pt x="8858" y="6573"/>
                  </a:moveTo>
                  <a:cubicBezTo>
                    <a:pt x="8862" y="6574"/>
                    <a:pt x="8861" y="6574"/>
                    <a:pt x="8858" y="6574"/>
                  </a:cubicBezTo>
                  <a:lnTo>
                    <a:pt x="8858" y="6574"/>
                  </a:lnTo>
                  <a:cubicBezTo>
                    <a:pt x="8858" y="6574"/>
                    <a:pt x="8858" y="6573"/>
                    <a:pt x="8858" y="6573"/>
                  </a:cubicBezTo>
                  <a:close/>
                  <a:moveTo>
                    <a:pt x="7811" y="6573"/>
                  </a:moveTo>
                  <a:cubicBezTo>
                    <a:pt x="7814" y="6574"/>
                    <a:pt x="7813" y="6574"/>
                    <a:pt x="7810" y="6574"/>
                  </a:cubicBezTo>
                  <a:lnTo>
                    <a:pt x="7810" y="6574"/>
                  </a:lnTo>
                  <a:cubicBezTo>
                    <a:pt x="7810" y="6574"/>
                    <a:pt x="7810" y="6573"/>
                    <a:pt x="7811" y="6573"/>
                  </a:cubicBezTo>
                  <a:close/>
                  <a:moveTo>
                    <a:pt x="6692" y="6571"/>
                  </a:moveTo>
                  <a:cubicBezTo>
                    <a:pt x="6710" y="6571"/>
                    <a:pt x="6743" y="6574"/>
                    <a:pt x="6756" y="6574"/>
                  </a:cubicBezTo>
                  <a:cubicBezTo>
                    <a:pt x="6763" y="6574"/>
                    <a:pt x="6765" y="6574"/>
                    <a:pt x="6757" y="6571"/>
                  </a:cubicBezTo>
                  <a:close/>
                  <a:moveTo>
                    <a:pt x="6073" y="6634"/>
                  </a:moveTo>
                  <a:cubicBezTo>
                    <a:pt x="6071" y="6634"/>
                    <a:pt x="6072" y="6635"/>
                    <a:pt x="6075" y="6637"/>
                  </a:cubicBezTo>
                  <a:lnTo>
                    <a:pt x="6075" y="6637"/>
                  </a:lnTo>
                  <a:cubicBezTo>
                    <a:pt x="6082" y="6639"/>
                    <a:pt x="6090" y="6641"/>
                    <a:pt x="6097" y="6643"/>
                  </a:cubicBezTo>
                  <a:cubicBezTo>
                    <a:pt x="6085" y="6637"/>
                    <a:pt x="6076" y="6634"/>
                    <a:pt x="6073" y="6634"/>
                  </a:cubicBezTo>
                  <a:close/>
                  <a:moveTo>
                    <a:pt x="8174" y="6634"/>
                  </a:moveTo>
                  <a:cubicBezTo>
                    <a:pt x="8173" y="6634"/>
                    <a:pt x="8173" y="6635"/>
                    <a:pt x="8175" y="6637"/>
                  </a:cubicBezTo>
                  <a:lnTo>
                    <a:pt x="8175" y="6637"/>
                  </a:lnTo>
                  <a:cubicBezTo>
                    <a:pt x="8184" y="6638"/>
                    <a:pt x="8194" y="6640"/>
                    <a:pt x="8204" y="6643"/>
                  </a:cubicBezTo>
                  <a:cubicBezTo>
                    <a:pt x="8186" y="6637"/>
                    <a:pt x="8177" y="6634"/>
                    <a:pt x="8174" y="6634"/>
                  </a:cubicBezTo>
                  <a:close/>
                  <a:moveTo>
                    <a:pt x="11027" y="6659"/>
                  </a:moveTo>
                  <a:cubicBezTo>
                    <a:pt x="11028" y="6659"/>
                    <a:pt x="11029" y="6659"/>
                    <a:pt x="11030" y="6659"/>
                  </a:cubicBezTo>
                  <a:lnTo>
                    <a:pt x="11030" y="6659"/>
                  </a:lnTo>
                  <a:cubicBezTo>
                    <a:pt x="11029" y="6659"/>
                    <a:pt x="11028" y="6659"/>
                    <a:pt x="11027" y="6659"/>
                  </a:cubicBezTo>
                  <a:close/>
                  <a:moveTo>
                    <a:pt x="12075" y="6659"/>
                  </a:moveTo>
                  <a:cubicBezTo>
                    <a:pt x="12076" y="6659"/>
                    <a:pt x="12077" y="6659"/>
                    <a:pt x="12077" y="6659"/>
                  </a:cubicBezTo>
                  <a:lnTo>
                    <a:pt x="12077" y="6659"/>
                  </a:lnTo>
                  <a:cubicBezTo>
                    <a:pt x="12077" y="6659"/>
                    <a:pt x="12076" y="6659"/>
                    <a:pt x="12075" y="6659"/>
                  </a:cubicBezTo>
                  <a:close/>
                  <a:moveTo>
                    <a:pt x="7874" y="6659"/>
                  </a:moveTo>
                  <a:cubicBezTo>
                    <a:pt x="7876" y="6659"/>
                    <a:pt x="7877" y="6660"/>
                    <a:pt x="7879" y="6661"/>
                  </a:cubicBezTo>
                  <a:lnTo>
                    <a:pt x="7879" y="6661"/>
                  </a:lnTo>
                  <a:cubicBezTo>
                    <a:pt x="7877" y="6660"/>
                    <a:pt x="7876" y="6659"/>
                    <a:pt x="7874" y="6659"/>
                  </a:cubicBezTo>
                  <a:close/>
                  <a:moveTo>
                    <a:pt x="8921" y="6659"/>
                  </a:moveTo>
                  <a:cubicBezTo>
                    <a:pt x="8923" y="6659"/>
                    <a:pt x="8925" y="6660"/>
                    <a:pt x="8927" y="6661"/>
                  </a:cubicBezTo>
                  <a:lnTo>
                    <a:pt x="8927" y="6661"/>
                  </a:lnTo>
                  <a:cubicBezTo>
                    <a:pt x="8925" y="6660"/>
                    <a:pt x="8923" y="6659"/>
                    <a:pt x="8921" y="6659"/>
                  </a:cubicBezTo>
                  <a:close/>
                  <a:moveTo>
                    <a:pt x="9967" y="6659"/>
                  </a:moveTo>
                  <a:cubicBezTo>
                    <a:pt x="9970" y="6659"/>
                    <a:pt x="9973" y="6660"/>
                    <a:pt x="9975" y="6661"/>
                  </a:cubicBezTo>
                  <a:lnTo>
                    <a:pt x="9975" y="6661"/>
                  </a:lnTo>
                  <a:cubicBezTo>
                    <a:pt x="9973" y="6660"/>
                    <a:pt x="9970" y="6659"/>
                    <a:pt x="9967" y="6659"/>
                  </a:cubicBezTo>
                  <a:close/>
                  <a:moveTo>
                    <a:pt x="14170" y="6659"/>
                  </a:moveTo>
                  <a:cubicBezTo>
                    <a:pt x="14173" y="6659"/>
                    <a:pt x="14176" y="6660"/>
                    <a:pt x="14178" y="6661"/>
                  </a:cubicBezTo>
                  <a:lnTo>
                    <a:pt x="14178" y="6661"/>
                  </a:lnTo>
                  <a:cubicBezTo>
                    <a:pt x="14175" y="6660"/>
                    <a:pt x="14173" y="6659"/>
                    <a:pt x="14170" y="6659"/>
                  </a:cubicBezTo>
                  <a:close/>
                  <a:moveTo>
                    <a:pt x="4716" y="6659"/>
                  </a:moveTo>
                  <a:cubicBezTo>
                    <a:pt x="4719" y="6659"/>
                    <a:pt x="4722" y="6660"/>
                    <a:pt x="4725" y="6661"/>
                  </a:cubicBezTo>
                  <a:lnTo>
                    <a:pt x="4725" y="6661"/>
                  </a:lnTo>
                  <a:cubicBezTo>
                    <a:pt x="4722" y="6660"/>
                    <a:pt x="4719" y="6659"/>
                    <a:pt x="4716" y="6659"/>
                  </a:cubicBezTo>
                  <a:close/>
                  <a:moveTo>
                    <a:pt x="5767" y="6659"/>
                  </a:moveTo>
                  <a:cubicBezTo>
                    <a:pt x="5759" y="6659"/>
                    <a:pt x="5749" y="6662"/>
                    <a:pt x="5740" y="6667"/>
                  </a:cubicBezTo>
                  <a:lnTo>
                    <a:pt x="5784" y="6667"/>
                  </a:lnTo>
                  <a:cubicBezTo>
                    <a:pt x="5781" y="6661"/>
                    <a:pt x="5775" y="6659"/>
                    <a:pt x="5767" y="6659"/>
                  </a:cubicBezTo>
                  <a:close/>
                  <a:moveTo>
                    <a:pt x="6823" y="6659"/>
                  </a:moveTo>
                  <a:cubicBezTo>
                    <a:pt x="6817" y="6659"/>
                    <a:pt x="6809" y="6662"/>
                    <a:pt x="6799" y="6667"/>
                  </a:cubicBezTo>
                  <a:lnTo>
                    <a:pt x="6833" y="6667"/>
                  </a:lnTo>
                  <a:cubicBezTo>
                    <a:pt x="6832" y="6661"/>
                    <a:pt x="6828" y="6659"/>
                    <a:pt x="6823" y="6659"/>
                  </a:cubicBezTo>
                  <a:close/>
                  <a:moveTo>
                    <a:pt x="15221" y="6659"/>
                  </a:moveTo>
                  <a:cubicBezTo>
                    <a:pt x="15213" y="6659"/>
                    <a:pt x="15203" y="6662"/>
                    <a:pt x="15193" y="6667"/>
                  </a:cubicBezTo>
                  <a:lnTo>
                    <a:pt x="15238" y="6667"/>
                  </a:lnTo>
                  <a:cubicBezTo>
                    <a:pt x="15235" y="6661"/>
                    <a:pt x="15228" y="6659"/>
                    <a:pt x="15221" y="6659"/>
                  </a:cubicBezTo>
                  <a:close/>
                  <a:moveTo>
                    <a:pt x="4173" y="6672"/>
                  </a:moveTo>
                  <a:cubicBezTo>
                    <a:pt x="4178" y="6672"/>
                    <a:pt x="4184" y="6674"/>
                    <a:pt x="4192" y="6679"/>
                  </a:cubicBezTo>
                  <a:cubicBezTo>
                    <a:pt x="4177" y="6686"/>
                    <a:pt x="4166" y="6697"/>
                    <a:pt x="4157" y="6711"/>
                  </a:cubicBezTo>
                  <a:lnTo>
                    <a:pt x="4157" y="6711"/>
                  </a:lnTo>
                  <a:cubicBezTo>
                    <a:pt x="4158" y="6694"/>
                    <a:pt x="4158" y="6672"/>
                    <a:pt x="4173" y="6672"/>
                  </a:cubicBezTo>
                  <a:close/>
                  <a:moveTo>
                    <a:pt x="4680" y="6702"/>
                  </a:moveTo>
                  <a:cubicBezTo>
                    <a:pt x="4680" y="6709"/>
                    <a:pt x="4702" y="6711"/>
                    <a:pt x="4725" y="6713"/>
                  </a:cubicBezTo>
                  <a:lnTo>
                    <a:pt x="4725" y="6713"/>
                  </a:lnTo>
                  <a:cubicBezTo>
                    <a:pt x="4710" y="6711"/>
                    <a:pt x="4695" y="6707"/>
                    <a:pt x="4680" y="6702"/>
                  </a:cubicBezTo>
                  <a:close/>
                  <a:moveTo>
                    <a:pt x="9931" y="6702"/>
                  </a:moveTo>
                  <a:cubicBezTo>
                    <a:pt x="9931" y="6709"/>
                    <a:pt x="9953" y="6712"/>
                    <a:pt x="9976" y="6713"/>
                  </a:cubicBezTo>
                  <a:lnTo>
                    <a:pt x="9976" y="6713"/>
                  </a:lnTo>
                  <a:cubicBezTo>
                    <a:pt x="9960" y="6711"/>
                    <a:pt x="9945" y="6707"/>
                    <a:pt x="9931" y="6702"/>
                  </a:cubicBezTo>
                  <a:close/>
                  <a:moveTo>
                    <a:pt x="10990" y="6702"/>
                  </a:moveTo>
                  <a:lnTo>
                    <a:pt x="10990" y="6702"/>
                  </a:lnTo>
                  <a:cubicBezTo>
                    <a:pt x="10983" y="6709"/>
                    <a:pt x="11011" y="6712"/>
                    <a:pt x="11037" y="6713"/>
                  </a:cubicBezTo>
                  <a:lnTo>
                    <a:pt x="11037" y="6713"/>
                  </a:lnTo>
                  <a:cubicBezTo>
                    <a:pt x="11021" y="6711"/>
                    <a:pt x="11006" y="6708"/>
                    <a:pt x="10990" y="6702"/>
                  </a:cubicBezTo>
                  <a:close/>
                  <a:moveTo>
                    <a:pt x="11037" y="6713"/>
                  </a:moveTo>
                  <a:lnTo>
                    <a:pt x="11037" y="6713"/>
                  </a:lnTo>
                  <a:cubicBezTo>
                    <a:pt x="11040" y="6714"/>
                    <a:pt x="11044" y="6714"/>
                    <a:pt x="11047" y="6715"/>
                  </a:cubicBezTo>
                  <a:lnTo>
                    <a:pt x="11047" y="6715"/>
                  </a:lnTo>
                  <a:cubicBezTo>
                    <a:pt x="11057" y="6714"/>
                    <a:pt x="11066" y="6714"/>
                    <a:pt x="11074" y="6714"/>
                  </a:cubicBezTo>
                  <a:cubicBezTo>
                    <a:pt x="11074" y="6714"/>
                    <a:pt x="11056" y="6714"/>
                    <a:pt x="11037" y="6713"/>
                  </a:cubicBezTo>
                  <a:close/>
                  <a:moveTo>
                    <a:pt x="9976" y="6713"/>
                  </a:moveTo>
                  <a:lnTo>
                    <a:pt x="9976" y="6713"/>
                  </a:lnTo>
                  <a:cubicBezTo>
                    <a:pt x="9981" y="6714"/>
                    <a:pt x="9986" y="6714"/>
                    <a:pt x="9991" y="6715"/>
                  </a:cubicBezTo>
                  <a:lnTo>
                    <a:pt x="9991" y="6715"/>
                  </a:lnTo>
                  <a:cubicBezTo>
                    <a:pt x="10002" y="6714"/>
                    <a:pt x="10013" y="6714"/>
                    <a:pt x="10026" y="6714"/>
                  </a:cubicBezTo>
                  <a:cubicBezTo>
                    <a:pt x="10020" y="6714"/>
                    <a:pt x="9998" y="6714"/>
                    <a:pt x="9976" y="6713"/>
                  </a:cubicBezTo>
                  <a:close/>
                  <a:moveTo>
                    <a:pt x="4725" y="6713"/>
                  </a:moveTo>
                  <a:lnTo>
                    <a:pt x="4725" y="6713"/>
                  </a:lnTo>
                  <a:cubicBezTo>
                    <a:pt x="4730" y="6714"/>
                    <a:pt x="4735" y="6714"/>
                    <a:pt x="4740" y="6715"/>
                  </a:cubicBezTo>
                  <a:lnTo>
                    <a:pt x="4740" y="6715"/>
                  </a:lnTo>
                  <a:cubicBezTo>
                    <a:pt x="4751" y="6714"/>
                    <a:pt x="4762" y="6714"/>
                    <a:pt x="4775" y="6714"/>
                  </a:cubicBezTo>
                  <a:cubicBezTo>
                    <a:pt x="4769" y="6714"/>
                    <a:pt x="4747" y="6714"/>
                    <a:pt x="4725" y="6713"/>
                  </a:cubicBezTo>
                  <a:close/>
                  <a:moveTo>
                    <a:pt x="12038" y="6714"/>
                  </a:moveTo>
                  <a:cubicBezTo>
                    <a:pt x="12047" y="6716"/>
                    <a:pt x="12056" y="6717"/>
                    <a:pt x="12065" y="6718"/>
                  </a:cubicBezTo>
                  <a:lnTo>
                    <a:pt x="12065" y="6718"/>
                  </a:lnTo>
                  <a:cubicBezTo>
                    <a:pt x="12085" y="6714"/>
                    <a:pt x="12106" y="6714"/>
                    <a:pt x="12121" y="6714"/>
                  </a:cubicBezTo>
                  <a:close/>
                  <a:moveTo>
                    <a:pt x="14133" y="6714"/>
                  </a:moveTo>
                  <a:cubicBezTo>
                    <a:pt x="14144" y="6716"/>
                    <a:pt x="14154" y="6717"/>
                    <a:pt x="14165" y="6718"/>
                  </a:cubicBezTo>
                  <a:lnTo>
                    <a:pt x="14165" y="6718"/>
                  </a:lnTo>
                  <a:cubicBezTo>
                    <a:pt x="14186" y="6714"/>
                    <a:pt x="14204" y="6714"/>
                    <a:pt x="14229" y="6714"/>
                  </a:cubicBezTo>
                  <a:close/>
                  <a:moveTo>
                    <a:pt x="15181" y="6714"/>
                  </a:moveTo>
                  <a:cubicBezTo>
                    <a:pt x="15192" y="6716"/>
                    <a:pt x="15204" y="6717"/>
                    <a:pt x="15215" y="6718"/>
                  </a:cubicBezTo>
                  <a:lnTo>
                    <a:pt x="15215" y="6718"/>
                  </a:lnTo>
                  <a:cubicBezTo>
                    <a:pt x="15233" y="6714"/>
                    <a:pt x="15252" y="6714"/>
                    <a:pt x="15276" y="6714"/>
                  </a:cubicBezTo>
                  <a:close/>
                  <a:moveTo>
                    <a:pt x="12368" y="6771"/>
                  </a:moveTo>
                  <a:cubicBezTo>
                    <a:pt x="12369" y="6772"/>
                    <a:pt x="12370" y="6773"/>
                    <a:pt x="12371" y="6774"/>
                  </a:cubicBezTo>
                  <a:cubicBezTo>
                    <a:pt x="12370" y="6773"/>
                    <a:pt x="12369" y="6772"/>
                    <a:pt x="12368" y="6771"/>
                  </a:cubicBezTo>
                  <a:close/>
                  <a:moveTo>
                    <a:pt x="14475" y="6772"/>
                  </a:moveTo>
                  <a:cubicBezTo>
                    <a:pt x="14476" y="6772"/>
                    <a:pt x="14478" y="6773"/>
                    <a:pt x="14479" y="6774"/>
                  </a:cubicBezTo>
                  <a:cubicBezTo>
                    <a:pt x="14478" y="6773"/>
                    <a:pt x="14477" y="6772"/>
                    <a:pt x="14475" y="6772"/>
                  </a:cubicBezTo>
                  <a:close/>
                  <a:moveTo>
                    <a:pt x="15523" y="6772"/>
                  </a:moveTo>
                  <a:cubicBezTo>
                    <a:pt x="15524" y="6772"/>
                    <a:pt x="15525" y="6773"/>
                    <a:pt x="15527" y="6774"/>
                  </a:cubicBezTo>
                  <a:cubicBezTo>
                    <a:pt x="15526" y="6773"/>
                    <a:pt x="15524" y="6772"/>
                    <a:pt x="15523" y="6772"/>
                  </a:cubicBezTo>
                  <a:close/>
                  <a:moveTo>
                    <a:pt x="5728" y="6774"/>
                  </a:moveTo>
                  <a:cubicBezTo>
                    <a:pt x="5746" y="6780"/>
                    <a:pt x="5751" y="6783"/>
                    <a:pt x="5750" y="6783"/>
                  </a:cubicBezTo>
                  <a:cubicBezTo>
                    <a:pt x="5748" y="6783"/>
                    <a:pt x="5740" y="6780"/>
                    <a:pt x="5728" y="6774"/>
                  </a:cubicBezTo>
                  <a:close/>
                  <a:moveTo>
                    <a:pt x="10978" y="6774"/>
                  </a:moveTo>
                  <a:cubicBezTo>
                    <a:pt x="10996" y="6780"/>
                    <a:pt x="11002" y="6783"/>
                    <a:pt x="11001" y="6783"/>
                  </a:cubicBezTo>
                  <a:cubicBezTo>
                    <a:pt x="10999" y="6783"/>
                    <a:pt x="10990" y="6780"/>
                    <a:pt x="10978" y="6774"/>
                  </a:cubicBezTo>
                  <a:close/>
                  <a:moveTo>
                    <a:pt x="5710" y="6797"/>
                  </a:move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close/>
                  <a:moveTo>
                    <a:pt x="4662" y="6797"/>
                  </a:moveTo>
                  <a:lnTo>
                    <a:pt x="4662" y="6797"/>
                  </a:lnTo>
                  <a:cubicBezTo>
                    <a:pt x="4660" y="6797"/>
                    <a:pt x="4658" y="6797"/>
                    <a:pt x="4656" y="6798"/>
                  </a:cubicBezTo>
                  <a:cubicBezTo>
                    <a:pt x="4658" y="6798"/>
                    <a:pt x="4660" y="6797"/>
                    <a:pt x="4662" y="6797"/>
                  </a:cubicBezTo>
                  <a:close/>
                  <a:moveTo>
                    <a:pt x="5710" y="6797"/>
                  </a:moveTo>
                  <a:cubicBezTo>
                    <a:pt x="5708" y="6797"/>
                    <a:pt x="5706" y="6797"/>
                    <a:pt x="5704" y="6798"/>
                  </a:cubicBezTo>
                  <a:cubicBezTo>
                    <a:pt x="5706" y="6798"/>
                    <a:pt x="5708" y="6797"/>
                    <a:pt x="5710" y="6797"/>
                  </a:cubicBezTo>
                  <a:close/>
                  <a:moveTo>
                    <a:pt x="6758" y="6797"/>
                  </a:moveTo>
                  <a:lnTo>
                    <a:pt x="6758" y="6797"/>
                  </a:lnTo>
                  <a:cubicBezTo>
                    <a:pt x="6756" y="6797"/>
                    <a:pt x="6754" y="6797"/>
                    <a:pt x="6752" y="6798"/>
                  </a:cubicBezTo>
                  <a:cubicBezTo>
                    <a:pt x="6753" y="6798"/>
                    <a:pt x="6756" y="6797"/>
                    <a:pt x="6758" y="6797"/>
                  </a:cubicBezTo>
                  <a:close/>
                  <a:moveTo>
                    <a:pt x="7817" y="6797"/>
                  </a:moveTo>
                  <a:cubicBezTo>
                    <a:pt x="7815" y="6797"/>
                    <a:pt x="7813" y="6797"/>
                    <a:pt x="7811" y="6798"/>
                  </a:cubicBezTo>
                  <a:cubicBezTo>
                    <a:pt x="7813" y="6798"/>
                    <a:pt x="7815" y="6797"/>
                    <a:pt x="7817" y="6797"/>
                  </a:cubicBezTo>
                  <a:close/>
                  <a:moveTo>
                    <a:pt x="8865" y="6797"/>
                  </a:moveTo>
                  <a:lnTo>
                    <a:pt x="8865" y="6797"/>
                  </a:lnTo>
                  <a:cubicBezTo>
                    <a:pt x="8863" y="6797"/>
                    <a:pt x="8861" y="6797"/>
                    <a:pt x="8859" y="6798"/>
                  </a:cubicBezTo>
                  <a:cubicBezTo>
                    <a:pt x="8861" y="6798"/>
                    <a:pt x="8863" y="6797"/>
                    <a:pt x="8865" y="6797"/>
                  </a:cubicBezTo>
                  <a:close/>
                  <a:moveTo>
                    <a:pt x="9913" y="6797"/>
                  </a:moveTo>
                  <a:cubicBezTo>
                    <a:pt x="9911" y="6797"/>
                    <a:pt x="9909" y="6797"/>
                    <a:pt x="9907" y="6798"/>
                  </a:cubicBezTo>
                  <a:cubicBezTo>
                    <a:pt x="9909" y="6798"/>
                    <a:pt x="9911" y="6797"/>
                    <a:pt x="9913" y="6797"/>
                  </a:cubicBezTo>
                  <a:close/>
                  <a:moveTo>
                    <a:pt x="10961" y="6797"/>
                  </a:moveTo>
                  <a:lnTo>
                    <a:pt x="10961" y="6797"/>
                  </a:lnTo>
                  <a:cubicBezTo>
                    <a:pt x="10959" y="6797"/>
                    <a:pt x="10957" y="6797"/>
                    <a:pt x="10955" y="6798"/>
                  </a:cubicBezTo>
                  <a:cubicBezTo>
                    <a:pt x="10956" y="6798"/>
                    <a:pt x="10958" y="6797"/>
                    <a:pt x="10961" y="6797"/>
                  </a:cubicBezTo>
                  <a:close/>
                  <a:moveTo>
                    <a:pt x="12018" y="6796"/>
                  </a:moveTo>
                  <a:lnTo>
                    <a:pt x="12018" y="6796"/>
                  </a:lnTo>
                  <a:cubicBezTo>
                    <a:pt x="12013" y="6796"/>
                    <a:pt x="12008" y="6797"/>
                    <a:pt x="12002" y="6798"/>
                  </a:cubicBezTo>
                  <a:cubicBezTo>
                    <a:pt x="12008" y="6798"/>
                    <a:pt x="12013" y="6797"/>
                    <a:pt x="12018" y="6796"/>
                  </a:cubicBezTo>
                  <a:close/>
                  <a:moveTo>
                    <a:pt x="14116" y="6797"/>
                  </a:moveTo>
                  <a:cubicBezTo>
                    <a:pt x="14114" y="6797"/>
                    <a:pt x="14112" y="6797"/>
                    <a:pt x="14110" y="6798"/>
                  </a:cubicBezTo>
                  <a:cubicBezTo>
                    <a:pt x="14112" y="6798"/>
                    <a:pt x="14114" y="6797"/>
                    <a:pt x="14116" y="6797"/>
                  </a:cubicBezTo>
                  <a:close/>
                  <a:moveTo>
                    <a:pt x="15164" y="6797"/>
                  </a:moveTo>
                  <a:cubicBezTo>
                    <a:pt x="15162" y="6797"/>
                    <a:pt x="15160" y="6797"/>
                    <a:pt x="15157" y="6798"/>
                  </a:cubicBezTo>
                  <a:cubicBezTo>
                    <a:pt x="15159" y="6798"/>
                    <a:pt x="15161" y="6797"/>
                    <a:pt x="15164" y="6797"/>
                  </a:cubicBezTo>
                  <a:close/>
                  <a:moveTo>
                    <a:pt x="6799" y="6798"/>
                  </a:moveTo>
                  <a:cubicBezTo>
                    <a:pt x="6828" y="6801"/>
                    <a:pt x="6840" y="6804"/>
                    <a:pt x="6844" y="6805"/>
                  </a:cubicBezTo>
                  <a:lnTo>
                    <a:pt x="6844" y="6805"/>
                  </a:lnTo>
                  <a:cubicBezTo>
                    <a:pt x="6830" y="6803"/>
                    <a:pt x="6815" y="6801"/>
                    <a:pt x="6799" y="6798"/>
                  </a:cubicBezTo>
                  <a:close/>
                  <a:moveTo>
                    <a:pt x="11181" y="6869"/>
                  </a:moveTo>
                  <a:cubicBezTo>
                    <a:pt x="11167" y="6869"/>
                    <a:pt x="11154" y="6873"/>
                    <a:pt x="11140" y="6878"/>
                  </a:cubicBezTo>
                  <a:lnTo>
                    <a:pt x="11140" y="6878"/>
                  </a:lnTo>
                  <a:cubicBezTo>
                    <a:pt x="11163" y="6875"/>
                    <a:pt x="11181" y="6872"/>
                    <a:pt x="11181" y="6869"/>
                  </a:cubicBezTo>
                  <a:close/>
                  <a:moveTo>
                    <a:pt x="12228" y="6869"/>
                  </a:moveTo>
                  <a:cubicBezTo>
                    <a:pt x="12215" y="6869"/>
                    <a:pt x="12201" y="6873"/>
                    <a:pt x="12188" y="6878"/>
                  </a:cubicBezTo>
                  <a:lnTo>
                    <a:pt x="12188" y="6878"/>
                  </a:lnTo>
                  <a:cubicBezTo>
                    <a:pt x="12210" y="6875"/>
                    <a:pt x="12228" y="6872"/>
                    <a:pt x="12228" y="6869"/>
                  </a:cubicBezTo>
                  <a:close/>
                  <a:moveTo>
                    <a:pt x="4870" y="6869"/>
                  </a:moveTo>
                  <a:cubicBezTo>
                    <a:pt x="4857" y="6869"/>
                    <a:pt x="4847" y="6873"/>
                    <a:pt x="4834" y="6879"/>
                  </a:cubicBezTo>
                  <a:lnTo>
                    <a:pt x="4834" y="6879"/>
                  </a:lnTo>
                  <a:cubicBezTo>
                    <a:pt x="4856" y="6876"/>
                    <a:pt x="4873" y="6872"/>
                    <a:pt x="4870" y="6869"/>
                  </a:cubicBezTo>
                  <a:close/>
                  <a:moveTo>
                    <a:pt x="10121" y="6869"/>
                  </a:moveTo>
                  <a:cubicBezTo>
                    <a:pt x="10107" y="6869"/>
                    <a:pt x="10097" y="6873"/>
                    <a:pt x="10085" y="6879"/>
                  </a:cubicBezTo>
                  <a:lnTo>
                    <a:pt x="10085" y="6879"/>
                  </a:lnTo>
                  <a:cubicBezTo>
                    <a:pt x="10107" y="6876"/>
                    <a:pt x="10124" y="6872"/>
                    <a:pt x="10121" y="6869"/>
                  </a:cubicBezTo>
                  <a:close/>
                  <a:moveTo>
                    <a:pt x="15384" y="6869"/>
                  </a:moveTo>
                  <a:cubicBezTo>
                    <a:pt x="15362" y="6869"/>
                    <a:pt x="15350" y="6873"/>
                    <a:pt x="15338" y="6879"/>
                  </a:cubicBezTo>
                  <a:lnTo>
                    <a:pt x="15338" y="6879"/>
                  </a:lnTo>
                  <a:cubicBezTo>
                    <a:pt x="15363" y="6876"/>
                    <a:pt x="15384" y="6872"/>
                    <a:pt x="15384" y="6869"/>
                  </a:cubicBezTo>
                  <a:close/>
                  <a:moveTo>
                    <a:pt x="8026" y="6869"/>
                  </a:moveTo>
                  <a:cubicBezTo>
                    <a:pt x="8011" y="6869"/>
                    <a:pt x="7997" y="6873"/>
                    <a:pt x="7982" y="6879"/>
                  </a:cubicBezTo>
                  <a:lnTo>
                    <a:pt x="7982" y="6879"/>
                  </a:lnTo>
                  <a:cubicBezTo>
                    <a:pt x="8008" y="6876"/>
                    <a:pt x="8029" y="6872"/>
                    <a:pt x="8026" y="6869"/>
                  </a:cubicBezTo>
                  <a:close/>
                  <a:moveTo>
                    <a:pt x="9073" y="6869"/>
                  </a:moveTo>
                  <a:cubicBezTo>
                    <a:pt x="9059" y="6869"/>
                    <a:pt x="9044" y="6874"/>
                    <a:pt x="9029" y="6880"/>
                  </a:cubicBezTo>
                  <a:lnTo>
                    <a:pt x="9029" y="6880"/>
                  </a:lnTo>
                  <a:cubicBezTo>
                    <a:pt x="9055" y="6876"/>
                    <a:pt x="9077" y="6872"/>
                    <a:pt x="9073" y="6869"/>
                  </a:cubicBezTo>
                  <a:close/>
                  <a:moveTo>
                    <a:pt x="14324" y="6869"/>
                  </a:moveTo>
                  <a:cubicBezTo>
                    <a:pt x="14309" y="6869"/>
                    <a:pt x="14295" y="6874"/>
                    <a:pt x="14280" y="6880"/>
                  </a:cubicBezTo>
                  <a:lnTo>
                    <a:pt x="14280" y="6880"/>
                  </a:lnTo>
                  <a:cubicBezTo>
                    <a:pt x="14305" y="6876"/>
                    <a:pt x="14327" y="6872"/>
                    <a:pt x="14324" y="6869"/>
                  </a:cubicBezTo>
                  <a:close/>
                  <a:moveTo>
                    <a:pt x="15407" y="6714"/>
                  </a:moveTo>
                  <a:cubicBezTo>
                    <a:pt x="15360" y="6714"/>
                    <a:pt x="15307" y="6720"/>
                    <a:pt x="15256" y="6720"/>
                  </a:cubicBezTo>
                  <a:cubicBezTo>
                    <a:pt x="15242" y="6720"/>
                    <a:pt x="15229" y="6719"/>
                    <a:pt x="15215" y="6718"/>
                  </a:cubicBezTo>
                  <a:lnTo>
                    <a:pt x="15215" y="6718"/>
                  </a:lnTo>
                  <a:cubicBezTo>
                    <a:pt x="15208" y="6720"/>
                    <a:pt x="15200" y="6723"/>
                    <a:pt x="15193" y="6726"/>
                  </a:cubicBezTo>
                  <a:lnTo>
                    <a:pt x="15181" y="6726"/>
                  </a:lnTo>
                  <a:cubicBezTo>
                    <a:pt x="15181" y="6726"/>
                    <a:pt x="15181" y="6738"/>
                    <a:pt x="15181" y="6738"/>
                  </a:cubicBezTo>
                  <a:cubicBezTo>
                    <a:pt x="15195" y="6738"/>
                    <a:pt x="15234" y="6746"/>
                    <a:pt x="15268" y="6750"/>
                  </a:cubicBezTo>
                  <a:lnTo>
                    <a:pt x="15205" y="6750"/>
                  </a:lnTo>
                  <a:cubicBezTo>
                    <a:pt x="15226" y="6750"/>
                    <a:pt x="15248" y="6750"/>
                    <a:pt x="15270" y="6750"/>
                  </a:cubicBezTo>
                  <a:lnTo>
                    <a:pt x="15270" y="6750"/>
                  </a:lnTo>
                  <a:cubicBezTo>
                    <a:pt x="15284" y="6752"/>
                    <a:pt x="15297" y="6753"/>
                    <a:pt x="15307" y="6753"/>
                  </a:cubicBezTo>
                  <a:cubicBezTo>
                    <a:pt x="15313" y="6753"/>
                    <a:pt x="15318" y="6753"/>
                    <a:pt x="15322" y="6752"/>
                  </a:cubicBezTo>
                  <a:lnTo>
                    <a:pt x="15322" y="6752"/>
                  </a:lnTo>
                  <a:cubicBezTo>
                    <a:pt x="15361" y="6753"/>
                    <a:pt x="15402" y="6756"/>
                    <a:pt x="15443" y="6762"/>
                  </a:cubicBezTo>
                  <a:cubicBezTo>
                    <a:pt x="15407" y="6762"/>
                    <a:pt x="15407" y="6762"/>
                    <a:pt x="15443" y="6774"/>
                  </a:cubicBezTo>
                  <a:cubicBezTo>
                    <a:pt x="15367" y="6765"/>
                    <a:pt x="15286" y="6757"/>
                    <a:pt x="15206" y="6757"/>
                  </a:cubicBezTo>
                  <a:cubicBezTo>
                    <a:pt x="15174" y="6757"/>
                    <a:pt x="15141" y="6758"/>
                    <a:pt x="15110" y="6762"/>
                  </a:cubicBezTo>
                  <a:cubicBezTo>
                    <a:pt x="15146" y="6774"/>
                    <a:pt x="15169" y="6774"/>
                    <a:pt x="15205" y="6774"/>
                  </a:cubicBezTo>
                  <a:cubicBezTo>
                    <a:pt x="15193" y="6774"/>
                    <a:pt x="15169" y="6762"/>
                    <a:pt x="15157" y="6762"/>
                  </a:cubicBezTo>
                  <a:cubicBezTo>
                    <a:pt x="15193" y="6762"/>
                    <a:pt x="15241" y="6762"/>
                    <a:pt x="15288" y="6774"/>
                  </a:cubicBezTo>
                  <a:lnTo>
                    <a:pt x="15181" y="6774"/>
                  </a:lnTo>
                  <a:cubicBezTo>
                    <a:pt x="15193" y="6780"/>
                    <a:pt x="15199" y="6783"/>
                    <a:pt x="15198" y="6783"/>
                  </a:cubicBezTo>
                  <a:cubicBezTo>
                    <a:pt x="15196" y="6783"/>
                    <a:pt x="15187" y="6780"/>
                    <a:pt x="15169" y="6774"/>
                  </a:cubicBezTo>
                  <a:lnTo>
                    <a:pt x="15169" y="6774"/>
                  </a:lnTo>
                  <a:cubicBezTo>
                    <a:pt x="15181" y="6786"/>
                    <a:pt x="15193" y="6786"/>
                    <a:pt x="15205" y="6786"/>
                  </a:cubicBezTo>
                  <a:cubicBezTo>
                    <a:pt x="15195" y="6786"/>
                    <a:pt x="15176" y="6794"/>
                    <a:pt x="15164" y="6797"/>
                  </a:cubicBezTo>
                  <a:lnTo>
                    <a:pt x="15164" y="6797"/>
                  </a:lnTo>
                  <a:cubicBezTo>
                    <a:pt x="15209" y="6791"/>
                    <a:pt x="15255" y="6789"/>
                    <a:pt x="15300" y="6789"/>
                  </a:cubicBezTo>
                  <a:cubicBezTo>
                    <a:pt x="15348" y="6789"/>
                    <a:pt x="15396" y="6792"/>
                    <a:pt x="15443" y="6798"/>
                  </a:cubicBezTo>
                  <a:lnTo>
                    <a:pt x="15205" y="6798"/>
                  </a:lnTo>
                  <a:cubicBezTo>
                    <a:pt x="15300" y="6810"/>
                    <a:pt x="15217" y="6810"/>
                    <a:pt x="15205" y="6810"/>
                  </a:cubicBezTo>
                  <a:cubicBezTo>
                    <a:pt x="15265" y="6810"/>
                    <a:pt x="15300" y="6810"/>
                    <a:pt x="15372" y="6821"/>
                  </a:cubicBezTo>
                  <a:cubicBezTo>
                    <a:pt x="15324" y="6821"/>
                    <a:pt x="15300" y="6845"/>
                    <a:pt x="15253" y="6845"/>
                  </a:cubicBezTo>
                  <a:lnTo>
                    <a:pt x="15217" y="6845"/>
                  </a:lnTo>
                  <a:cubicBezTo>
                    <a:pt x="15201" y="6845"/>
                    <a:pt x="15275" y="6851"/>
                    <a:pt x="15298" y="6851"/>
                  </a:cubicBezTo>
                  <a:cubicBezTo>
                    <a:pt x="15310" y="6851"/>
                    <a:pt x="15308" y="6849"/>
                    <a:pt x="15276" y="6845"/>
                  </a:cubicBezTo>
                  <a:cubicBezTo>
                    <a:pt x="15324" y="6845"/>
                    <a:pt x="15384" y="6845"/>
                    <a:pt x="15431" y="6857"/>
                  </a:cubicBezTo>
                  <a:lnTo>
                    <a:pt x="15396" y="6857"/>
                  </a:lnTo>
                  <a:cubicBezTo>
                    <a:pt x="15396" y="6857"/>
                    <a:pt x="15491" y="6869"/>
                    <a:pt x="15467" y="6869"/>
                  </a:cubicBezTo>
                  <a:cubicBezTo>
                    <a:pt x="15410" y="6874"/>
                    <a:pt x="15367" y="6878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61" y="6880"/>
                    <a:pt x="15592" y="6877"/>
                    <a:pt x="15550" y="6869"/>
                  </a:cubicBezTo>
                  <a:lnTo>
                    <a:pt x="15538" y="6869"/>
                  </a:lnTo>
                  <a:cubicBezTo>
                    <a:pt x="15538" y="6869"/>
                    <a:pt x="15503" y="6857"/>
                    <a:pt x="15503" y="6845"/>
                  </a:cubicBezTo>
                  <a:cubicBezTo>
                    <a:pt x="15503" y="6821"/>
                    <a:pt x="15574" y="6821"/>
                    <a:pt x="15586" y="6810"/>
                  </a:cubicBezTo>
                  <a:cubicBezTo>
                    <a:pt x="15586" y="6810"/>
                    <a:pt x="15503" y="6786"/>
                    <a:pt x="15479" y="6786"/>
                  </a:cubicBezTo>
                  <a:cubicBezTo>
                    <a:pt x="15479" y="6786"/>
                    <a:pt x="15502" y="6771"/>
                    <a:pt x="15517" y="6771"/>
                  </a:cubicBezTo>
                  <a:cubicBezTo>
                    <a:pt x="15519" y="6771"/>
                    <a:pt x="15521" y="6771"/>
                    <a:pt x="15523" y="6772"/>
                  </a:cubicBezTo>
                  <a:lnTo>
                    <a:pt x="15523" y="6772"/>
                  </a:lnTo>
                  <a:cubicBezTo>
                    <a:pt x="15491" y="6750"/>
                    <a:pt x="15492" y="6750"/>
                    <a:pt x="15527" y="6750"/>
                  </a:cubicBezTo>
                  <a:lnTo>
                    <a:pt x="15491" y="6750"/>
                  </a:lnTo>
                  <a:cubicBezTo>
                    <a:pt x="15503" y="6750"/>
                    <a:pt x="15515" y="6750"/>
                    <a:pt x="15527" y="6738"/>
                  </a:cubicBezTo>
                  <a:lnTo>
                    <a:pt x="15503" y="6738"/>
                  </a:lnTo>
                  <a:cubicBezTo>
                    <a:pt x="15479" y="6726"/>
                    <a:pt x="15443" y="6726"/>
                    <a:pt x="15419" y="6726"/>
                  </a:cubicBezTo>
                  <a:cubicBezTo>
                    <a:pt x="15431" y="6726"/>
                    <a:pt x="15431" y="6726"/>
                    <a:pt x="15431" y="6714"/>
                  </a:cubicBezTo>
                  <a:close/>
                  <a:moveTo>
                    <a:pt x="10157" y="6714"/>
                  </a:moveTo>
                  <a:cubicBezTo>
                    <a:pt x="10121" y="6714"/>
                    <a:pt x="10082" y="6717"/>
                    <a:pt x="10044" y="6717"/>
                  </a:cubicBezTo>
                  <a:cubicBezTo>
                    <a:pt x="10026" y="6717"/>
                    <a:pt x="10008" y="6717"/>
                    <a:pt x="9991" y="6715"/>
                  </a:cubicBezTo>
                  <a:lnTo>
                    <a:pt x="9991" y="6715"/>
                  </a:lnTo>
                  <a:cubicBezTo>
                    <a:pt x="9972" y="6716"/>
                    <a:pt x="9953" y="6719"/>
                    <a:pt x="9931" y="6726"/>
                  </a:cubicBezTo>
                  <a:cubicBezTo>
                    <a:pt x="9942" y="6722"/>
                    <a:pt x="9954" y="6721"/>
                    <a:pt x="9966" y="6721"/>
                  </a:cubicBezTo>
                  <a:cubicBezTo>
                    <a:pt x="9990" y="6721"/>
                    <a:pt x="10014" y="6726"/>
                    <a:pt x="10038" y="6726"/>
                  </a:cubicBezTo>
                  <a:lnTo>
                    <a:pt x="9931" y="6726"/>
                  </a:lnTo>
                  <a:cubicBezTo>
                    <a:pt x="9931" y="6726"/>
                    <a:pt x="9931" y="6738"/>
                    <a:pt x="9931" y="6738"/>
                  </a:cubicBezTo>
                  <a:cubicBezTo>
                    <a:pt x="9944" y="6738"/>
                    <a:pt x="9983" y="6746"/>
                    <a:pt x="10017" y="6750"/>
                  </a:cubicBezTo>
                  <a:lnTo>
                    <a:pt x="9954" y="6750"/>
                  </a:lnTo>
                  <a:cubicBezTo>
                    <a:pt x="9975" y="6750"/>
                    <a:pt x="9997" y="6750"/>
                    <a:pt x="10020" y="6750"/>
                  </a:cubicBezTo>
                  <a:lnTo>
                    <a:pt x="10020" y="6750"/>
                  </a:lnTo>
                  <a:cubicBezTo>
                    <a:pt x="10034" y="6752"/>
                    <a:pt x="10046" y="6753"/>
                    <a:pt x="10056" y="6753"/>
                  </a:cubicBezTo>
                  <a:cubicBezTo>
                    <a:pt x="10063" y="6753"/>
                    <a:pt x="10068" y="6753"/>
                    <a:pt x="10071" y="6752"/>
                  </a:cubicBezTo>
                  <a:lnTo>
                    <a:pt x="10071" y="6752"/>
                  </a:lnTo>
                  <a:cubicBezTo>
                    <a:pt x="10110" y="6753"/>
                    <a:pt x="10151" y="6756"/>
                    <a:pt x="10193" y="6762"/>
                  </a:cubicBezTo>
                  <a:cubicBezTo>
                    <a:pt x="10157" y="6762"/>
                    <a:pt x="10157" y="6762"/>
                    <a:pt x="10193" y="6774"/>
                  </a:cubicBezTo>
                  <a:cubicBezTo>
                    <a:pt x="10117" y="6765"/>
                    <a:pt x="10035" y="6757"/>
                    <a:pt x="9956" y="6757"/>
                  </a:cubicBezTo>
                  <a:cubicBezTo>
                    <a:pt x="9923" y="6757"/>
                    <a:pt x="9891" y="6758"/>
                    <a:pt x="9859" y="6762"/>
                  </a:cubicBezTo>
                  <a:cubicBezTo>
                    <a:pt x="9895" y="6762"/>
                    <a:pt x="9919" y="6774"/>
                    <a:pt x="9954" y="6774"/>
                  </a:cubicBezTo>
                  <a:cubicBezTo>
                    <a:pt x="9931" y="6774"/>
                    <a:pt x="9919" y="6762"/>
                    <a:pt x="9907" y="6762"/>
                  </a:cubicBezTo>
                  <a:cubicBezTo>
                    <a:pt x="9942" y="6762"/>
                    <a:pt x="9990" y="6762"/>
                    <a:pt x="10038" y="6774"/>
                  </a:cubicBezTo>
                  <a:lnTo>
                    <a:pt x="9931" y="6774"/>
                  </a:lnTo>
                  <a:cubicBezTo>
                    <a:pt x="9942" y="6780"/>
                    <a:pt x="9948" y="6783"/>
                    <a:pt x="9947" y="6783"/>
                  </a:cubicBezTo>
                  <a:cubicBezTo>
                    <a:pt x="9945" y="6783"/>
                    <a:pt x="9937" y="6780"/>
                    <a:pt x="9919" y="6774"/>
                  </a:cubicBezTo>
                  <a:lnTo>
                    <a:pt x="9919" y="6774"/>
                  </a:lnTo>
                  <a:cubicBezTo>
                    <a:pt x="9931" y="6786"/>
                    <a:pt x="9942" y="6786"/>
                    <a:pt x="9954" y="6786"/>
                  </a:cubicBezTo>
                  <a:cubicBezTo>
                    <a:pt x="9944" y="6786"/>
                    <a:pt x="9926" y="6794"/>
                    <a:pt x="9913" y="6797"/>
                  </a:cubicBezTo>
                  <a:lnTo>
                    <a:pt x="9913" y="6797"/>
                  </a:lnTo>
                  <a:cubicBezTo>
                    <a:pt x="10006" y="6786"/>
                    <a:pt x="10099" y="6786"/>
                    <a:pt x="10181" y="6786"/>
                  </a:cubicBezTo>
                  <a:cubicBezTo>
                    <a:pt x="10109" y="6798"/>
                    <a:pt x="10038" y="6798"/>
                    <a:pt x="9954" y="6798"/>
                  </a:cubicBezTo>
                  <a:cubicBezTo>
                    <a:pt x="10050" y="6810"/>
                    <a:pt x="9966" y="6810"/>
                    <a:pt x="9954" y="6810"/>
                  </a:cubicBezTo>
                  <a:cubicBezTo>
                    <a:pt x="10014" y="6810"/>
                    <a:pt x="10050" y="6810"/>
                    <a:pt x="10121" y="6821"/>
                  </a:cubicBezTo>
                  <a:cubicBezTo>
                    <a:pt x="10073" y="6821"/>
                    <a:pt x="10050" y="6845"/>
                    <a:pt x="10002" y="6845"/>
                  </a:cubicBezTo>
                  <a:lnTo>
                    <a:pt x="9966" y="6845"/>
                  </a:lnTo>
                  <a:cubicBezTo>
                    <a:pt x="9950" y="6845"/>
                    <a:pt x="10024" y="6851"/>
                    <a:pt x="10044" y="6851"/>
                  </a:cubicBezTo>
                  <a:cubicBezTo>
                    <a:pt x="10054" y="6851"/>
                    <a:pt x="10050" y="6849"/>
                    <a:pt x="10014" y="6845"/>
                  </a:cubicBezTo>
                  <a:cubicBezTo>
                    <a:pt x="10073" y="6845"/>
                    <a:pt x="10121" y="6845"/>
                    <a:pt x="10181" y="6857"/>
                  </a:cubicBezTo>
                  <a:lnTo>
                    <a:pt x="10145" y="6857"/>
                  </a:lnTo>
                  <a:cubicBezTo>
                    <a:pt x="10145" y="6857"/>
                    <a:pt x="10240" y="6869"/>
                    <a:pt x="10216" y="6869"/>
                  </a:cubicBezTo>
                  <a:cubicBezTo>
                    <a:pt x="10159" y="6874"/>
                    <a:pt x="10115" y="6878"/>
                    <a:pt x="10083" y="6881"/>
                  </a:cubicBezTo>
                  <a:lnTo>
                    <a:pt x="10083" y="6881"/>
                  </a:lnTo>
                  <a:cubicBezTo>
                    <a:pt x="10106" y="6880"/>
                    <a:pt x="10342" y="6877"/>
                    <a:pt x="10300" y="6869"/>
                  </a:cubicBezTo>
                  <a:lnTo>
                    <a:pt x="10288" y="6869"/>
                  </a:lnTo>
                  <a:cubicBezTo>
                    <a:pt x="10288" y="6869"/>
                    <a:pt x="10252" y="6857"/>
                    <a:pt x="10252" y="6845"/>
                  </a:cubicBezTo>
                  <a:cubicBezTo>
                    <a:pt x="10252" y="6821"/>
                    <a:pt x="10323" y="6821"/>
                    <a:pt x="10335" y="6810"/>
                  </a:cubicBezTo>
                  <a:cubicBezTo>
                    <a:pt x="10335" y="6810"/>
                    <a:pt x="10240" y="6786"/>
                    <a:pt x="10228" y="6786"/>
                  </a:cubicBezTo>
                  <a:cubicBezTo>
                    <a:pt x="10228" y="6786"/>
                    <a:pt x="10264" y="6762"/>
                    <a:pt x="10276" y="6762"/>
                  </a:cubicBezTo>
                  <a:cubicBezTo>
                    <a:pt x="10240" y="6750"/>
                    <a:pt x="10240" y="6750"/>
                    <a:pt x="10276" y="6750"/>
                  </a:cubicBezTo>
                  <a:cubicBezTo>
                    <a:pt x="10264" y="6750"/>
                    <a:pt x="10252" y="6750"/>
                    <a:pt x="10240" y="6738"/>
                  </a:cubicBezTo>
                  <a:lnTo>
                    <a:pt x="10252" y="6738"/>
                  </a:lnTo>
                  <a:cubicBezTo>
                    <a:pt x="10228" y="6726"/>
                    <a:pt x="10193" y="6726"/>
                    <a:pt x="10169" y="6726"/>
                  </a:cubicBezTo>
                  <a:cubicBezTo>
                    <a:pt x="10181" y="6726"/>
                    <a:pt x="10181" y="6726"/>
                    <a:pt x="10181" y="6714"/>
                  </a:cubicBezTo>
                  <a:close/>
                  <a:moveTo>
                    <a:pt x="12182" y="6881"/>
                  </a:move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close/>
                  <a:moveTo>
                    <a:pt x="4833" y="6881"/>
                  </a:moveTo>
                  <a:cubicBezTo>
                    <a:pt x="4831" y="6881"/>
                    <a:pt x="4831" y="6881"/>
                    <a:pt x="4831" y="6881"/>
                  </a:cubicBezTo>
                  <a:lnTo>
                    <a:pt x="4831" y="6881"/>
                  </a:lnTo>
                  <a:cubicBezTo>
                    <a:pt x="4832" y="6881"/>
                    <a:pt x="4832" y="6881"/>
                    <a:pt x="4833" y="6881"/>
                  </a:cubicBezTo>
                  <a:close/>
                  <a:moveTo>
                    <a:pt x="10083" y="6881"/>
                  </a:moveTo>
                  <a:lnTo>
                    <a:pt x="10083" y="6881"/>
                  </a:lnTo>
                  <a:cubicBezTo>
                    <a:pt x="10082" y="6881"/>
                    <a:pt x="10081" y="6881"/>
                    <a:pt x="10082" y="6881"/>
                  </a:cubicBezTo>
                  <a:lnTo>
                    <a:pt x="10082" y="6881"/>
                  </a:lnTo>
                  <a:cubicBezTo>
                    <a:pt x="10083" y="6881"/>
                    <a:pt x="10083" y="6881"/>
                    <a:pt x="10083" y="6881"/>
                  </a:cubicBezTo>
                  <a:close/>
                  <a:moveTo>
                    <a:pt x="5881" y="6881"/>
                  </a:moveTo>
                  <a:cubicBezTo>
                    <a:pt x="5879" y="6881"/>
                    <a:pt x="5879" y="6881"/>
                    <a:pt x="5879" y="6881"/>
                  </a:cubicBezTo>
                  <a:lnTo>
                    <a:pt x="5879" y="6881"/>
                  </a:lnTo>
                  <a:cubicBezTo>
                    <a:pt x="5880" y="6881"/>
                    <a:pt x="5880" y="6881"/>
                    <a:pt x="5881" y="6881"/>
                  </a:cubicBezTo>
                  <a:close/>
                  <a:moveTo>
                    <a:pt x="6928" y="6881"/>
                  </a:moveTo>
                  <a:cubicBezTo>
                    <a:pt x="6927" y="6881"/>
                    <a:pt x="6926" y="6881"/>
                    <a:pt x="6927" y="6881"/>
                  </a:cubicBezTo>
                  <a:lnTo>
                    <a:pt x="6927" y="6881"/>
                  </a:lnTo>
                  <a:cubicBezTo>
                    <a:pt x="6927" y="6881"/>
                    <a:pt x="6928" y="6881"/>
                    <a:pt x="6928" y="6881"/>
                  </a:cubicBezTo>
                  <a:close/>
                  <a:moveTo>
                    <a:pt x="14287" y="6881"/>
                  </a:moveTo>
                  <a:lnTo>
                    <a:pt x="14287" y="6881"/>
                  </a:lnTo>
                  <a:cubicBezTo>
                    <a:pt x="14285" y="6881"/>
                    <a:pt x="14284" y="6881"/>
                    <a:pt x="14285" y="6881"/>
                  </a:cubicBezTo>
                  <a:lnTo>
                    <a:pt x="14285" y="6881"/>
                  </a:lnTo>
                  <a:cubicBezTo>
                    <a:pt x="14285" y="6881"/>
                    <a:pt x="14286" y="6881"/>
                    <a:pt x="14287" y="6881"/>
                  </a:cubicBezTo>
                  <a:close/>
                  <a:moveTo>
                    <a:pt x="6978" y="6869"/>
                  </a:moveTo>
                  <a:cubicBezTo>
                    <a:pt x="6954" y="6869"/>
                    <a:pt x="6930" y="6881"/>
                    <a:pt x="6906" y="6881"/>
                  </a:cubicBezTo>
                  <a:cubicBezTo>
                    <a:pt x="6907" y="6881"/>
                    <a:pt x="6908" y="6882"/>
                    <a:pt x="6909" y="6882"/>
                  </a:cubicBezTo>
                  <a:lnTo>
                    <a:pt x="6909" y="6882"/>
                  </a:lnTo>
                  <a:cubicBezTo>
                    <a:pt x="6943" y="6878"/>
                    <a:pt x="6978" y="6873"/>
                    <a:pt x="6978" y="6869"/>
                  </a:cubicBezTo>
                  <a:close/>
                  <a:moveTo>
                    <a:pt x="5930" y="6869"/>
                  </a:moveTo>
                  <a:cubicBezTo>
                    <a:pt x="5906" y="6869"/>
                    <a:pt x="5882" y="6881"/>
                    <a:pt x="5859" y="6881"/>
                  </a:cubicBezTo>
                  <a:cubicBezTo>
                    <a:pt x="5860" y="6881"/>
                    <a:pt x="5861" y="6882"/>
                    <a:pt x="5862" y="6882"/>
                  </a:cubicBezTo>
                  <a:lnTo>
                    <a:pt x="5862" y="6882"/>
                  </a:lnTo>
                  <a:cubicBezTo>
                    <a:pt x="5895" y="6878"/>
                    <a:pt x="5930" y="6873"/>
                    <a:pt x="5930" y="6869"/>
                  </a:cubicBezTo>
                  <a:close/>
                  <a:moveTo>
                    <a:pt x="5862" y="6882"/>
                  </a:moveTo>
                  <a:cubicBezTo>
                    <a:pt x="5856" y="6883"/>
                    <a:pt x="5850" y="6883"/>
                    <a:pt x="5844" y="6884"/>
                  </a:cubicBezTo>
                  <a:lnTo>
                    <a:pt x="5844" y="6884"/>
                  </a:lnTo>
                  <a:cubicBezTo>
                    <a:pt x="5850" y="6883"/>
                    <a:pt x="5856" y="6883"/>
                    <a:pt x="5863" y="6882"/>
                  </a:cubicBezTo>
                  <a:lnTo>
                    <a:pt x="5863" y="6882"/>
                  </a:lnTo>
                  <a:cubicBezTo>
                    <a:pt x="5862" y="6882"/>
                    <a:pt x="5862" y="6882"/>
                    <a:pt x="5862" y="6882"/>
                  </a:cubicBezTo>
                  <a:close/>
                  <a:moveTo>
                    <a:pt x="15338" y="6879"/>
                  </a:moveTo>
                  <a:cubicBezTo>
                    <a:pt x="15325" y="6881"/>
                    <a:pt x="15311" y="6883"/>
                    <a:pt x="15298" y="6884"/>
                  </a:cubicBezTo>
                  <a:lnTo>
                    <a:pt x="15298" y="6884"/>
                  </a:lnTo>
                  <a:cubicBezTo>
                    <a:pt x="15308" y="6883"/>
                    <a:pt x="15319" y="6882"/>
                    <a:pt x="15333" y="6881"/>
                  </a:cubicBezTo>
                  <a:lnTo>
                    <a:pt x="15333" y="6881"/>
                  </a:lnTo>
                  <a:cubicBezTo>
                    <a:pt x="15333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4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6" y="6880"/>
                    <a:pt x="15337" y="6880"/>
                    <a:pt x="15338" y="6879"/>
                  </a:cubicBezTo>
                  <a:close/>
                  <a:moveTo>
                    <a:pt x="11095" y="6884"/>
                  </a:moveTo>
                  <a:cubicBezTo>
                    <a:pt x="11095" y="6884"/>
                    <a:pt x="11095" y="6884"/>
                    <a:pt x="11095" y="6884"/>
                  </a:cubicBezTo>
                  <a:lnTo>
                    <a:pt x="11095" y="6884"/>
                  </a:lnTo>
                  <a:cubicBezTo>
                    <a:pt x="11095" y="6884"/>
                    <a:pt x="11095" y="6884"/>
                    <a:pt x="11095" y="6884"/>
                  </a:cubicBezTo>
                  <a:close/>
                  <a:moveTo>
                    <a:pt x="6892" y="6884"/>
                  </a:move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close/>
                  <a:moveTo>
                    <a:pt x="5844" y="6884"/>
                  </a:move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close/>
                  <a:moveTo>
                    <a:pt x="4780" y="6886"/>
                  </a:moveTo>
                  <a:cubicBezTo>
                    <a:pt x="4762" y="6887"/>
                    <a:pt x="4755" y="6888"/>
                    <a:pt x="4755" y="6888"/>
                  </a:cubicBezTo>
                  <a:cubicBezTo>
                    <a:pt x="4756" y="6888"/>
                    <a:pt x="4766" y="6887"/>
                    <a:pt x="4780" y="6886"/>
                  </a:cubicBezTo>
                  <a:close/>
                  <a:moveTo>
                    <a:pt x="5844" y="6884"/>
                  </a:moveTo>
                  <a:cubicBezTo>
                    <a:pt x="5814" y="6887"/>
                    <a:pt x="5803" y="6888"/>
                    <a:pt x="5804" y="6888"/>
                  </a:cubicBezTo>
                  <a:cubicBezTo>
                    <a:pt x="5805" y="6888"/>
                    <a:pt x="5823" y="6886"/>
                    <a:pt x="5844" y="6884"/>
                  </a:cubicBezTo>
                  <a:close/>
                  <a:moveTo>
                    <a:pt x="6892" y="6884"/>
                  </a:moveTo>
                  <a:cubicBezTo>
                    <a:pt x="6862" y="6887"/>
                    <a:pt x="6851" y="6888"/>
                    <a:pt x="6852" y="6888"/>
                  </a:cubicBezTo>
                  <a:cubicBezTo>
                    <a:pt x="6853" y="6888"/>
                    <a:pt x="6870" y="6886"/>
                    <a:pt x="6892" y="6884"/>
                  </a:cubicBezTo>
                  <a:close/>
                  <a:moveTo>
                    <a:pt x="7963" y="6882"/>
                  </a:moveTo>
                  <a:lnTo>
                    <a:pt x="7963" y="6882"/>
                  </a:lnTo>
                  <a:cubicBezTo>
                    <a:pt x="7916" y="6886"/>
                    <a:pt x="7901" y="6888"/>
                    <a:pt x="7903" y="6888"/>
                  </a:cubicBezTo>
                  <a:cubicBezTo>
                    <a:pt x="7905" y="6888"/>
                    <a:pt x="7934" y="6885"/>
                    <a:pt x="7963" y="6882"/>
                  </a:cubicBezTo>
                  <a:close/>
                  <a:moveTo>
                    <a:pt x="9008" y="6883"/>
                  </a:moveTo>
                  <a:cubicBezTo>
                    <a:pt x="8968" y="6886"/>
                    <a:pt x="8954" y="6888"/>
                    <a:pt x="8956" y="6888"/>
                  </a:cubicBezTo>
                  <a:cubicBezTo>
                    <a:pt x="8958" y="6888"/>
                    <a:pt x="8982" y="6886"/>
                    <a:pt x="9008" y="6883"/>
                  </a:cubicBezTo>
                  <a:close/>
                  <a:moveTo>
                    <a:pt x="10031" y="6886"/>
                  </a:moveTo>
                  <a:cubicBezTo>
                    <a:pt x="10012" y="6887"/>
                    <a:pt x="10006" y="6888"/>
                    <a:pt x="10006" y="6888"/>
                  </a:cubicBezTo>
                  <a:cubicBezTo>
                    <a:pt x="10007" y="6888"/>
                    <a:pt x="10017" y="6887"/>
                    <a:pt x="10031" y="6886"/>
                  </a:cubicBezTo>
                  <a:close/>
                  <a:moveTo>
                    <a:pt x="11095" y="6884"/>
                  </a:moveTo>
                  <a:cubicBezTo>
                    <a:pt x="11065" y="6887"/>
                    <a:pt x="11054" y="6888"/>
                    <a:pt x="11055" y="6888"/>
                  </a:cubicBezTo>
                  <a:cubicBezTo>
                    <a:pt x="11056" y="6888"/>
                    <a:pt x="11073" y="6886"/>
                    <a:pt x="11095" y="6884"/>
                  </a:cubicBezTo>
                  <a:close/>
                  <a:moveTo>
                    <a:pt x="12143" y="6884"/>
                  </a:moveTo>
                  <a:cubicBezTo>
                    <a:pt x="12112" y="6887"/>
                    <a:pt x="12101" y="6888"/>
                    <a:pt x="12102" y="6888"/>
                  </a:cubicBezTo>
                  <a:cubicBezTo>
                    <a:pt x="12103" y="6888"/>
                    <a:pt x="12121" y="6886"/>
                    <a:pt x="12143" y="6884"/>
                  </a:cubicBezTo>
                  <a:close/>
                  <a:moveTo>
                    <a:pt x="14234" y="6886"/>
                  </a:moveTo>
                  <a:cubicBezTo>
                    <a:pt x="14215" y="6887"/>
                    <a:pt x="14208" y="6888"/>
                    <a:pt x="14209" y="6888"/>
                  </a:cubicBezTo>
                  <a:cubicBezTo>
                    <a:pt x="14210" y="6888"/>
                    <a:pt x="14220" y="6887"/>
                    <a:pt x="14234" y="6886"/>
                  </a:cubicBezTo>
                  <a:close/>
                  <a:moveTo>
                    <a:pt x="15298" y="6884"/>
                  </a:moveTo>
                  <a:cubicBezTo>
                    <a:pt x="15267" y="6887"/>
                    <a:pt x="15256" y="6888"/>
                    <a:pt x="15257" y="6888"/>
                  </a:cubicBezTo>
                  <a:cubicBezTo>
                    <a:pt x="15259" y="6888"/>
                    <a:pt x="15276" y="6886"/>
                    <a:pt x="15298" y="6884"/>
                  </a:cubicBezTo>
                  <a:close/>
                  <a:moveTo>
                    <a:pt x="10152" y="6900"/>
                  </a:moveTo>
                  <a:cubicBezTo>
                    <a:pt x="10149" y="6900"/>
                    <a:pt x="10146" y="6900"/>
                    <a:pt x="10142" y="6901"/>
                  </a:cubicBezTo>
                  <a:lnTo>
                    <a:pt x="10142" y="6901"/>
                  </a:lnTo>
                  <a:cubicBezTo>
                    <a:pt x="10142" y="6901"/>
                    <a:pt x="10142" y="6901"/>
                    <a:pt x="10142" y="6901"/>
                  </a:cubicBezTo>
                  <a:lnTo>
                    <a:pt x="10142" y="6901"/>
                  </a:lnTo>
                  <a:cubicBezTo>
                    <a:pt x="10139" y="6902"/>
                    <a:pt x="10136" y="6903"/>
                    <a:pt x="10133" y="6905"/>
                  </a:cubicBezTo>
                  <a:lnTo>
                    <a:pt x="10133" y="6905"/>
                  </a:lnTo>
                  <a:cubicBezTo>
                    <a:pt x="10136" y="6903"/>
                    <a:pt x="10139" y="6902"/>
                    <a:pt x="10142" y="6901"/>
                  </a:cubicBezTo>
                  <a:lnTo>
                    <a:pt x="10142" y="6901"/>
                  </a:lnTo>
                  <a:cubicBezTo>
                    <a:pt x="10147" y="6902"/>
                    <a:pt x="10152" y="6902"/>
                    <a:pt x="10157" y="6903"/>
                  </a:cubicBezTo>
                  <a:lnTo>
                    <a:pt x="10157" y="6903"/>
                  </a:lnTo>
                  <a:cubicBezTo>
                    <a:pt x="10159" y="6901"/>
                    <a:pt x="10157" y="6900"/>
                    <a:pt x="10152" y="6900"/>
                  </a:cubicBezTo>
                  <a:close/>
                  <a:moveTo>
                    <a:pt x="14355" y="6900"/>
                  </a:moveTo>
                  <a:cubicBezTo>
                    <a:pt x="14352" y="6900"/>
                    <a:pt x="14349" y="6900"/>
                    <a:pt x="14345" y="6901"/>
                  </a:cubicBezTo>
                  <a:lnTo>
                    <a:pt x="14345" y="6901"/>
                  </a:lnTo>
                  <a:cubicBezTo>
                    <a:pt x="14345" y="6901"/>
                    <a:pt x="14345" y="6901"/>
                    <a:pt x="14345" y="6901"/>
                  </a:cubicBezTo>
                  <a:lnTo>
                    <a:pt x="14345" y="6901"/>
                  </a:lnTo>
                  <a:cubicBezTo>
                    <a:pt x="14342" y="6902"/>
                    <a:pt x="14339" y="6903"/>
                    <a:pt x="14336" y="6905"/>
                  </a:cubicBezTo>
                  <a:lnTo>
                    <a:pt x="14336" y="6905"/>
                  </a:lnTo>
                  <a:cubicBezTo>
                    <a:pt x="14339" y="6903"/>
                    <a:pt x="14342" y="6902"/>
                    <a:pt x="14345" y="6901"/>
                  </a:cubicBezTo>
                  <a:lnTo>
                    <a:pt x="14345" y="6901"/>
                  </a:lnTo>
                  <a:cubicBezTo>
                    <a:pt x="14350" y="6902"/>
                    <a:pt x="14355" y="6902"/>
                    <a:pt x="14360" y="6903"/>
                  </a:cubicBezTo>
                  <a:lnTo>
                    <a:pt x="14360" y="6903"/>
                  </a:lnTo>
                  <a:cubicBezTo>
                    <a:pt x="14362" y="6901"/>
                    <a:pt x="14360" y="6900"/>
                    <a:pt x="14355" y="6900"/>
                  </a:cubicBezTo>
                  <a:close/>
                  <a:moveTo>
                    <a:pt x="4901" y="6900"/>
                  </a:moveTo>
                  <a:cubicBezTo>
                    <a:pt x="4899" y="6900"/>
                    <a:pt x="4895" y="6900"/>
                    <a:pt x="4891" y="6901"/>
                  </a:cubicBezTo>
                  <a:lnTo>
                    <a:pt x="4891" y="6901"/>
                  </a:lnTo>
                  <a:cubicBezTo>
                    <a:pt x="4891" y="6901"/>
                    <a:pt x="4891" y="6901"/>
                    <a:pt x="4891" y="6901"/>
                  </a:cubicBezTo>
                  <a:lnTo>
                    <a:pt x="4891" y="6901"/>
                  </a:lnTo>
                  <a:cubicBezTo>
                    <a:pt x="4888" y="6902"/>
                    <a:pt x="4885" y="6903"/>
                    <a:pt x="4883" y="6905"/>
                  </a:cubicBezTo>
                  <a:lnTo>
                    <a:pt x="4883" y="6905"/>
                  </a:lnTo>
                  <a:cubicBezTo>
                    <a:pt x="4886" y="6903"/>
                    <a:pt x="4889" y="6902"/>
                    <a:pt x="4891" y="6901"/>
                  </a:cubicBezTo>
                  <a:lnTo>
                    <a:pt x="4891" y="6901"/>
                  </a:lnTo>
                  <a:cubicBezTo>
                    <a:pt x="4897" y="6902"/>
                    <a:pt x="4902" y="6902"/>
                    <a:pt x="4907" y="6903"/>
                  </a:cubicBezTo>
                  <a:lnTo>
                    <a:pt x="4907" y="6903"/>
                  </a:lnTo>
                  <a:cubicBezTo>
                    <a:pt x="4908" y="6901"/>
                    <a:pt x="4906" y="6900"/>
                    <a:pt x="4901" y="6900"/>
                  </a:cubicBezTo>
                  <a:close/>
                  <a:moveTo>
                    <a:pt x="4834" y="6879"/>
                  </a:moveTo>
                  <a:cubicBezTo>
                    <a:pt x="4816" y="6881"/>
                    <a:pt x="4796" y="6884"/>
                    <a:pt x="4780" y="6886"/>
                  </a:cubicBezTo>
                  <a:lnTo>
                    <a:pt x="4780" y="6886"/>
                  </a:lnTo>
                  <a:cubicBezTo>
                    <a:pt x="4792" y="6884"/>
                    <a:pt x="4808" y="6883"/>
                    <a:pt x="4829" y="6881"/>
                  </a:cubicBezTo>
                  <a:lnTo>
                    <a:pt x="4829" y="6881"/>
                  </a:lnTo>
                  <a:cubicBezTo>
                    <a:pt x="4821" y="6885"/>
                    <a:pt x="4811" y="6889"/>
                    <a:pt x="4799" y="6893"/>
                  </a:cubicBezTo>
                  <a:cubicBezTo>
                    <a:pt x="4821" y="6893"/>
                    <a:pt x="4858" y="6898"/>
                    <a:pt x="4891" y="6901"/>
                  </a:cubicBezTo>
                  <a:lnTo>
                    <a:pt x="4891" y="6901"/>
                  </a:lnTo>
                  <a:cubicBezTo>
                    <a:pt x="4901" y="6898"/>
                    <a:pt x="4912" y="6896"/>
                    <a:pt x="4924" y="6896"/>
                  </a:cubicBezTo>
                  <a:cubicBezTo>
                    <a:pt x="4946" y="6896"/>
                    <a:pt x="4971" y="6901"/>
                    <a:pt x="4994" y="6905"/>
                  </a:cubicBezTo>
                  <a:lnTo>
                    <a:pt x="4994" y="6905"/>
                  </a:lnTo>
                  <a:cubicBezTo>
                    <a:pt x="5016" y="6904"/>
                    <a:pt x="5042" y="6902"/>
                    <a:pt x="5061" y="6893"/>
                  </a:cubicBezTo>
                  <a:cubicBezTo>
                    <a:pt x="5025" y="6893"/>
                    <a:pt x="4989" y="6893"/>
                    <a:pt x="4942" y="6881"/>
                  </a:cubicBezTo>
                  <a:lnTo>
                    <a:pt x="4954" y="6881"/>
                  </a:lnTo>
                  <a:cubicBezTo>
                    <a:pt x="4868" y="6881"/>
                    <a:pt x="4835" y="6881"/>
                    <a:pt x="4831" y="6881"/>
                  </a:cubicBezTo>
                  <a:lnTo>
                    <a:pt x="4831" y="6881"/>
                  </a:lnTo>
                  <a:cubicBezTo>
                    <a:pt x="4831" y="6881"/>
                    <a:pt x="4830" y="6881"/>
                    <a:pt x="4829" y="6881"/>
                  </a:cubicBezTo>
                  <a:lnTo>
                    <a:pt x="4829" y="6881"/>
                  </a:lnTo>
                  <a:cubicBezTo>
                    <a:pt x="4831" y="6880"/>
                    <a:pt x="4832" y="6880"/>
                    <a:pt x="4834" y="6879"/>
                  </a:cubicBezTo>
                  <a:close/>
                  <a:moveTo>
                    <a:pt x="10085" y="6879"/>
                  </a:moveTo>
                  <a:cubicBezTo>
                    <a:pt x="10067" y="6881"/>
                    <a:pt x="10046" y="6884"/>
                    <a:pt x="10031" y="6886"/>
                  </a:cubicBezTo>
                  <a:lnTo>
                    <a:pt x="10031" y="6886"/>
                  </a:lnTo>
                  <a:cubicBezTo>
                    <a:pt x="10042" y="6884"/>
                    <a:pt x="10058" y="6883"/>
                    <a:pt x="10080" y="6881"/>
                  </a:cubicBezTo>
                  <a:lnTo>
                    <a:pt x="10080" y="6881"/>
                  </a:lnTo>
                  <a:cubicBezTo>
                    <a:pt x="10071" y="6885"/>
                    <a:pt x="10062" y="6889"/>
                    <a:pt x="10050" y="6893"/>
                  </a:cubicBezTo>
                  <a:cubicBezTo>
                    <a:pt x="10072" y="6893"/>
                    <a:pt x="10109" y="6898"/>
                    <a:pt x="10142" y="6901"/>
                  </a:cubicBezTo>
                  <a:lnTo>
                    <a:pt x="10142" y="6901"/>
                  </a:lnTo>
                  <a:cubicBezTo>
                    <a:pt x="10151" y="6898"/>
                    <a:pt x="10162" y="6897"/>
                    <a:pt x="10172" y="6897"/>
                  </a:cubicBezTo>
                  <a:cubicBezTo>
                    <a:pt x="10191" y="6897"/>
                    <a:pt x="10211" y="6900"/>
                    <a:pt x="10230" y="6905"/>
                  </a:cubicBezTo>
                  <a:lnTo>
                    <a:pt x="10230" y="6905"/>
                  </a:lnTo>
                  <a:cubicBezTo>
                    <a:pt x="10254" y="6905"/>
                    <a:pt x="10288" y="6904"/>
                    <a:pt x="10312" y="6893"/>
                  </a:cubicBezTo>
                  <a:cubicBezTo>
                    <a:pt x="10276" y="6893"/>
                    <a:pt x="10240" y="6893"/>
                    <a:pt x="10193" y="6881"/>
                  </a:cubicBezTo>
                  <a:lnTo>
                    <a:pt x="10204" y="6881"/>
                  </a:lnTo>
                  <a:cubicBezTo>
                    <a:pt x="10119" y="6881"/>
                    <a:pt x="10085" y="6881"/>
                    <a:pt x="10082" y="6881"/>
                  </a:cubicBezTo>
                  <a:lnTo>
                    <a:pt x="10082" y="6881"/>
                  </a:lnTo>
                  <a:cubicBezTo>
                    <a:pt x="10081" y="6881"/>
                    <a:pt x="10080" y="6881"/>
                    <a:pt x="10080" y="6881"/>
                  </a:cubicBezTo>
                  <a:lnTo>
                    <a:pt x="10080" y="6881"/>
                  </a:lnTo>
                  <a:cubicBezTo>
                    <a:pt x="10081" y="6880"/>
                    <a:pt x="10083" y="6880"/>
                    <a:pt x="10085" y="6879"/>
                  </a:cubicBezTo>
                  <a:close/>
                  <a:moveTo>
                    <a:pt x="14280" y="6880"/>
                  </a:moveTo>
                  <a:cubicBezTo>
                    <a:pt x="14264" y="6882"/>
                    <a:pt x="14247" y="6884"/>
                    <a:pt x="14234" y="6886"/>
                  </a:cubicBezTo>
                  <a:lnTo>
                    <a:pt x="14234" y="6886"/>
                  </a:lnTo>
                  <a:cubicBezTo>
                    <a:pt x="14244" y="6885"/>
                    <a:pt x="14258" y="6883"/>
                    <a:pt x="14276" y="6882"/>
                  </a:cubicBezTo>
                  <a:lnTo>
                    <a:pt x="14276" y="6882"/>
                  </a:lnTo>
                  <a:cubicBezTo>
                    <a:pt x="14268" y="6885"/>
                    <a:pt x="14260" y="6889"/>
                    <a:pt x="14253" y="6893"/>
                  </a:cubicBezTo>
                  <a:cubicBezTo>
                    <a:pt x="14275" y="6893"/>
                    <a:pt x="14312" y="6898"/>
                    <a:pt x="14345" y="6901"/>
                  </a:cubicBezTo>
                  <a:lnTo>
                    <a:pt x="14345" y="6901"/>
                  </a:lnTo>
                  <a:cubicBezTo>
                    <a:pt x="14354" y="6898"/>
                    <a:pt x="14365" y="6897"/>
                    <a:pt x="14375" y="6897"/>
                  </a:cubicBezTo>
                  <a:cubicBezTo>
                    <a:pt x="14394" y="6897"/>
                    <a:pt x="14414" y="6900"/>
                    <a:pt x="14433" y="6905"/>
                  </a:cubicBezTo>
                  <a:lnTo>
                    <a:pt x="14433" y="6905"/>
                  </a:lnTo>
                  <a:cubicBezTo>
                    <a:pt x="14457" y="6905"/>
                    <a:pt x="14491" y="6904"/>
                    <a:pt x="14514" y="6893"/>
                  </a:cubicBezTo>
                  <a:cubicBezTo>
                    <a:pt x="14479" y="6893"/>
                    <a:pt x="14443" y="6893"/>
                    <a:pt x="14395" y="6881"/>
                  </a:cubicBezTo>
                  <a:lnTo>
                    <a:pt x="14395" y="6881"/>
                  </a:lnTo>
                  <a:cubicBezTo>
                    <a:pt x="14411" y="6885"/>
                    <a:pt x="14422" y="6886"/>
                    <a:pt x="14428" y="6886"/>
                  </a:cubicBezTo>
                  <a:cubicBezTo>
                    <a:pt x="14439" y="6886"/>
                    <a:pt x="14431" y="6881"/>
                    <a:pt x="14407" y="6881"/>
                  </a:cubicBezTo>
                  <a:cubicBezTo>
                    <a:pt x="14323" y="6881"/>
                    <a:pt x="14289" y="6881"/>
                    <a:pt x="14285" y="6881"/>
                  </a:cubicBezTo>
                  <a:lnTo>
                    <a:pt x="14285" y="6881"/>
                  </a:lnTo>
                  <a:cubicBezTo>
                    <a:pt x="14282" y="6881"/>
                    <a:pt x="14279" y="6881"/>
                    <a:pt x="14276" y="6882"/>
                  </a:cubicBezTo>
                  <a:lnTo>
                    <a:pt x="14276" y="6882"/>
                  </a:lnTo>
                  <a:cubicBezTo>
                    <a:pt x="14277" y="6881"/>
                    <a:pt x="14279" y="6880"/>
                    <a:pt x="14280" y="6880"/>
                  </a:cubicBezTo>
                  <a:close/>
                  <a:moveTo>
                    <a:pt x="4907" y="6903"/>
                  </a:moveTo>
                  <a:cubicBezTo>
                    <a:pt x="4905" y="6904"/>
                    <a:pt x="4901" y="6905"/>
                    <a:pt x="4894" y="6905"/>
                  </a:cubicBezTo>
                  <a:lnTo>
                    <a:pt x="4942" y="6905"/>
                  </a:lnTo>
                  <a:cubicBezTo>
                    <a:pt x="4932" y="6905"/>
                    <a:pt x="4920" y="6904"/>
                    <a:pt x="4907" y="6903"/>
                  </a:cubicBezTo>
                  <a:close/>
                  <a:moveTo>
                    <a:pt x="5879" y="6881"/>
                  </a:moveTo>
                  <a:lnTo>
                    <a:pt x="5879" y="6881"/>
                  </a:lnTo>
                  <a:cubicBezTo>
                    <a:pt x="5873" y="6881"/>
                    <a:pt x="5868" y="6882"/>
                    <a:pt x="5863" y="6882"/>
                  </a:cubicBezTo>
                  <a:lnTo>
                    <a:pt x="5863" y="6882"/>
                  </a:lnTo>
                  <a:cubicBezTo>
                    <a:pt x="5886" y="6889"/>
                    <a:pt x="5920" y="6896"/>
                    <a:pt x="5949" y="6901"/>
                  </a:cubicBezTo>
                  <a:lnTo>
                    <a:pt x="5949" y="6901"/>
                  </a:lnTo>
                  <a:cubicBezTo>
                    <a:pt x="5946" y="6901"/>
                    <a:pt x="5944" y="6903"/>
                    <a:pt x="5942" y="6905"/>
                  </a:cubicBezTo>
                  <a:cubicBezTo>
                    <a:pt x="5944" y="6903"/>
                    <a:pt x="5947" y="6902"/>
                    <a:pt x="5950" y="6901"/>
                  </a:cubicBezTo>
                  <a:lnTo>
                    <a:pt x="5950" y="6901"/>
                  </a:lnTo>
                  <a:cubicBezTo>
                    <a:pt x="5953" y="6901"/>
                    <a:pt x="5957" y="6902"/>
                    <a:pt x="5960" y="6902"/>
                  </a:cubicBezTo>
                  <a:lnTo>
                    <a:pt x="5960" y="6902"/>
                  </a:lnTo>
                  <a:cubicBezTo>
                    <a:pt x="5962" y="6901"/>
                    <a:pt x="5959" y="6900"/>
                    <a:pt x="5955" y="6900"/>
                  </a:cubicBezTo>
                  <a:cubicBezTo>
                    <a:pt x="5954" y="6900"/>
                    <a:pt x="5953" y="6900"/>
                    <a:pt x="5953" y="6900"/>
                  </a:cubicBezTo>
                  <a:lnTo>
                    <a:pt x="5953" y="6900"/>
                  </a:lnTo>
                  <a:cubicBezTo>
                    <a:pt x="5960" y="6897"/>
                    <a:pt x="5968" y="6896"/>
                    <a:pt x="5976" y="6896"/>
                  </a:cubicBezTo>
                  <a:cubicBezTo>
                    <a:pt x="5995" y="6896"/>
                    <a:pt x="6018" y="6901"/>
                    <a:pt x="6039" y="6904"/>
                  </a:cubicBezTo>
                  <a:lnTo>
                    <a:pt x="6039" y="6904"/>
                  </a:lnTo>
                  <a:cubicBezTo>
                    <a:pt x="6068" y="6902"/>
                    <a:pt x="6088" y="6893"/>
                    <a:pt x="6109" y="6893"/>
                  </a:cubicBezTo>
                  <a:cubicBezTo>
                    <a:pt x="6073" y="6893"/>
                    <a:pt x="6037" y="6893"/>
                    <a:pt x="6002" y="6881"/>
                  </a:cubicBezTo>
                  <a:cubicBezTo>
                    <a:pt x="5916" y="6881"/>
                    <a:pt x="5882" y="6881"/>
                    <a:pt x="5879" y="6881"/>
                  </a:cubicBezTo>
                  <a:close/>
                  <a:moveTo>
                    <a:pt x="5960" y="6902"/>
                  </a:moveTo>
                  <a:lnTo>
                    <a:pt x="5960" y="6902"/>
                  </a:lnTo>
                  <a:cubicBezTo>
                    <a:pt x="5959" y="6904"/>
                    <a:pt x="5954" y="6905"/>
                    <a:pt x="5942" y="6905"/>
                  </a:cubicBezTo>
                  <a:lnTo>
                    <a:pt x="5990" y="6905"/>
                  </a:lnTo>
                  <a:cubicBezTo>
                    <a:pt x="5983" y="6905"/>
                    <a:pt x="5973" y="6904"/>
                    <a:pt x="5960" y="6902"/>
                  </a:cubicBezTo>
                  <a:close/>
                  <a:moveTo>
                    <a:pt x="6927" y="6881"/>
                  </a:moveTo>
                  <a:cubicBezTo>
                    <a:pt x="6921" y="6881"/>
                    <a:pt x="6916" y="6882"/>
                    <a:pt x="6910" y="6882"/>
                  </a:cubicBezTo>
                  <a:lnTo>
                    <a:pt x="6910" y="6882"/>
                  </a:lnTo>
                  <a:cubicBezTo>
                    <a:pt x="6910" y="6882"/>
                    <a:pt x="6910" y="6882"/>
                    <a:pt x="6909" y="6882"/>
                  </a:cubicBezTo>
                  <a:lnTo>
                    <a:pt x="6909" y="6882"/>
                  </a:lnTo>
                  <a:cubicBezTo>
                    <a:pt x="6904" y="6883"/>
                    <a:pt x="6898" y="6883"/>
                    <a:pt x="6892" y="6884"/>
                  </a:cubicBezTo>
                  <a:lnTo>
                    <a:pt x="6892" y="6884"/>
                  </a:lnTo>
                  <a:cubicBezTo>
                    <a:pt x="6898" y="6883"/>
                    <a:pt x="6904" y="6883"/>
                    <a:pt x="6910" y="6882"/>
                  </a:cubicBezTo>
                  <a:lnTo>
                    <a:pt x="6910" y="6882"/>
                  </a:lnTo>
                  <a:cubicBezTo>
                    <a:pt x="6933" y="6889"/>
                    <a:pt x="6967" y="6896"/>
                    <a:pt x="6997" y="6900"/>
                  </a:cubicBezTo>
                  <a:lnTo>
                    <a:pt x="6997" y="6900"/>
                  </a:lnTo>
                  <a:cubicBezTo>
                    <a:pt x="6995" y="6901"/>
                    <a:pt x="6992" y="6903"/>
                    <a:pt x="6990" y="6905"/>
                  </a:cubicBezTo>
                  <a:cubicBezTo>
                    <a:pt x="6992" y="6903"/>
                    <a:pt x="6995" y="6902"/>
                    <a:pt x="6998" y="6900"/>
                  </a:cubicBezTo>
                  <a:lnTo>
                    <a:pt x="6998" y="6900"/>
                  </a:lnTo>
                  <a:cubicBezTo>
                    <a:pt x="7003" y="6901"/>
                    <a:pt x="7007" y="6902"/>
                    <a:pt x="7012" y="6902"/>
                  </a:cubicBezTo>
                  <a:lnTo>
                    <a:pt x="7012" y="6902"/>
                  </a:lnTo>
                  <a:cubicBezTo>
                    <a:pt x="7011" y="6901"/>
                    <a:pt x="7008" y="6900"/>
                    <a:pt x="7003" y="6900"/>
                  </a:cubicBezTo>
                  <a:cubicBezTo>
                    <a:pt x="7002" y="6900"/>
                    <a:pt x="7001" y="6900"/>
                    <a:pt x="7000" y="6900"/>
                  </a:cubicBezTo>
                  <a:lnTo>
                    <a:pt x="7000" y="6900"/>
                  </a:lnTo>
                  <a:cubicBezTo>
                    <a:pt x="7007" y="6897"/>
                    <a:pt x="7015" y="6896"/>
                    <a:pt x="7024" y="6896"/>
                  </a:cubicBezTo>
                  <a:cubicBezTo>
                    <a:pt x="7044" y="6896"/>
                    <a:pt x="7067" y="6901"/>
                    <a:pt x="7090" y="6905"/>
                  </a:cubicBezTo>
                  <a:lnTo>
                    <a:pt x="7090" y="6905"/>
                  </a:lnTo>
                  <a:cubicBezTo>
                    <a:pt x="7112" y="6903"/>
                    <a:pt x="7134" y="6893"/>
                    <a:pt x="7156" y="6893"/>
                  </a:cubicBezTo>
                  <a:cubicBezTo>
                    <a:pt x="7121" y="6893"/>
                    <a:pt x="7085" y="6893"/>
                    <a:pt x="7049" y="6881"/>
                  </a:cubicBezTo>
                  <a:cubicBezTo>
                    <a:pt x="6964" y="6881"/>
                    <a:pt x="6930" y="6881"/>
                    <a:pt x="6927" y="6881"/>
                  </a:cubicBezTo>
                  <a:close/>
                  <a:moveTo>
                    <a:pt x="7012" y="6902"/>
                  </a:moveTo>
                  <a:cubicBezTo>
                    <a:pt x="7012" y="6904"/>
                    <a:pt x="7009" y="6905"/>
                    <a:pt x="7002" y="6905"/>
                  </a:cubicBezTo>
                  <a:lnTo>
                    <a:pt x="7049" y="6905"/>
                  </a:lnTo>
                  <a:cubicBezTo>
                    <a:pt x="7039" y="6905"/>
                    <a:pt x="7026" y="6904"/>
                    <a:pt x="7012" y="6902"/>
                  </a:cubicBezTo>
                  <a:close/>
                  <a:moveTo>
                    <a:pt x="8060" y="6902"/>
                  </a:moveTo>
                  <a:cubicBezTo>
                    <a:pt x="8060" y="6904"/>
                    <a:pt x="8057" y="6905"/>
                    <a:pt x="8049" y="6905"/>
                  </a:cubicBezTo>
                  <a:lnTo>
                    <a:pt x="8097" y="6905"/>
                  </a:lnTo>
                  <a:cubicBezTo>
                    <a:pt x="8087" y="6905"/>
                    <a:pt x="8074" y="6904"/>
                    <a:pt x="8060" y="6902"/>
                  </a:cubicBezTo>
                  <a:close/>
                  <a:moveTo>
                    <a:pt x="9107" y="6902"/>
                  </a:moveTo>
                  <a:cubicBezTo>
                    <a:pt x="9107" y="6904"/>
                    <a:pt x="9104" y="6905"/>
                    <a:pt x="9097" y="6905"/>
                  </a:cubicBezTo>
                  <a:lnTo>
                    <a:pt x="9145" y="6905"/>
                  </a:lnTo>
                  <a:cubicBezTo>
                    <a:pt x="9135" y="6905"/>
                    <a:pt x="9122" y="6904"/>
                    <a:pt x="9107" y="6902"/>
                  </a:cubicBezTo>
                  <a:close/>
                  <a:moveTo>
                    <a:pt x="10157" y="6903"/>
                  </a:moveTo>
                  <a:cubicBezTo>
                    <a:pt x="10156" y="6904"/>
                    <a:pt x="10152" y="6905"/>
                    <a:pt x="10145" y="6905"/>
                  </a:cubicBezTo>
                  <a:lnTo>
                    <a:pt x="10193" y="6905"/>
                  </a:lnTo>
                  <a:cubicBezTo>
                    <a:pt x="10183" y="6905"/>
                    <a:pt x="10171" y="6904"/>
                    <a:pt x="10157" y="6903"/>
                  </a:cubicBezTo>
                  <a:close/>
                  <a:moveTo>
                    <a:pt x="11134" y="6881"/>
                  </a:moveTo>
                  <a:cubicBezTo>
                    <a:pt x="11126" y="6885"/>
                    <a:pt x="11118" y="6889"/>
                    <a:pt x="11109" y="6893"/>
                  </a:cubicBezTo>
                  <a:cubicBezTo>
                    <a:pt x="11132" y="6893"/>
                    <a:pt x="11168" y="6898"/>
                    <a:pt x="11198" y="6901"/>
                  </a:cubicBezTo>
                  <a:lnTo>
                    <a:pt x="11198" y="6901"/>
                  </a:lnTo>
                  <a:cubicBezTo>
                    <a:pt x="11196" y="6902"/>
                    <a:pt x="11194" y="6903"/>
                    <a:pt x="11193" y="6905"/>
                  </a:cubicBezTo>
                  <a:cubicBezTo>
                    <a:pt x="11195" y="6903"/>
                    <a:pt x="11197" y="6902"/>
                    <a:pt x="11199" y="6901"/>
                  </a:cubicBezTo>
                  <a:lnTo>
                    <a:pt x="11199" y="6901"/>
                  </a:lnTo>
                  <a:cubicBezTo>
                    <a:pt x="11205" y="6902"/>
                    <a:pt x="11210" y="6902"/>
                    <a:pt x="11215" y="6903"/>
                  </a:cubicBezTo>
                  <a:lnTo>
                    <a:pt x="11215" y="6903"/>
                  </a:lnTo>
                  <a:cubicBezTo>
                    <a:pt x="11216" y="6901"/>
                    <a:pt x="11212" y="6900"/>
                    <a:pt x="11206" y="6900"/>
                  </a:cubicBezTo>
                  <a:cubicBezTo>
                    <a:pt x="11205" y="6900"/>
                    <a:pt x="11204" y="6900"/>
                    <a:pt x="11203" y="6900"/>
                  </a:cubicBezTo>
                  <a:lnTo>
                    <a:pt x="11203" y="6900"/>
                  </a:lnTo>
                  <a:cubicBezTo>
                    <a:pt x="11210" y="6898"/>
                    <a:pt x="11217" y="6897"/>
                    <a:pt x="11225" y="6897"/>
                  </a:cubicBezTo>
                  <a:cubicBezTo>
                    <a:pt x="11242" y="6897"/>
                    <a:pt x="11260" y="6900"/>
                    <a:pt x="11279" y="6905"/>
                  </a:cubicBezTo>
                  <a:lnTo>
                    <a:pt x="11279" y="6905"/>
                  </a:lnTo>
                  <a:cubicBezTo>
                    <a:pt x="11313" y="6905"/>
                    <a:pt x="11336" y="6904"/>
                    <a:pt x="11359" y="6893"/>
                  </a:cubicBezTo>
                  <a:cubicBezTo>
                    <a:pt x="11324" y="6893"/>
                    <a:pt x="11288" y="6893"/>
                    <a:pt x="11252" y="6881"/>
                  </a:cubicBezTo>
                  <a:cubicBezTo>
                    <a:pt x="11181" y="6881"/>
                    <a:pt x="11146" y="6881"/>
                    <a:pt x="11134" y="6881"/>
                  </a:cubicBezTo>
                  <a:close/>
                  <a:moveTo>
                    <a:pt x="11215" y="6903"/>
                  </a:moveTo>
                  <a:cubicBezTo>
                    <a:pt x="11214" y="6904"/>
                    <a:pt x="11211" y="6905"/>
                    <a:pt x="11205" y="6905"/>
                  </a:cubicBezTo>
                  <a:lnTo>
                    <a:pt x="11240" y="6905"/>
                  </a:lnTo>
                  <a:cubicBezTo>
                    <a:pt x="11234" y="6905"/>
                    <a:pt x="11225" y="6904"/>
                    <a:pt x="11215" y="6903"/>
                  </a:cubicBezTo>
                  <a:close/>
                  <a:moveTo>
                    <a:pt x="12262" y="6902"/>
                  </a:moveTo>
                  <a:lnTo>
                    <a:pt x="12262" y="6902"/>
                  </a:lnTo>
                  <a:cubicBezTo>
                    <a:pt x="12262" y="6904"/>
                    <a:pt x="12260" y="6905"/>
                    <a:pt x="12252" y="6905"/>
                  </a:cubicBezTo>
                  <a:lnTo>
                    <a:pt x="12300" y="6905"/>
                  </a:lnTo>
                  <a:cubicBezTo>
                    <a:pt x="12290" y="6905"/>
                    <a:pt x="12277" y="6904"/>
                    <a:pt x="12262" y="6902"/>
                  </a:cubicBezTo>
                  <a:close/>
                  <a:moveTo>
                    <a:pt x="14360" y="6903"/>
                  </a:moveTo>
                  <a:cubicBezTo>
                    <a:pt x="14359" y="6904"/>
                    <a:pt x="14355" y="6905"/>
                    <a:pt x="14348" y="6905"/>
                  </a:cubicBezTo>
                  <a:lnTo>
                    <a:pt x="14395" y="6905"/>
                  </a:lnTo>
                  <a:cubicBezTo>
                    <a:pt x="14386" y="6905"/>
                    <a:pt x="14374" y="6904"/>
                    <a:pt x="14360" y="6903"/>
                  </a:cubicBezTo>
                  <a:close/>
                  <a:moveTo>
                    <a:pt x="15334" y="6881"/>
                  </a:moveTo>
                  <a:cubicBezTo>
                    <a:pt x="15327" y="6885"/>
                    <a:pt x="15321" y="6889"/>
                    <a:pt x="15312" y="6893"/>
                  </a:cubicBezTo>
                  <a:cubicBezTo>
                    <a:pt x="15328" y="6893"/>
                    <a:pt x="15368" y="6898"/>
                    <a:pt x="15400" y="6901"/>
                  </a:cubicBezTo>
                  <a:lnTo>
                    <a:pt x="15400" y="6901"/>
                  </a:lnTo>
                  <a:cubicBezTo>
                    <a:pt x="15399" y="6902"/>
                    <a:pt x="15397" y="6903"/>
                    <a:pt x="15396" y="6905"/>
                  </a:cubicBezTo>
                  <a:cubicBezTo>
                    <a:pt x="15397" y="6904"/>
                    <a:pt x="15399" y="6902"/>
                    <a:pt x="15402" y="6901"/>
                  </a:cubicBezTo>
                  <a:lnTo>
                    <a:pt x="15402" y="6901"/>
                  </a:lnTo>
                  <a:cubicBezTo>
                    <a:pt x="15406" y="6902"/>
                    <a:pt x="15410" y="6902"/>
                    <a:pt x="15413" y="6903"/>
                  </a:cubicBezTo>
                  <a:lnTo>
                    <a:pt x="15413" y="6903"/>
                  </a:lnTo>
                  <a:cubicBezTo>
                    <a:pt x="15416" y="6901"/>
                    <a:pt x="15413" y="6900"/>
                    <a:pt x="15409" y="6900"/>
                  </a:cubicBezTo>
                  <a:cubicBezTo>
                    <a:pt x="15408" y="6900"/>
                    <a:pt x="15407" y="6900"/>
                    <a:pt x="15406" y="6900"/>
                  </a:cubicBezTo>
                  <a:lnTo>
                    <a:pt x="15406" y="6900"/>
                  </a:lnTo>
                  <a:cubicBezTo>
                    <a:pt x="15413" y="6898"/>
                    <a:pt x="15420" y="6897"/>
                    <a:pt x="15428" y="6897"/>
                  </a:cubicBezTo>
                  <a:cubicBezTo>
                    <a:pt x="15444" y="6897"/>
                    <a:pt x="15463" y="6900"/>
                    <a:pt x="15482" y="6905"/>
                  </a:cubicBezTo>
                  <a:lnTo>
                    <a:pt x="15482" y="6905"/>
                  </a:lnTo>
                  <a:cubicBezTo>
                    <a:pt x="15516" y="6905"/>
                    <a:pt x="15539" y="6904"/>
                    <a:pt x="15562" y="6893"/>
                  </a:cubicBezTo>
                  <a:cubicBezTo>
                    <a:pt x="15527" y="6893"/>
                    <a:pt x="15491" y="6893"/>
                    <a:pt x="15456" y="6881"/>
                  </a:cubicBezTo>
                  <a:lnTo>
                    <a:pt x="15456" y="6881"/>
                  </a:lnTo>
                  <a:cubicBezTo>
                    <a:pt x="15467" y="6885"/>
                    <a:pt x="15475" y="6886"/>
                    <a:pt x="15479" y="6886"/>
                  </a:cubicBezTo>
                  <a:cubicBezTo>
                    <a:pt x="15487" y="6886"/>
                    <a:pt x="15479" y="6881"/>
                    <a:pt x="15455" y="6881"/>
                  </a:cubicBezTo>
                  <a:cubicBezTo>
                    <a:pt x="15378" y="6881"/>
                    <a:pt x="15343" y="6881"/>
                    <a:pt x="15334" y="6881"/>
                  </a:cubicBezTo>
                  <a:close/>
                  <a:moveTo>
                    <a:pt x="15413" y="6903"/>
                  </a:moveTo>
                  <a:cubicBezTo>
                    <a:pt x="15411" y="6904"/>
                    <a:pt x="15406" y="6905"/>
                    <a:pt x="15396" y="6905"/>
                  </a:cubicBezTo>
                  <a:lnTo>
                    <a:pt x="15443" y="6905"/>
                  </a:lnTo>
                  <a:cubicBezTo>
                    <a:pt x="15437" y="6905"/>
                    <a:pt x="15426" y="6904"/>
                    <a:pt x="15413" y="6903"/>
                  </a:cubicBezTo>
                  <a:close/>
                  <a:moveTo>
                    <a:pt x="14433" y="6905"/>
                  </a:moveTo>
                  <a:cubicBezTo>
                    <a:pt x="14433" y="6905"/>
                    <a:pt x="14432" y="6905"/>
                    <a:pt x="14431" y="6905"/>
                  </a:cubicBezTo>
                  <a:cubicBezTo>
                    <a:pt x="14432" y="6905"/>
                    <a:pt x="14433" y="6905"/>
                    <a:pt x="14433" y="6905"/>
                  </a:cubicBezTo>
                  <a:lnTo>
                    <a:pt x="14433" y="6905"/>
                  </a:lnTo>
                  <a:cubicBezTo>
                    <a:pt x="14433" y="6905"/>
                    <a:pt x="14433" y="6905"/>
                    <a:pt x="14433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30" y="6905"/>
                    <a:pt x="10229" y="6905"/>
                    <a:pt x="10228" y="6905"/>
                  </a:cubicBezTo>
                  <a:cubicBezTo>
                    <a:pt x="10229" y="6905"/>
                    <a:pt x="10230" y="6905"/>
                    <a:pt x="10230" y="6905"/>
                  </a:cubicBezTo>
                  <a:lnTo>
                    <a:pt x="10230" y="6905"/>
                  </a:lnTo>
                  <a:cubicBezTo>
                    <a:pt x="10230" y="6905"/>
                    <a:pt x="10230" y="6905"/>
                    <a:pt x="10230" y="6905"/>
                  </a:cubicBezTo>
                  <a:close/>
                  <a:moveTo>
                    <a:pt x="15482" y="6905"/>
                  </a:moveTo>
                  <a:cubicBezTo>
                    <a:pt x="15481" y="6905"/>
                    <a:pt x="15480" y="6905"/>
                    <a:pt x="15479" y="6905"/>
                  </a:cubicBezTo>
                  <a:cubicBezTo>
                    <a:pt x="15480" y="6905"/>
                    <a:pt x="15481" y="6905"/>
                    <a:pt x="15482" y="6905"/>
                  </a:cubicBezTo>
                  <a:lnTo>
                    <a:pt x="15482" y="6905"/>
                  </a:lnTo>
                  <a:cubicBezTo>
                    <a:pt x="15482" y="6905"/>
                    <a:pt x="15482" y="6905"/>
                    <a:pt x="15482" y="6905"/>
                  </a:cubicBezTo>
                  <a:close/>
                  <a:moveTo>
                    <a:pt x="11279" y="6905"/>
                  </a:moveTo>
                  <a:cubicBezTo>
                    <a:pt x="11278" y="6905"/>
                    <a:pt x="11277" y="6905"/>
                    <a:pt x="11276" y="6905"/>
                  </a:cubicBezTo>
                  <a:cubicBezTo>
                    <a:pt x="11277" y="6905"/>
                    <a:pt x="11278" y="6905"/>
                    <a:pt x="11279" y="6905"/>
                  </a:cubicBezTo>
                  <a:lnTo>
                    <a:pt x="11279" y="6905"/>
                  </a:lnTo>
                  <a:cubicBezTo>
                    <a:pt x="11279" y="6905"/>
                    <a:pt x="11279" y="6905"/>
                    <a:pt x="11279" y="6905"/>
                  </a:cubicBezTo>
                  <a:close/>
                  <a:moveTo>
                    <a:pt x="8139" y="6905"/>
                  </a:moveTo>
                  <a:lnTo>
                    <a:pt x="8139" y="6905"/>
                  </a:lnTo>
                  <a:cubicBezTo>
                    <a:pt x="8137" y="6905"/>
                    <a:pt x="8135" y="6905"/>
                    <a:pt x="8133" y="6905"/>
                  </a:cubicBezTo>
                  <a:cubicBezTo>
                    <a:pt x="8135" y="6905"/>
                    <a:pt x="8138" y="6905"/>
                    <a:pt x="8140" y="6905"/>
                  </a:cubicBezTo>
                  <a:lnTo>
                    <a:pt x="8140" y="6905"/>
                  </a:lnTo>
                  <a:cubicBezTo>
                    <a:pt x="8139" y="6905"/>
                    <a:pt x="8139" y="6905"/>
                    <a:pt x="8139" y="6905"/>
                  </a:cubicBezTo>
                  <a:close/>
                  <a:moveTo>
                    <a:pt x="7090" y="6905"/>
                  </a:moveTo>
                  <a:lnTo>
                    <a:pt x="7090" y="6905"/>
                  </a:lnTo>
                  <a:cubicBezTo>
                    <a:pt x="7088" y="6905"/>
                    <a:pt x="7087" y="6905"/>
                    <a:pt x="7085" y="6905"/>
                  </a:cubicBezTo>
                  <a:cubicBezTo>
                    <a:pt x="7087" y="6905"/>
                    <a:pt x="7090" y="6905"/>
                    <a:pt x="7092" y="6905"/>
                  </a:cubicBezTo>
                  <a:lnTo>
                    <a:pt x="7092" y="6905"/>
                  </a:lnTo>
                  <a:cubicBezTo>
                    <a:pt x="7091" y="6905"/>
                    <a:pt x="7091" y="6905"/>
                    <a:pt x="7090" y="6905"/>
                  </a:cubicBezTo>
                  <a:close/>
                  <a:moveTo>
                    <a:pt x="7092" y="6905"/>
                  </a:moveTo>
                  <a:cubicBezTo>
                    <a:pt x="7098" y="6906"/>
                    <a:pt x="7103" y="6906"/>
                    <a:pt x="7109" y="6907"/>
                  </a:cubicBezTo>
                  <a:lnTo>
                    <a:pt x="7109" y="6907"/>
                  </a:lnTo>
                  <a:cubicBezTo>
                    <a:pt x="7106" y="6906"/>
                    <a:pt x="7101" y="6905"/>
                    <a:pt x="7092" y="6905"/>
                  </a:cubicBezTo>
                  <a:close/>
                  <a:moveTo>
                    <a:pt x="8140" y="6905"/>
                  </a:moveTo>
                  <a:cubicBezTo>
                    <a:pt x="8145" y="6906"/>
                    <a:pt x="8151" y="6906"/>
                    <a:pt x="8157" y="6907"/>
                  </a:cubicBezTo>
                  <a:lnTo>
                    <a:pt x="8157" y="6907"/>
                  </a:lnTo>
                  <a:cubicBezTo>
                    <a:pt x="8153" y="6906"/>
                    <a:pt x="8148" y="6905"/>
                    <a:pt x="8140" y="6905"/>
                  </a:cubicBezTo>
                  <a:close/>
                  <a:moveTo>
                    <a:pt x="4994" y="6905"/>
                  </a:moveTo>
                  <a:lnTo>
                    <a:pt x="4994" y="6905"/>
                  </a:lnTo>
                  <a:cubicBezTo>
                    <a:pt x="4988" y="6905"/>
                    <a:pt x="4983" y="6905"/>
                    <a:pt x="4978" y="6905"/>
                  </a:cubicBezTo>
                  <a:cubicBezTo>
                    <a:pt x="5009" y="6905"/>
                    <a:pt x="5009" y="6910"/>
                    <a:pt x="5020" y="6910"/>
                  </a:cubicBezTo>
                  <a:cubicBezTo>
                    <a:pt x="5025" y="6910"/>
                    <a:pt x="5033" y="6909"/>
                    <a:pt x="5049" y="6905"/>
                  </a:cubicBezTo>
                  <a:lnTo>
                    <a:pt x="5049" y="6905"/>
                  </a:lnTo>
                  <a:cubicBezTo>
                    <a:pt x="5042" y="6907"/>
                    <a:pt x="5034" y="6907"/>
                    <a:pt x="5026" y="6907"/>
                  </a:cubicBezTo>
                  <a:cubicBezTo>
                    <a:pt x="5016" y="6907"/>
                    <a:pt x="5005" y="6906"/>
                    <a:pt x="4994" y="6905"/>
                  </a:cubicBezTo>
                  <a:close/>
                  <a:moveTo>
                    <a:pt x="6039" y="6904"/>
                  </a:moveTo>
                  <a:lnTo>
                    <a:pt x="6039" y="6904"/>
                  </a:lnTo>
                  <a:cubicBezTo>
                    <a:pt x="6035" y="6905"/>
                    <a:pt x="6030" y="6905"/>
                    <a:pt x="6025" y="6905"/>
                  </a:cubicBezTo>
                  <a:cubicBezTo>
                    <a:pt x="6065" y="6905"/>
                    <a:pt x="6062" y="6910"/>
                    <a:pt x="6070" y="6910"/>
                  </a:cubicBezTo>
                  <a:cubicBezTo>
                    <a:pt x="6074" y="6910"/>
                    <a:pt x="6081" y="6909"/>
                    <a:pt x="6097" y="6905"/>
                  </a:cubicBezTo>
                  <a:lnTo>
                    <a:pt x="6097" y="6905"/>
                  </a:lnTo>
                  <a:cubicBezTo>
                    <a:pt x="6090" y="6907"/>
                    <a:pt x="6082" y="6907"/>
                    <a:pt x="6074" y="6907"/>
                  </a:cubicBezTo>
                  <a:cubicBezTo>
                    <a:pt x="6063" y="6907"/>
                    <a:pt x="6051" y="6906"/>
                    <a:pt x="6039" y="6904"/>
                  </a:cubicBezTo>
                  <a:close/>
                  <a:moveTo>
                    <a:pt x="7144" y="6905"/>
                  </a:moveTo>
                  <a:lnTo>
                    <a:pt x="7144" y="6905"/>
                  </a:lnTo>
                  <a:cubicBezTo>
                    <a:pt x="7137" y="6907"/>
                    <a:pt x="7130" y="6907"/>
                    <a:pt x="7122" y="6907"/>
                  </a:cubicBezTo>
                  <a:cubicBezTo>
                    <a:pt x="7117" y="6907"/>
                    <a:pt x="7113" y="6907"/>
                    <a:pt x="7109" y="6907"/>
                  </a:cubicBezTo>
                  <a:lnTo>
                    <a:pt x="7109" y="6907"/>
                  </a:lnTo>
                  <a:cubicBezTo>
                    <a:pt x="7114" y="6908"/>
                    <a:pt x="7114" y="6910"/>
                    <a:pt x="7118" y="6910"/>
                  </a:cubicBezTo>
                  <a:cubicBezTo>
                    <a:pt x="7122" y="6910"/>
                    <a:pt x="7129" y="6909"/>
                    <a:pt x="7144" y="6905"/>
                  </a:cubicBezTo>
                  <a:close/>
                  <a:moveTo>
                    <a:pt x="8192" y="6905"/>
                  </a:moveTo>
                  <a:cubicBezTo>
                    <a:pt x="8185" y="6907"/>
                    <a:pt x="8177" y="6907"/>
                    <a:pt x="8169" y="6907"/>
                  </a:cubicBezTo>
                  <a:cubicBezTo>
                    <a:pt x="8165" y="6907"/>
                    <a:pt x="8161" y="6907"/>
                    <a:pt x="8157" y="6907"/>
                  </a:cubicBezTo>
                  <a:lnTo>
                    <a:pt x="8157" y="6907"/>
                  </a:lnTo>
                  <a:cubicBezTo>
                    <a:pt x="8162" y="6908"/>
                    <a:pt x="8162" y="6910"/>
                    <a:pt x="8166" y="6910"/>
                  </a:cubicBezTo>
                  <a:cubicBezTo>
                    <a:pt x="8170" y="6910"/>
                    <a:pt x="8176" y="6909"/>
                    <a:pt x="8192" y="6905"/>
                  </a:cubicBezTo>
                  <a:close/>
                  <a:moveTo>
                    <a:pt x="9197" y="6905"/>
                  </a:moveTo>
                  <a:cubicBezTo>
                    <a:pt x="9191" y="6905"/>
                    <a:pt x="9186" y="6905"/>
                    <a:pt x="9180" y="6905"/>
                  </a:cubicBezTo>
                  <a:cubicBezTo>
                    <a:pt x="9212" y="6905"/>
                    <a:pt x="9212" y="6910"/>
                    <a:pt x="9223" y="6910"/>
                  </a:cubicBezTo>
                  <a:cubicBezTo>
                    <a:pt x="9228" y="6910"/>
                    <a:pt x="9236" y="6909"/>
                    <a:pt x="9252" y="6905"/>
                  </a:cubicBezTo>
                  <a:lnTo>
                    <a:pt x="9252" y="6905"/>
                  </a:lnTo>
                  <a:cubicBezTo>
                    <a:pt x="9245" y="6907"/>
                    <a:pt x="9237" y="6907"/>
                    <a:pt x="9229" y="6907"/>
                  </a:cubicBezTo>
                  <a:cubicBezTo>
                    <a:pt x="9219" y="6907"/>
                    <a:pt x="9208" y="6906"/>
                    <a:pt x="9197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44" y="6908"/>
                    <a:pt x="10257" y="6911"/>
                    <a:pt x="10270" y="6913"/>
                  </a:cubicBezTo>
                  <a:lnTo>
                    <a:pt x="10270" y="6913"/>
                  </a:lnTo>
                  <a:cubicBezTo>
                    <a:pt x="10260" y="6910"/>
                    <a:pt x="10260" y="6905"/>
                    <a:pt x="10230" y="6905"/>
                  </a:cubicBezTo>
                  <a:close/>
                  <a:moveTo>
                    <a:pt x="14433" y="6905"/>
                  </a:moveTo>
                  <a:cubicBezTo>
                    <a:pt x="14447" y="6908"/>
                    <a:pt x="14460" y="6911"/>
                    <a:pt x="14473" y="6913"/>
                  </a:cubicBezTo>
                  <a:lnTo>
                    <a:pt x="14473" y="6913"/>
                  </a:lnTo>
                  <a:cubicBezTo>
                    <a:pt x="14463" y="6910"/>
                    <a:pt x="14462" y="6905"/>
                    <a:pt x="14433" y="6905"/>
                  </a:cubicBezTo>
                  <a:close/>
                  <a:moveTo>
                    <a:pt x="11279" y="6905"/>
                  </a:moveTo>
                  <a:cubicBezTo>
                    <a:pt x="11294" y="6908"/>
                    <a:pt x="11309" y="6912"/>
                    <a:pt x="11323" y="6914"/>
                  </a:cubicBezTo>
                  <a:lnTo>
                    <a:pt x="11323" y="6914"/>
                  </a:lnTo>
                  <a:cubicBezTo>
                    <a:pt x="11313" y="6911"/>
                    <a:pt x="11318" y="6905"/>
                    <a:pt x="11279" y="6905"/>
                  </a:cubicBezTo>
                  <a:close/>
                  <a:moveTo>
                    <a:pt x="15482" y="6905"/>
                  </a:moveTo>
                  <a:cubicBezTo>
                    <a:pt x="15497" y="6908"/>
                    <a:pt x="15512" y="6912"/>
                    <a:pt x="15526" y="6914"/>
                  </a:cubicBezTo>
                  <a:lnTo>
                    <a:pt x="15526" y="6914"/>
                  </a:lnTo>
                  <a:cubicBezTo>
                    <a:pt x="15516" y="6911"/>
                    <a:pt x="15521" y="6905"/>
                    <a:pt x="15482" y="6905"/>
                  </a:cubicBezTo>
                  <a:close/>
                  <a:moveTo>
                    <a:pt x="11323" y="6914"/>
                  </a:move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close/>
                  <a:moveTo>
                    <a:pt x="12182" y="6881"/>
                  </a:moveTo>
                  <a:cubicBezTo>
                    <a:pt x="12174" y="6884"/>
                    <a:pt x="12165" y="6889"/>
                    <a:pt x="12157" y="6893"/>
                  </a:cubicBezTo>
                  <a:cubicBezTo>
                    <a:pt x="12179" y="6893"/>
                    <a:pt x="12214" y="6897"/>
                    <a:pt x="12247" y="6901"/>
                  </a:cubicBezTo>
                  <a:lnTo>
                    <a:pt x="12247" y="6901"/>
                  </a:lnTo>
                  <a:cubicBezTo>
                    <a:pt x="12244" y="6902"/>
                    <a:pt x="12242" y="6903"/>
                    <a:pt x="12240" y="6905"/>
                  </a:cubicBezTo>
                  <a:cubicBezTo>
                    <a:pt x="12243" y="6903"/>
                    <a:pt x="12245" y="6902"/>
                    <a:pt x="12248" y="6901"/>
                  </a:cubicBezTo>
                  <a:lnTo>
                    <a:pt x="12248" y="6901"/>
                  </a:lnTo>
                  <a:cubicBezTo>
                    <a:pt x="12253" y="6901"/>
                    <a:pt x="12258" y="6902"/>
                    <a:pt x="12262" y="6902"/>
                  </a:cubicBezTo>
                  <a:lnTo>
                    <a:pt x="12262" y="6902"/>
                  </a:lnTo>
                  <a:cubicBezTo>
                    <a:pt x="12263" y="6901"/>
                    <a:pt x="12259" y="6900"/>
                    <a:pt x="12254" y="6900"/>
                  </a:cubicBezTo>
                  <a:cubicBezTo>
                    <a:pt x="12253" y="6900"/>
                    <a:pt x="12252" y="6900"/>
                    <a:pt x="12251" y="6900"/>
                  </a:cubicBezTo>
                  <a:lnTo>
                    <a:pt x="12251" y="6900"/>
                  </a:lnTo>
                  <a:cubicBezTo>
                    <a:pt x="12258" y="6898"/>
                    <a:pt x="12265" y="6897"/>
                    <a:pt x="12273" y="6897"/>
                  </a:cubicBezTo>
                  <a:cubicBezTo>
                    <a:pt x="12302" y="6897"/>
                    <a:pt x="12339" y="6909"/>
                    <a:pt x="12371" y="6914"/>
                  </a:cubicBezTo>
                  <a:lnTo>
                    <a:pt x="12371" y="6914"/>
                  </a:lnTo>
                  <a:cubicBezTo>
                    <a:pt x="12361" y="6911"/>
                    <a:pt x="12370" y="6905"/>
                    <a:pt x="12336" y="6905"/>
                  </a:cubicBezTo>
                  <a:cubicBezTo>
                    <a:pt x="12359" y="6905"/>
                    <a:pt x="12383" y="6905"/>
                    <a:pt x="12407" y="6893"/>
                  </a:cubicBezTo>
                  <a:cubicBezTo>
                    <a:pt x="12371" y="6893"/>
                    <a:pt x="12336" y="6893"/>
                    <a:pt x="12300" y="6881"/>
                  </a:cubicBezTo>
                  <a:lnTo>
                    <a:pt x="12312" y="6881"/>
                  </a:lnTo>
                  <a:cubicBezTo>
                    <a:pt x="12221" y="6881"/>
                    <a:pt x="12185" y="6881"/>
                    <a:pt x="12182" y="6881"/>
                  </a:cubicBezTo>
                  <a:close/>
                  <a:moveTo>
                    <a:pt x="10270" y="6913"/>
                  </a:moveTo>
                  <a:cubicBezTo>
                    <a:pt x="10275" y="6915"/>
                    <a:pt x="10283" y="6917"/>
                    <a:pt x="10300" y="6917"/>
                  </a:cubicBezTo>
                  <a:cubicBezTo>
                    <a:pt x="10291" y="6917"/>
                    <a:pt x="10281" y="6915"/>
                    <a:pt x="10270" y="6913"/>
                  </a:cubicBezTo>
                  <a:close/>
                  <a:moveTo>
                    <a:pt x="11323" y="6914"/>
                  </a:moveTo>
                  <a:cubicBezTo>
                    <a:pt x="11327" y="6916"/>
                    <a:pt x="11334" y="6917"/>
                    <a:pt x="11347" y="6917"/>
                  </a:cubicBezTo>
                  <a:cubicBezTo>
                    <a:pt x="11340" y="6917"/>
                    <a:pt x="11331" y="6916"/>
                    <a:pt x="11323" y="6914"/>
                  </a:cubicBezTo>
                  <a:close/>
                  <a:moveTo>
                    <a:pt x="12371" y="6914"/>
                  </a:moveTo>
                  <a:cubicBezTo>
                    <a:pt x="12375" y="6916"/>
                    <a:pt x="12382" y="6917"/>
                    <a:pt x="12395" y="6917"/>
                  </a:cubicBezTo>
                  <a:cubicBezTo>
                    <a:pt x="12388" y="6917"/>
                    <a:pt x="12380" y="6916"/>
                    <a:pt x="12371" y="6914"/>
                  </a:cubicBezTo>
                  <a:close/>
                  <a:moveTo>
                    <a:pt x="14473" y="6913"/>
                  </a:moveTo>
                  <a:cubicBezTo>
                    <a:pt x="14478" y="6915"/>
                    <a:pt x="14486" y="6917"/>
                    <a:pt x="14503" y="6917"/>
                  </a:cubicBezTo>
                  <a:cubicBezTo>
                    <a:pt x="14493" y="6917"/>
                    <a:pt x="14483" y="6915"/>
                    <a:pt x="14473" y="6913"/>
                  </a:cubicBezTo>
                  <a:close/>
                  <a:moveTo>
                    <a:pt x="15526" y="6914"/>
                  </a:moveTo>
                  <a:cubicBezTo>
                    <a:pt x="15530" y="6916"/>
                    <a:pt x="15537" y="6917"/>
                    <a:pt x="15550" y="6917"/>
                  </a:cubicBezTo>
                  <a:cubicBezTo>
                    <a:pt x="15543" y="6917"/>
                    <a:pt x="15534" y="6916"/>
                    <a:pt x="15526" y="6914"/>
                  </a:cubicBezTo>
                  <a:close/>
                  <a:moveTo>
                    <a:pt x="21051" y="6929"/>
                  </a:moveTo>
                  <a:cubicBezTo>
                    <a:pt x="21049" y="6929"/>
                    <a:pt x="21047" y="6930"/>
                    <a:pt x="21045" y="6931"/>
                  </a:cubicBezTo>
                  <a:lnTo>
                    <a:pt x="21045" y="6931"/>
                  </a:lnTo>
                  <a:cubicBezTo>
                    <a:pt x="21047" y="6931"/>
                    <a:pt x="21049" y="6930"/>
                    <a:pt x="21051" y="6929"/>
                  </a:cubicBezTo>
                  <a:close/>
                  <a:moveTo>
                    <a:pt x="21017" y="7444"/>
                  </a:moveTo>
                  <a:cubicBezTo>
                    <a:pt x="21018" y="7444"/>
                    <a:pt x="21021" y="7447"/>
                    <a:pt x="21027" y="7452"/>
                  </a:cubicBezTo>
                  <a:lnTo>
                    <a:pt x="21015" y="7452"/>
                  </a:lnTo>
                  <a:cubicBezTo>
                    <a:pt x="21015" y="7447"/>
                    <a:pt x="21015" y="7444"/>
                    <a:pt x="21017" y="7444"/>
                  </a:cubicBezTo>
                  <a:close/>
                  <a:moveTo>
                    <a:pt x="21043" y="7536"/>
                  </a:moveTo>
                  <a:cubicBezTo>
                    <a:pt x="21048" y="7544"/>
                    <a:pt x="21055" y="7552"/>
                    <a:pt x="21063" y="7560"/>
                  </a:cubicBezTo>
                  <a:cubicBezTo>
                    <a:pt x="21063" y="7551"/>
                    <a:pt x="21054" y="7542"/>
                    <a:pt x="21043" y="7536"/>
                  </a:cubicBezTo>
                  <a:close/>
                  <a:moveTo>
                    <a:pt x="20779" y="7598"/>
                  </a:moveTo>
                  <a:cubicBezTo>
                    <a:pt x="20777" y="7598"/>
                    <a:pt x="20779" y="7602"/>
                    <a:pt x="20797" y="7609"/>
                  </a:cubicBezTo>
                  <a:lnTo>
                    <a:pt x="20797" y="7609"/>
                  </a:lnTo>
                  <a:cubicBezTo>
                    <a:pt x="20791" y="7602"/>
                    <a:pt x="20782" y="7598"/>
                    <a:pt x="20779" y="7598"/>
                  </a:cubicBezTo>
                  <a:close/>
                  <a:moveTo>
                    <a:pt x="20693" y="7763"/>
                  </a:moveTo>
                  <a:cubicBezTo>
                    <a:pt x="20686" y="7767"/>
                    <a:pt x="20682" y="7776"/>
                    <a:pt x="20682" y="7798"/>
                  </a:cubicBezTo>
                  <a:cubicBezTo>
                    <a:pt x="20686" y="7786"/>
                    <a:pt x="20690" y="7774"/>
                    <a:pt x="20693" y="7763"/>
                  </a:cubicBezTo>
                  <a:close/>
                  <a:moveTo>
                    <a:pt x="4423" y="8268"/>
                  </a:moveTo>
                  <a:cubicBezTo>
                    <a:pt x="4422" y="8273"/>
                    <a:pt x="4422" y="8278"/>
                    <a:pt x="4422" y="8282"/>
                  </a:cubicBezTo>
                  <a:lnTo>
                    <a:pt x="4422" y="8282"/>
                  </a:lnTo>
                  <a:lnTo>
                    <a:pt x="4430" y="8274"/>
                  </a:lnTo>
                  <a:cubicBezTo>
                    <a:pt x="4428" y="8272"/>
                    <a:pt x="4425" y="8270"/>
                    <a:pt x="4423" y="8268"/>
                  </a:cubicBezTo>
                  <a:close/>
                  <a:moveTo>
                    <a:pt x="4097" y="8453"/>
                  </a:moveTo>
                  <a:cubicBezTo>
                    <a:pt x="4099" y="8453"/>
                    <a:pt x="4101" y="8454"/>
                    <a:pt x="4102" y="8455"/>
                  </a:cubicBezTo>
                  <a:lnTo>
                    <a:pt x="4102" y="8455"/>
                  </a:lnTo>
                  <a:cubicBezTo>
                    <a:pt x="4101" y="8454"/>
                    <a:pt x="4099" y="8453"/>
                    <a:pt x="4097" y="8453"/>
                  </a:cubicBezTo>
                  <a:close/>
                  <a:moveTo>
                    <a:pt x="4171" y="8471"/>
                  </a:moveTo>
                  <a:cubicBezTo>
                    <a:pt x="4167" y="8471"/>
                    <a:pt x="4169" y="8476"/>
                    <a:pt x="4190" y="8488"/>
                  </a:cubicBezTo>
                  <a:lnTo>
                    <a:pt x="4190" y="8488"/>
                  </a:lnTo>
                  <a:cubicBezTo>
                    <a:pt x="4186" y="8477"/>
                    <a:pt x="4175" y="8471"/>
                    <a:pt x="4171" y="8471"/>
                  </a:cubicBezTo>
                  <a:close/>
                  <a:moveTo>
                    <a:pt x="4084" y="8691"/>
                  </a:moveTo>
                  <a:cubicBezTo>
                    <a:pt x="4077" y="8693"/>
                    <a:pt x="4073" y="8705"/>
                    <a:pt x="4073" y="8738"/>
                  </a:cubicBezTo>
                  <a:cubicBezTo>
                    <a:pt x="4077" y="8721"/>
                    <a:pt x="4081" y="8706"/>
                    <a:pt x="4084" y="8691"/>
                  </a:cubicBezTo>
                  <a:close/>
                  <a:moveTo>
                    <a:pt x="4080" y="8846"/>
                  </a:moveTo>
                  <a:lnTo>
                    <a:pt x="4080" y="8846"/>
                  </a:lnTo>
                  <a:cubicBezTo>
                    <a:pt x="4076" y="8853"/>
                    <a:pt x="4073" y="8863"/>
                    <a:pt x="4073" y="8877"/>
                  </a:cubicBezTo>
                  <a:lnTo>
                    <a:pt x="4073" y="8877"/>
                  </a:lnTo>
                  <a:cubicBezTo>
                    <a:pt x="4074" y="8874"/>
                    <a:pt x="4075" y="8871"/>
                    <a:pt x="4076" y="8869"/>
                  </a:cubicBezTo>
                  <a:lnTo>
                    <a:pt x="4076" y="8869"/>
                  </a:lnTo>
                  <a:cubicBezTo>
                    <a:pt x="4078" y="8861"/>
                    <a:pt x="4080" y="8853"/>
                    <a:pt x="4080" y="8846"/>
                  </a:cubicBezTo>
                  <a:close/>
                  <a:moveTo>
                    <a:pt x="20682" y="8976"/>
                  </a:moveTo>
                  <a:cubicBezTo>
                    <a:pt x="20682" y="8988"/>
                    <a:pt x="20686" y="8992"/>
                    <a:pt x="20691" y="8992"/>
                  </a:cubicBezTo>
                  <a:lnTo>
                    <a:pt x="20691" y="8992"/>
                  </a:lnTo>
                  <a:cubicBezTo>
                    <a:pt x="20687" y="8982"/>
                    <a:pt x="20684" y="8976"/>
                    <a:pt x="20682" y="8976"/>
                  </a:cubicBezTo>
                  <a:close/>
                  <a:moveTo>
                    <a:pt x="17955" y="9179"/>
                  </a:moveTo>
                  <a:cubicBezTo>
                    <a:pt x="17955" y="9183"/>
                    <a:pt x="17957" y="9187"/>
                    <a:pt x="17960" y="9191"/>
                  </a:cubicBezTo>
                  <a:lnTo>
                    <a:pt x="17960" y="9191"/>
                  </a:lnTo>
                  <a:cubicBezTo>
                    <a:pt x="17959" y="9187"/>
                    <a:pt x="17957" y="9183"/>
                    <a:pt x="17955" y="9179"/>
                  </a:cubicBezTo>
                  <a:close/>
                  <a:moveTo>
                    <a:pt x="20994" y="9179"/>
                  </a:moveTo>
                  <a:cubicBezTo>
                    <a:pt x="20999" y="9179"/>
                    <a:pt x="21020" y="9246"/>
                    <a:pt x="21012" y="9246"/>
                  </a:cubicBezTo>
                  <a:cubicBezTo>
                    <a:pt x="21010" y="9246"/>
                    <a:pt x="21007" y="9244"/>
                    <a:pt x="21003" y="9238"/>
                  </a:cubicBezTo>
                  <a:cubicBezTo>
                    <a:pt x="20993" y="9194"/>
                    <a:pt x="20992" y="9179"/>
                    <a:pt x="20994" y="9179"/>
                  </a:cubicBezTo>
                  <a:close/>
                  <a:moveTo>
                    <a:pt x="20765" y="10000"/>
                  </a:moveTo>
                  <a:cubicBezTo>
                    <a:pt x="20761" y="10004"/>
                    <a:pt x="20759" y="10006"/>
                    <a:pt x="20757" y="10006"/>
                  </a:cubicBezTo>
                  <a:cubicBezTo>
                    <a:pt x="20755" y="10006"/>
                    <a:pt x="20757" y="10000"/>
                    <a:pt x="20765" y="10000"/>
                  </a:cubicBezTo>
                  <a:close/>
                  <a:moveTo>
                    <a:pt x="20730" y="10000"/>
                  </a:moveTo>
                  <a:cubicBezTo>
                    <a:pt x="20730" y="10012"/>
                    <a:pt x="20718" y="10024"/>
                    <a:pt x="20706" y="10024"/>
                  </a:cubicBezTo>
                  <a:cubicBezTo>
                    <a:pt x="20694" y="10012"/>
                    <a:pt x="20706" y="10012"/>
                    <a:pt x="20730" y="10000"/>
                  </a:cubicBezTo>
                  <a:close/>
                  <a:moveTo>
                    <a:pt x="4395" y="10048"/>
                  </a:moveTo>
                  <a:cubicBezTo>
                    <a:pt x="4392" y="10052"/>
                    <a:pt x="4391" y="10056"/>
                    <a:pt x="4394" y="10060"/>
                  </a:cubicBezTo>
                  <a:cubicBezTo>
                    <a:pt x="4395" y="10056"/>
                    <a:pt x="4395" y="10052"/>
                    <a:pt x="4395" y="10048"/>
                  </a:cubicBezTo>
                  <a:close/>
                  <a:moveTo>
                    <a:pt x="21063" y="10131"/>
                  </a:moveTo>
                  <a:cubicBezTo>
                    <a:pt x="21069" y="10137"/>
                    <a:pt x="21069" y="10140"/>
                    <a:pt x="21067" y="10140"/>
                  </a:cubicBezTo>
                  <a:cubicBezTo>
                    <a:pt x="21066" y="10140"/>
                    <a:pt x="21063" y="10137"/>
                    <a:pt x="21063" y="10131"/>
                  </a:cubicBezTo>
                  <a:close/>
                  <a:moveTo>
                    <a:pt x="21096" y="10152"/>
                  </a:moveTo>
                  <a:cubicBezTo>
                    <a:pt x="21102" y="10152"/>
                    <a:pt x="21100" y="10159"/>
                    <a:pt x="21075" y="10179"/>
                  </a:cubicBezTo>
                  <a:cubicBezTo>
                    <a:pt x="21068" y="10165"/>
                    <a:pt x="21089" y="10152"/>
                    <a:pt x="21096" y="10152"/>
                  </a:cubicBezTo>
                  <a:close/>
                  <a:moveTo>
                    <a:pt x="21120" y="10209"/>
                  </a:moveTo>
                  <a:cubicBezTo>
                    <a:pt x="21117" y="10209"/>
                    <a:pt x="21115" y="10215"/>
                    <a:pt x="21122" y="10215"/>
                  </a:cubicBezTo>
                  <a:cubicBezTo>
                    <a:pt x="21122" y="10211"/>
                    <a:pt x="21121" y="10209"/>
                    <a:pt x="21120" y="10209"/>
                  </a:cubicBezTo>
                  <a:close/>
                  <a:moveTo>
                    <a:pt x="21113" y="10198"/>
                  </a:moveTo>
                  <a:cubicBezTo>
                    <a:pt x="21120" y="10198"/>
                    <a:pt x="21122" y="10204"/>
                    <a:pt x="21122" y="10215"/>
                  </a:cubicBezTo>
                  <a:cubicBezTo>
                    <a:pt x="21106" y="10223"/>
                    <a:pt x="21089" y="10232"/>
                    <a:pt x="21085" y="10232"/>
                  </a:cubicBezTo>
                  <a:cubicBezTo>
                    <a:pt x="21083" y="10232"/>
                    <a:pt x="21083" y="10230"/>
                    <a:pt x="21087" y="10227"/>
                  </a:cubicBezTo>
                  <a:lnTo>
                    <a:pt x="21063" y="10227"/>
                  </a:lnTo>
                  <a:cubicBezTo>
                    <a:pt x="21089" y="10207"/>
                    <a:pt x="21105" y="10198"/>
                    <a:pt x="21113" y="10198"/>
                  </a:cubicBezTo>
                  <a:close/>
                  <a:moveTo>
                    <a:pt x="20569" y="10226"/>
                  </a:moveTo>
                  <a:cubicBezTo>
                    <a:pt x="20567" y="10226"/>
                    <a:pt x="20565" y="10226"/>
                    <a:pt x="20563" y="10227"/>
                  </a:cubicBezTo>
                  <a:cubicBezTo>
                    <a:pt x="20554" y="10244"/>
                    <a:pt x="20558" y="10261"/>
                    <a:pt x="20570" y="10274"/>
                  </a:cubicBezTo>
                  <a:lnTo>
                    <a:pt x="20570" y="10274"/>
                  </a:lnTo>
                  <a:cubicBezTo>
                    <a:pt x="20584" y="10248"/>
                    <a:pt x="20588" y="10226"/>
                    <a:pt x="20569" y="10226"/>
                  </a:cubicBezTo>
                  <a:close/>
                  <a:moveTo>
                    <a:pt x="21101" y="10317"/>
                  </a:moveTo>
                  <a:cubicBezTo>
                    <a:pt x="21103" y="10317"/>
                    <a:pt x="21103" y="10318"/>
                    <a:pt x="21099" y="10322"/>
                  </a:cubicBezTo>
                  <a:cubicBezTo>
                    <a:pt x="21091" y="10322"/>
                    <a:pt x="21099" y="10317"/>
                    <a:pt x="21101" y="10317"/>
                  </a:cubicBezTo>
                  <a:close/>
                  <a:moveTo>
                    <a:pt x="21119" y="10322"/>
                  </a:moveTo>
                  <a:cubicBezTo>
                    <a:pt x="21124" y="10322"/>
                    <a:pt x="21109" y="10340"/>
                    <a:pt x="21102" y="10340"/>
                  </a:cubicBezTo>
                  <a:cubicBezTo>
                    <a:pt x="21100" y="10340"/>
                    <a:pt x="21099" y="10338"/>
                    <a:pt x="21099" y="10334"/>
                  </a:cubicBezTo>
                  <a:cubicBezTo>
                    <a:pt x="21110" y="10325"/>
                    <a:pt x="21116" y="10322"/>
                    <a:pt x="21119" y="10322"/>
                  </a:cubicBezTo>
                  <a:close/>
                  <a:moveTo>
                    <a:pt x="4656" y="10334"/>
                  </a:moveTo>
                  <a:lnTo>
                    <a:pt x="4656" y="10334"/>
                  </a:lnTo>
                  <a:cubicBezTo>
                    <a:pt x="4661" y="10341"/>
                    <a:pt x="4664" y="10344"/>
                    <a:pt x="4667" y="10345"/>
                  </a:cubicBezTo>
                  <a:lnTo>
                    <a:pt x="4667" y="10345"/>
                  </a:lnTo>
                  <a:cubicBezTo>
                    <a:pt x="4663" y="10341"/>
                    <a:pt x="4660" y="10337"/>
                    <a:pt x="4656" y="10334"/>
                  </a:cubicBezTo>
                  <a:close/>
                  <a:moveTo>
                    <a:pt x="20515" y="10353"/>
                  </a:moveTo>
                  <a:lnTo>
                    <a:pt x="20515" y="10353"/>
                  </a:lnTo>
                  <a:cubicBezTo>
                    <a:pt x="20512" y="10354"/>
                    <a:pt x="20508" y="10355"/>
                    <a:pt x="20503" y="10358"/>
                  </a:cubicBezTo>
                  <a:cubicBezTo>
                    <a:pt x="20501" y="10363"/>
                    <a:pt x="20500" y="10365"/>
                    <a:pt x="20501" y="10365"/>
                  </a:cubicBezTo>
                  <a:cubicBezTo>
                    <a:pt x="20503" y="10365"/>
                    <a:pt x="20508" y="10361"/>
                    <a:pt x="20515" y="10353"/>
                  </a:cubicBezTo>
                  <a:close/>
                  <a:moveTo>
                    <a:pt x="21468" y="10370"/>
                  </a:moveTo>
                  <a:lnTo>
                    <a:pt x="21468" y="10370"/>
                  </a:lnTo>
                  <a:cubicBezTo>
                    <a:pt x="21466" y="10371"/>
                    <a:pt x="21465" y="10372"/>
                    <a:pt x="21463" y="10374"/>
                  </a:cubicBezTo>
                  <a:lnTo>
                    <a:pt x="21463" y="10374"/>
                  </a:lnTo>
                  <a:cubicBezTo>
                    <a:pt x="21466" y="10373"/>
                    <a:pt x="21468" y="10372"/>
                    <a:pt x="21468" y="10370"/>
                  </a:cubicBezTo>
                  <a:close/>
                  <a:moveTo>
                    <a:pt x="21158" y="10500"/>
                  </a:moveTo>
                  <a:cubicBezTo>
                    <a:pt x="21158" y="10508"/>
                    <a:pt x="21154" y="10511"/>
                    <a:pt x="21150" y="10511"/>
                  </a:cubicBezTo>
                  <a:cubicBezTo>
                    <a:pt x="21142" y="10511"/>
                    <a:pt x="21134" y="10500"/>
                    <a:pt x="21158" y="10500"/>
                  </a:cubicBezTo>
                  <a:close/>
                  <a:moveTo>
                    <a:pt x="21611" y="10524"/>
                  </a:moveTo>
                  <a:cubicBezTo>
                    <a:pt x="21598" y="10529"/>
                    <a:pt x="21594" y="10530"/>
                    <a:pt x="21593" y="10531"/>
                  </a:cubicBezTo>
                  <a:lnTo>
                    <a:pt x="21593" y="10531"/>
                  </a:lnTo>
                  <a:cubicBezTo>
                    <a:pt x="21599" y="10529"/>
                    <a:pt x="21605" y="10526"/>
                    <a:pt x="21611" y="10524"/>
                  </a:cubicBezTo>
                  <a:close/>
                  <a:moveTo>
                    <a:pt x="21135" y="10507"/>
                  </a:moveTo>
                  <a:cubicBezTo>
                    <a:pt x="21139" y="10507"/>
                    <a:pt x="21143" y="10509"/>
                    <a:pt x="21146" y="10512"/>
                  </a:cubicBezTo>
                  <a:cubicBezTo>
                    <a:pt x="21146" y="10524"/>
                    <a:pt x="21134" y="10524"/>
                    <a:pt x="21146" y="10524"/>
                  </a:cubicBezTo>
                  <a:cubicBezTo>
                    <a:pt x="21150" y="10536"/>
                    <a:pt x="21138" y="10540"/>
                    <a:pt x="21123" y="10540"/>
                  </a:cubicBezTo>
                  <a:cubicBezTo>
                    <a:pt x="21089" y="10540"/>
                    <a:pt x="21038" y="10521"/>
                    <a:pt x="21087" y="10512"/>
                  </a:cubicBezTo>
                  <a:lnTo>
                    <a:pt x="21087" y="10512"/>
                  </a:lnTo>
                  <a:cubicBezTo>
                    <a:pt x="21089" y="10518"/>
                    <a:pt x="21093" y="10519"/>
                    <a:pt x="21097" y="10519"/>
                  </a:cubicBezTo>
                  <a:cubicBezTo>
                    <a:pt x="21100" y="10519"/>
                    <a:pt x="21104" y="10518"/>
                    <a:pt x="21107" y="10516"/>
                  </a:cubicBezTo>
                  <a:lnTo>
                    <a:pt x="21107" y="10516"/>
                  </a:lnTo>
                  <a:cubicBezTo>
                    <a:pt x="21105" y="10518"/>
                    <a:pt x="21102" y="10521"/>
                    <a:pt x="21099" y="10524"/>
                  </a:cubicBezTo>
                  <a:cubicBezTo>
                    <a:pt x="21115" y="10516"/>
                    <a:pt x="21126" y="10507"/>
                    <a:pt x="21135" y="10507"/>
                  </a:cubicBezTo>
                  <a:close/>
                  <a:moveTo>
                    <a:pt x="21238" y="10552"/>
                  </a:moveTo>
                  <a:cubicBezTo>
                    <a:pt x="21243" y="10552"/>
                    <a:pt x="21227" y="10563"/>
                    <a:pt x="21220" y="10563"/>
                  </a:cubicBezTo>
                  <a:cubicBezTo>
                    <a:pt x="21219" y="10563"/>
                    <a:pt x="21218" y="10562"/>
                    <a:pt x="21218" y="10560"/>
                  </a:cubicBezTo>
                  <a:cubicBezTo>
                    <a:pt x="21230" y="10554"/>
                    <a:pt x="21236" y="10552"/>
                    <a:pt x="21238" y="10552"/>
                  </a:cubicBezTo>
                  <a:close/>
                  <a:moveTo>
                    <a:pt x="20360" y="10584"/>
                  </a:moveTo>
                  <a:cubicBezTo>
                    <a:pt x="20361" y="10585"/>
                    <a:pt x="20362" y="10585"/>
                    <a:pt x="20363" y="10586"/>
                  </a:cubicBezTo>
                  <a:lnTo>
                    <a:pt x="20363" y="10586"/>
                  </a:lnTo>
                  <a:cubicBezTo>
                    <a:pt x="20361" y="10585"/>
                    <a:pt x="20360" y="10584"/>
                    <a:pt x="20360" y="10584"/>
                  </a:cubicBezTo>
                  <a:close/>
                  <a:moveTo>
                    <a:pt x="20468" y="10608"/>
                  </a:moveTo>
                  <a:lnTo>
                    <a:pt x="20468" y="10608"/>
                  </a:lnTo>
                  <a:cubicBezTo>
                    <a:pt x="20472" y="10616"/>
                    <a:pt x="20474" y="10620"/>
                    <a:pt x="20476" y="10620"/>
                  </a:cubicBezTo>
                  <a:cubicBezTo>
                    <a:pt x="20477" y="10620"/>
                    <a:pt x="20477" y="10617"/>
                    <a:pt x="20477" y="10612"/>
                  </a:cubicBezTo>
                  <a:lnTo>
                    <a:pt x="20477" y="10612"/>
                  </a:lnTo>
                  <a:cubicBezTo>
                    <a:pt x="20474" y="10610"/>
                    <a:pt x="20471" y="10609"/>
                    <a:pt x="20468" y="10608"/>
                  </a:cubicBezTo>
                  <a:close/>
                  <a:moveTo>
                    <a:pt x="21153" y="10625"/>
                  </a:moveTo>
                  <a:cubicBezTo>
                    <a:pt x="21140" y="10634"/>
                    <a:pt x="21138" y="10641"/>
                    <a:pt x="21135" y="10649"/>
                  </a:cubicBezTo>
                  <a:lnTo>
                    <a:pt x="21135" y="10649"/>
                  </a:lnTo>
                  <a:cubicBezTo>
                    <a:pt x="21142" y="10641"/>
                    <a:pt x="21148" y="10632"/>
                    <a:pt x="21153" y="10625"/>
                  </a:cubicBezTo>
                  <a:close/>
                  <a:moveTo>
                    <a:pt x="21194" y="10608"/>
                  </a:moveTo>
                  <a:cubicBezTo>
                    <a:pt x="21182" y="10631"/>
                    <a:pt x="21158" y="10643"/>
                    <a:pt x="21146" y="10667"/>
                  </a:cubicBezTo>
                  <a:lnTo>
                    <a:pt x="21122" y="10667"/>
                  </a:lnTo>
                  <a:cubicBezTo>
                    <a:pt x="21129" y="10660"/>
                    <a:pt x="21132" y="10654"/>
                    <a:pt x="21135" y="10649"/>
                  </a:cubicBezTo>
                  <a:lnTo>
                    <a:pt x="21135" y="10649"/>
                  </a:lnTo>
                  <a:cubicBezTo>
                    <a:pt x="21128" y="10656"/>
                    <a:pt x="21120" y="10662"/>
                    <a:pt x="21112" y="10662"/>
                  </a:cubicBezTo>
                  <a:cubicBezTo>
                    <a:pt x="21108" y="10662"/>
                    <a:pt x="21103" y="10660"/>
                    <a:pt x="21099" y="10655"/>
                  </a:cubicBezTo>
                  <a:cubicBezTo>
                    <a:pt x="21111" y="10631"/>
                    <a:pt x="21134" y="10620"/>
                    <a:pt x="21158" y="10620"/>
                  </a:cubicBezTo>
                  <a:cubicBezTo>
                    <a:pt x="21157" y="10621"/>
                    <a:pt x="21155" y="10623"/>
                    <a:pt x="21153" y="10625"/>
                  </a:cubicBezTo>
                  <a:lnTo>
                    <a:pt x="21153" y="10625"/>
                  </a:lnTo>
                  <a:cubicBezTo>
                    <a:pt x="21162" y="10620"/>
                    <a:pt x="21174" y="10614"/>
                    <a:pt x="21194" y="10608"/>
                  </a:cubicBezTo>
                  <a:close/>
                  <a:moveTo>
                    <a:pt x="5017" y="10625"/>
                  </a:moveTo>
                  <a:cubicBezTo>
                    <a:pt x="5019" y="10625"/>
                    <a:pt x="5022" y="10629"/>
                    <a:pt x="5025" y="10643"/>
                  </a:cubicBezTo>
                  <a:cubicBezTo>
                    <a:pt x="5025" y="10651"/>
                    <a:pt x="5016" y="10667"/>
                    <a:pt x="5006" y="10667"/>
                  </a:cubicBezTo>
                  <a:cubicBezTo>
                    <a:pt x="5000" y="10667"/>
                    <a:pt x="4994" y="10661"/>
                    <a:pt x="4989" y="10643"/>
                  </a:cubicBezTo>
                  <a:lnTo>
                    <a:pt x="4989" y="10643"/>
                  </a:lnTo>
                  <a:cubicBezTo>
                    <a:pt x="4992" y="10644"/>
                    <a:pt x="4994" y="10645"/>
                    <a:pt x="4996" y="10645"/>
                  </a:cubicBezTo>
                  <a:cubicBezTo>
                    <a:pt x="5008" y="10645"/>
                    <a:pt x="5012" y="10625"/>
                    <a:pt x="5017" y="10625"/>
                  </a:cubicBezTo>
                  <a:close/>
                  <a:moveTo>
                    <a:pt x="21480" y="10596"/>
                  </a:moveTo>
                  <a:cubicBezTo>
                    <a:pt x="21432" y="10643"/>
                    <a:pt x="21456" y="10620"/>
                    <a:pt x="21384" y="10667"/>
                  </a:cubicBezTo>
                  <a:cubicBezTo>
                    <a:pt x="21401" y="10647"/>
                    <a:pt x="21406" y="10640"/>
                    <a:pt x="21405" y="10640"/>
                  </a:cubicBezTo>
                  <a:lnTo>
                    <a:pt x="21405" y="10640"/>
                  </a:lnTo>
                  <a:cubicBezTo>
                    <a:pt x="21402" y="10640"/>
                    <a:pt x="21362" y="10680"/>
                    <a:pt x="21342" y="10680"/>
                  </a:cubicBezTo>
                  <a:cubicBezTo>
                    <a:pt x="21340" y="10680"/>
                    <a:pt x="21338" y="10680"/>
                    <a:pt x="21337" y="10679"/>
                  </a:cubicBezTo>
                  <a:cubicBezTo>
                    <a:pt x="21361" y="10667"/>
                    <a:pt x="21384" y="10643"/>
                    <a:pt x="21420" y="10631"/>
                  </a:cubicBezTo>
                  <a:cubicBezTo>
                    <a:pt x="21422" y="10630"/>
                    <a:pt x="21422" y="10629"/>
                    <a:pt x="21422" y="10628"/>
                  </a:cubicBezTo>
                  <a:lnTo>
                    <a:pt x="21422" y="10628"/>
                  </a:lnTo>
                  <a:cubicBezTo>
                    <a:pt x="21433" y="10607"/>
                    <a:pt x="21446" y="10596"/>
                    <a:pt x="21480" y="10596"/>
                  </a:cubicBezTo>
                  <a:close/>
                  <a:moveTo>
                    <a:pt x="21361" y="10679"/>
                  </a:moveTo>
                  <a:cubicBezTo>
                    <a:pt x="21372" y="10679"/>
                    <a:pt x="21372" y="10679"/>
                    <a:pt x="21361" y="10691"/>
                  </a:cubicBezTo>
                  <a:cubicBezTo>
                    <a:pt x="21349" y="10691"/>
                    <a:pt x="21361" y="10691"/>
                    <a:pt x="21361" y="10679"/>
                  </a:cubicBezTo>
                  <a:close/>
                  <a:moveTo>
                    <a:pt x="21694" y="10715"/>
                  </a:moveTo>
                  <a:cubicBezTo>
                    <a:pt x="21690" y="10717"/>
                    <a:pt x="21687" y="10720"/>
                    <a:pt x="21685" y="10722"/>
                  </a:cubicBezTo>
                  <a:lnTo>
                    <a:pt x="21685" y="10722"/>
                  </a:lnTo>
                  <a:cubicBezTo>
                    <a:pt x="21688" y="10720"/>
                    <a:pt x="21691" y="10718"/>
                    <a:pt x="21694" y="10715"/>
                  </a:cubicBezTo>
                  <a:close/>
                  <a:moveTo>
                    <a:pt x="21444" y="10679"/>
                  </a:moveTo>
                  <a:lnTo>
                    <a:pt x="21444" y="10679"/>
                  </a:lnTo>
                  <a:cubicBezTo>
                    <a:pt x="21408" y="10703"/>
                    <a:pt x="21384" y="10727"/>
                    <a:pt x="21349" y="10751"/>
                  </a:cubicBezTo>
                  <a:cubicBezTo>
                    <a:pt x="21363" y="10737"/>
                    <a:pt x="21360" y="10734"/>
                    <a:pt x="21352" y="10734"/>
                  </a:cubicBezTo>
                  <a:cubicBezTo>
                    <a:pt x="21346" y="10734"/>
                    <a:pt x="21336" y="10736"/>
                    <a:pt x="21327" y="10736"/>
                  </a:cubicBezTo>
                  <a:cubicBezTo>
                    <a:pt x="21319" y="10736"/>
                    <a:pt x="21313" y="10734"/>
                    <a:pt x="21313" y="10727"/>
                  </a:cubicBezTo>
                  <a:cubicBezTo>
                    <a:pt x="21361" y="10715"/>
                    <a:pt x="21396" y="10691"/>
                    <a:pt x="21444" y="10679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1" y="10752"/>
                    <a:pt x="21379" y="10753"/>
                    <a:pt x="21376" y="10754"/>
                  </a:cubicBezTo>
                  <a:lnTo>
                    <a:pt x="21376" y="10754"/>
                  </a:lnTo>
                  <a:cubicBezTo>
                    <a:pt x="21377" y="10752"/>
                    <a:pt x="21380" y="10751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3" y="10752"/>
                    <a:pt x="21381" y="10753"/>
                    <a:pt x="21380" y="10754"/>
                  </a:cubicBezTo>
                  <a:lnTo>
                    <a:pt x="21380" y="10754"/>
                  </a:lnTo>
                  <a:cubicBezTo>
                    <a:pt x="21382" y="10753"/>
                    <a:pt x="21383" y="10752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2" y="10752"/>
                    <a:pt x="21380" y="10754"/>
                    <a:pt x="21378" y="10755"/>
                  </a:cubicBezTo>
                  <a:lnTo>
                    <a:pt x="21378" y="10755"/>
                  </a:lnTo>
                  <a:cubicBezTo>
                    <a:pt x="21379" y="10754"/>
                    <a:pt x="21381" y="10752"/>
                    <a:pt x="21384" y="10751"/>
                  </a:cubicBezTo>
                  <a:close/>
                  <a:moveTo>
                    <a:pt x="21378" y="10755"/>
                  </a:moveTo>
                  <a:cubicBezTo>
                    <a:pt x="21378" y="10755"/>
                    <a:pt x="21378" y="10755"/>
                    <a:pt x="21378" y="10756"/>
                  </a:cubicBezTo>
                  <a:lnTo>
                    <a:pt x="21378" y="10756"/>
                  </a:lnTo>
                  <a:cubicBezTo>
                    <a:pt x="21378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78" y="10756"/>
                    <a:pt x="21378" y="10755"/>
                    <a:pt x="21378" y="10755"/>
                  </a:cubicBezTo>
                  <a:close/>
                  <a:moveTo>
                    <a:pt x="21376" y="10754"/>
                  </a:moveTo>
                  <a:cubicBezTo>
                    <a:pt x="21375" y="10755"/>
                    <a:pt x="21375" y="10756"/>
                    <a:pt x="21376" y="10756"/>
                  </a:cubicBezTo>
                  <a:cubicBezTo>
                    <a:pt x="21377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63" y="10766"/>
                    <a:pt x="21356" y="10769"/>
                    <a:pt x="21354" y="10769"/>
                  </a:cubicBezTo>
                  <a:cubicBezTo>
                    <a:pt x="21350" y="10769"/>
                    <a:pt x="21359" y="10761"/>
                    <a:pt x="21376" y="10754"/>
                  </a:cubicBezTo>
                  <a:close/>
                  <a:moveTo>
                    <a:pt x="20292" y="10772"/>
                  </a:moveTo>
                  <a:cubicBezTo>
                    <a:pt x="20291" y="10772"/>
                    <a:pt x="20290" y="10773"/>
                    <a:pt x="20289" y="10774"/>
                  </a:cubicBezTo>
                  <a:cubicBezTo>
                    <a:pt x="20290" y="10774"/>
                    <a:pt x="20291" y="10773"/>
                    <a:pt x="20292" y="10772"/>
                  </a:cubicBezTo>
                  <a:close/>
                  <a:moveTo>
                    <a:pt x="21334" y="10786"/>
                  </a:moveTo>
                  <a:lnTo>
                    <a:pt x="21334" y="10786"/>
                  </a:lnTo>
                  <a:cubicBezTo>
                    <a:pt x="21328" y="10791"/>
                    <a:pt x="21325" y="10795"/>
                    <a:pt x="21325" y="10798"/>
                  </a:cubicBezTo>
                  <a:cubicBezTo>
                    <a:pt x="21327" y="10796"/>
                    <a:pt x="21331" y="10791"/>
                    <a:pt x="21334" y="10786"/>
                  </a:cubicBezTo>
                  <a:close/>
                  <a:moveTo>
                    <a:pt x="21104" y="10752"/>
                  </a:moveTo>
                  <a:cubicBezTo>
                    <a:pt x="21113" y="10752"/>
                    <a:pt x="21123" y="10755"/>
                    <a:pt x="21134" y="10762"/>
                  </a:cubicBezTo>
                  <a:cubicBezTo>
                    <a:pt x="21121" y="10769"/>
                    <a:pt x="21115" y="10783"/>
                    <a:pt x="21115" y="10801"/>
                  </a:cubicBezTo>
                  <a:lnTo>
                    <a:pt x="21115" y="10801"/>
                  </a:lnTo>
                  <a:cubicBezTo>
                    <a:pt x="21097" y="10788"/>
                    <a:pt x="21058" y="10774"/>
                    <a:pt x="21051" y="10774"/>
                  </a:cubicBezTo>
                  <a:cubicBezTo>
                    <a:pt x="21067" y="10766"/>
                    <a:pt x="21084" y="10752"/>
                    <a:pt x="21104" y="10752"/>
                  </a:cubicBezTo>
                  <a:close/>
                  <a:moveTo>
                    <a:pt x="21377" y="10824"/>
                  </a:moveTo>
                  <a:cubicBezTo>
                    <a:pt x="21371" y="10828"/>
                    <a:pt x="21366" y="10831"/>
                    <a:pt x="21361" y="10834"/>
                  </a:cubicBezTo>
                  <a:cubicBezTo>
                    <a:pt x="21366" y="10831"/>
                    <a:pt x="21371" y="10828"/>
                    <a:pt x="21377" y="10824"/>
                  </a:cubicBezTo>
                  <a:close/>
                  <a:moveTo>
                    <a:pt x="21062" y="10811"/>
                  </a:moveTo>
                  <a:cubicBezTo>
                    <a:pt x="21079" y="10811"/>
                    <a:pt x="21087" y="10822"/>
                    <a:pt x="21111" y="10822"/>
                  </a:cubicBezTo>
                  <a:cubicBezTo>
                    <a:pt x="21113" y="10821"/>
                    <a:pt x="21114" y="10821"/>
                    <a:pt x="21116" y="10820"/>
                  </a:cubicBezTo>
                  <a:lnTo>
                    <a:pt x="21116" y="10820"/>
                  </a:lnTo>
                  <a:cubicBezTo>
                    <a:pt x="21117" y="10829"/>
                    <a:pt x="21120" y="10837"/>
                    <a:pt x="21122" y="10846"/>
                  </a:cubicBezTo>
                  <a:cubicBezTo>
                    <a:pt x="21122" y="10846"/>
                    <a:pt x="21027" y="10846"/>
                    <a:pt x="21027" y="10822"/>
                  </a:cubicBezTo>
                  <a:cubicBezTo>
                    <a:pt x="21043" y="10814"/>
                    <a:pt x="21054" y="10811"/>
                    <a:pt x="21062" y="10811"/>
                  </a:cubicBezTo>
                  <a:close/>
                  <a:moveTo>
                    <a:pt x="21551" y="10727"/>
                  </a:moveTo>
                  <a:lnTo>
                    <a:pt x="21551" y="10727"/>
                  </a:lnTo>
                  <a:cubicBezTo>
                    <a:pt x="21491" y="10762"/>
                    <a:pt x="21420" y="10822"/>
                    <a:pt x="21349" y="10846"/>
                  </a:cubicBezTo>
                  <a:cubicBezTo>
                    <a:pt x="21349" y="10846"/>
                    <a:pt x="21313" y="10798"/>
                    <a:pt x="21325" y="10774"/>
                  </a:cubicBezTo>
                  <a:cubicBezTo>
                    <a:pt x="21334" y="10765"/>
                    <a:pt x="21340" y="10761"/>
                    <a:pt x="21342" y="10761"/>
                  </a:cubicBezTo>
                  <a:cubicBezTo>
                    <a:pt x="21347" y="10761"/>
                    <a:pt x="21341" y="10775"/>
                    <a:pt x="21334" y="10786"/>
                  </a:cubicBezTo>
                  <a:lnTo>
                    <a:pt x="21334" y="10786"/>
                  </a:lnTo>
                  <a:cubicBezTo>
                    <a:pt x="21345" y="10777"/>
                    <a:pt x="21365" y="10765"/>
                    <a:pt x="21377" y="10756"/>
                  </a:cubicBezTo>
                  <a:lnTo>
                    <a:pt x="21377" y="10756"/>
                  </a:lnTo>
                  <a:cubicBezTo>
                    <a:pt x="21375" y="10763"/>
                    <a:pt x="21399" y="10767"/>
                    <a:pt x="21361" y="10786"/>
                  </a:cubicBezTo>
                  <a:cubicBezTo>
                    <a:pt x="21391" y="10794"/>
                    <a:pt x="21368" y="10821"/>
                    <a:pt x="21378" y="10821"/>
                  </a:cubicBezTo>
                  <a:cubicBezTo>
                    <a:pt x="21380" y="10821"/>
                    <a:pt x="21381" y="10820"/>
                    <a:pt x="21384" y="10819"/>
                  </a:cubicBezTo>
                  <a:lnTo>
                    <a:pt x="21384" y="10819"/>
                  </a:lnTo>
                  <a:cubicBezTo>
                    <a:pt x="21382" y="10821"/>
                    <a:pt x="21379" y="10823"/>
                    <a:pt x="21377" y="10824"/>
                  </a:cubicBezTo>
                  <a:lnTo>
                    <a:pt x="21377" y="10824"/>
                  </a:lnTo>
                  <a:cubicBezTo>
                    <a:pt x="21381" y="10822"/>
                    <a:pt x="21385" y="10820"/>
                    <a:pt x="21389" y="10817"/>
                  </a:cubicBezTo>
                  <a:lnTo>
                    <a:pt x="21389" y="10817"/>
                  </a:lnTo>
                  <a:cubicBezTo>
                    <a:pt x="21397" y="10814"/>
                    <a:pt x="21411" y="10806"/>
                    <a:pt x="21433" y="10793"/>
                  </a:cubicBezTo>
                  <a:lnTo>
                    <a:pt x="21433" y="10793"/>
                  </a:lnTo>
                  <a:cubicBezTo>
                    <a:pt x="21473" y="10771"/>
                    <a:pt x="21514" y="10749"/>
                    <a:pt x="21551" y="10727"/>
                  </a:cubicBezTo>
                  <a:close/>
                  <a:moveTo>
                    <a:pt x="21441" y="10838"/>
                  </a:moveTo>
                  <a:cubicBezTo>
                    <a:pt x="21421" y="10844"/>
                    <a:pt x="21398" y="10855"/>
                    <a:pt x="21393" y="10867"/>
                  </a:cubicBezTo>
                  <a:lnTo>
                    <a:pt x="21393" y="10867"/>
                  </a:lnTo>
                  <a:cubicBezTo>
                    <a:pt x="21412" y="10859"/>
                    <a:pt x="21427" y="10848"/>
                    <a:pt x="21441" y="10838"/>
                  </a:cubicBezTo>
                  <a:close/>
                  <a:moveTo>
                    <a:pt x="21444" y="10810"/>
                  </a:moveTo>
                  <a:lnTo>
                    <a:pt x="21444" y="10810"/>
                  </a:lnTo>
                  <a:cubicBezTo>
                    <a:pt x="21430" y="10817"/>
                    <a:pt x="21408" y="10836"/>
                    <a:pt x="21392" y="10851"/>
                  </a:cubicBezTo>
                  <a:lnTo>
                    <a:pt x="21392" y="10851"/>
                  </a:lnTo>
                  <a:cubicBezTo>
                    <a:pt x="21407" y="10843"/>
                    <a:pt x="21436" y="10836"/>
                    <a:pt x="21453" y="10830"/>
                  </a:cubicBezTo>
                  <a:lnTo>
                    <a:pt x="21453" y="10830"/>
                  </a:lnTo>
                  <a:cubicBezTo>
                    <a:pt x="21449" y="10833"/>
                    <a:pt x="21445" y="10836"/>
                    <a:pt x="21441" y="10838"/>
                  </a:cubicBezTo>
                  <a:lnTo>
                    <a:pt x="21441" y="10838"/>
                  </a:lnTo>
                  <a:cubicBezTo>
                    <a:pt x="21452" y="10836"/>
                    <a:pt x="21461" y="10834"/>
                    <a:pt x="21468" y="10834"/>
                  </a:cubicBezTo>
                  <a:cubicBezTo>
                    <a:pt x="21444" y="10846"/>
                    <a:pt x="21420" y="10870"/>
                    <a:pt x="21396" y="10881"/>
                  </a:cubicBezTo>
                  <a:cubicBezTo>
                    <a:pt x="21391" y="10876"/>
                    <a:pt x="21390" y="10871"/>
                    <a:pt x="21393" y="10867"/>
                  </a:cubicBezTo>
                  <a:lnTo>
                    <a:pt x="21393" y="10867"/>
                  </a:lnTo>
                  <a:cubicBezTo>
                    <a:pt x="21390" y="10868"/>
                    <a:pt x="21387" y="10869"/>
                    <a:pt x="21384" y="10870"/>
                  </a:cubicBezTo>
                  <a:cubicBezTo>
                    <a:pt x="21381" y="10867"/>
                    <a:pt x="21380" y="10864"/>
                    <a:pt x="21381" y="10861"/>
                  </a:cubicBezTo>
                  <a:lnTo>
                    <a:pt x="21381" y="10861"/>
                  </a:lnTo>
                  <a:cubicBezTo>
                    <a:pt x="21376" y="10866"/>
                    <a:pt x="21372" y="10870"/>
                    <a:pt x="21372" y="10870"/>
                  </a:cubicBezTo>
                  <a:lnTo>
                    <a:pt x="21372" y="10870"/>
                  </a:lnTo>
                  <a:cubicBezTo>
                    <a:pt x="21372" y="10870"/>
                    <a:pt x="21376" y="10866"/>
                    <a:pt x="21381" y="10861"/>
                  </a:cubicBezTo>
                  <a:lnTo>
                    <a:pt x="21381" y="10861"/>
                  </a:lnTo>
                  <a:cubicBezTo>
                    <a:pt x="21381" y="10861"/>
                    <a:pt x="21381" y="10861"/>
                    <a:pt x="21381" y="10861"/>
                  </a:cubicBezTo>
                  <a:lnTo>
                    <a:pt x="21381" y="10861"/>
                  </a:lnTo>
                  <a:cubicBezTo>
                    <a:pt x="21384" y="10858"/>
                    <a:pt x="21388" y="10855"/>
                    <a:pt x="21392" y="10851"/>
                  </a:cubicBezTo>
                  <a:lnTo>
                    <a:pt x="21392" y="10851"/>
                  </a:lnTo>
                  <a:cubicBezTo>
                    <a:pt x="21392" y="10851"/>
                    <a:pt x="21391" y="10851"/>
                    <a:pt x="21391" y="10851"/>
                  </a:cubicBezTo>
                  <a:lnTo>
                    <a:pt x="21391" y="10851"/>
                  </a:lnTo>
                  <a:cubicBezTo>
                    <a:pt x="21387" y="10855"/>
                    <a:pt x="21384" y="10858"/>
                    <a:pt x="21381" y="10861"/>
                  </a:cubicBezTo>
                  <a:lnTo>
                    <a:pt x="21381" y="10861"/>
                  </a:lnTo>
                  <a:cubicBezTo>
                    <a:pt x="21382" y="10858"/>
                    <a:pt x="21386" y="10854"/>
                    <a:pt x="21391" y="10851"/>
                  </a:cubicBezTo>
                  <a:lnTo>
                    <a:pt x="21391" y="10851"/>
                  </a:lnTo>
                  <a:cubicBezTo>
                    <a:pt x="21410" y="10834"/>
                    <a:pt x="21436" y="10810"/>
                    <a:pt x="21444" y="10810"/>
                  </a:cubicBezTo>
                  <a:close/>
                  <a:moveTo>
                    <a:pt x="21063" y="10870"/>
                  </a:moveTo>
                  <a:cubicBezTo>
                    <a:pt x="21072" y="10870"/>
                    <a:pt x="21097" y="10877"/>
                    <a:pt x="21107" y="10880"/>
                  </a:cubicBezTo>
                  <a:lnTo>
                    <a:pt x="21107" y="10880"/>
                  </a:lnTo>
                  <a:cubicBezTo>
                    <a:pt x="21108" y="10879"/>
                    <a:pt x="21108" y="10879"/>
                    <a:pt x="21109" y="10879"/>
                  </a:cubicBezTo>
                  <a:cubicBezTo>
                    <a:pt x="21110" y="10879"/>
                    <a:pt x="21111" y="10880"/>
                    <a:pt x="21111" y="10881"/>
                  </a:cubicBezTo>
                  <a:cubicBezTo>
                    <a:pt x="21111" y="10881"/>
                    <a:pt x="21109" y="10881"/>
                    <a:pt x="21107" y="10880"/>
                  </a:cubicBezTo>
                  <a:lnTo>
                    <a:pt x="21107" y="10880"/>
                  </a:lnTo>
                  <a:cubicBezTo>
                    <a:pt x="21104" y="10882"/>
                    <a:pt x="21101" y="10886"/>
                    <a:pt x="21100" y="10888"/>
                  </a:cubicBezTo>
                  <a:lnTo>
                    <a:pt x="21100" y="10888"/>
                  </a:lnTo>
                  <a:cubicBezTo>
                    <a:pt x="21104" y="10887"/>
                    <a:pt x="21107" y="10885"/>
                    <a:pt x="21111" y="10882"/>
                  </a:cubicBezTo>
                  <a:lnTo>
                    <a:pt x="21111" y="10882"/>
                  </a:lnTo>
                  <a:cubicBezTo>
                    <a:pt x="21104" y="10888"/>
                    <a:pt x="21101" y="10890"/>
                    <a:pt x="21100" y="10890"/>
                  </a:cubicBezTo>
                  <a:cubicBezTo>
                    <a:pt x="21100" y="10890"/>
                    <a:pt x="21100" y="10889"/>
                    <a:pt x="21100" y="10888"/>
                  </a:cubicBezTo>
                  <a:lnTo>
                    <a:pt x="21100" y="10888"/>
                  </a:lnTo>
                  <a:cubicBezTo>
                    <a:pt x="21099" y="10889"/>
                    <a:pt x="21097" y="10889"/>
                    <a:pt x="21095" y="10889"/>
                  </a:cubicBezTo>
                  <a:cubicBezTo>
                    <a:pt x="21087" y="10889"/>
                    <a:pt x="21077" y="10884"/>
                    <a:pt x="21063" y="10870"/>
                  </a:cubicBezTo>
                  <a:close/>
                  <a:moveTo>
                    <a:pt x="20182" y="10905"/>
                  </a:moveTo>
                  <a:lnTo>
                    <a:pt x="20182" y="10905"/>
                  </a:lnTo>
                  <a:cubicBezTo>
                    <a:pt x="20180" y="10910"/>
                    <a:pt x="20178" y="10915"/>
                    <a:pt x="20178" y="10920"/>
                  </a:cubicBezTo>
                  <a:lnTo>
                    <a:pt x="20178" y="10920"/>
                  </a:lnTo>
                  <a:cubicBezTo>
                    <a:pt x="20179" y="10915"/>
                    <a:pt x="20181" y="10910"/>
                    <a:pt x="20182" y="10905"/>
                  </a:cubicBezTo>
                  <a:close/>
                  <a:moveTo>
                    <a:pt x="5336" y="10901"/>
                  </a:moveTo>
                  <a:cubicBezTo>
                    <a:pt x="5344" y="10901"/>
                    <a:pt x="5355" y="10903"/>
                    <a:pt x="5370" y="10905"/>
                  </a:cubicBezTo>
                  <a:cubicBezTo>
                    <a:pt x="5355" y="10905"/>
                    <a:pt x="5360" y="10916"/>
                    <a:pt x="5365" y="10916"/>
                  </a:cubicBezTo>
                  <a:cubicBezTo>
                    <a:pt x="5368" y="10916"/>
                    <a:pt x="5370" y="10913"/>
                    <a:pt x="5370" y="10905"/>
                  </a:cubicBezTo>
                  <a:lnTo>
                    <a:pt x="5370" y="10905"/>
                  </a:lnTo>
                  <a:cubicBezTo>
                    <a:pt x="5375" y="10917"/>
                    <a:pt x="5373" y="10923"/>
                    <a:pt x="5367" y="10926"/>
                  </a:cubicBezTo>
                  <a:lnTo>
                    <a:pt x="5367" y="10926"/>
                  </a:lnTo>
                  <a:cubicBezTo>
                    <a:pt x="5357" y="10918"/>
                    <a:pt x="5347" y="10909"/>
                    <a:pt x="5336" y="10901"/>
                  </a:cubicBezTo>
                  <a:close/>
                  <a:moveTo>
                    <a:pt x="21242" y="10929"/>
                  </a:moveTo>
                  <a:lnTo>
                    <a:pt x="21242" y="10929"/>
                  </a:lnTo>
                  <a:cubicBezTo>
                    <a:pt x="21236" y="10934"/>
                    <a:pt x="21231" y="10940"/>
                    <a:pt x="21228" y="10946"/>
                  </a:cubicBezTo>
                  <a:lnTo>
                    <a:pt x="21228" y="10946"/>
                  </a:lnTo>
                  <a:cubicBezTo>
                    <a:pt x="21232" y="10944"/>
                    <a:pt x="21237" y="10938"/>
                    <a:pt x="21242" y="10929"/>
                  </a:cubicBezTo>
                  <a:close/>
                  <a:moveTo>
                    <a:pt x="5381" y="10937"/>
                  </a:moveTo>
                  <a:cubicBezTo>
                    <a:pt x="5380" y="10940"/>
                    <a:pt x="5383" y="10945"/>
                    <a:pt x="5394" y="10953"/>
                  </a:cubicBezTo>
                  <a:cubicBezTo>
                    <a:pt x="5395" y="10952"/>
                    <a:pt x="5395" y="10951"/>
                    <a:pt x="5396" y="10950"/>
                  </a:cubicBezTo>
                  <a:lnTo>
                    <a:pt x="5396" y="10950"/>
                  </a:lnTo>
                  <a:cubicBezTo>
                    <a:pt x="5391" y="10946"/>
                    <a:pt x="5386" y="10942"/>
                    <a:pt x="5381" y="10937"/>
                  </a:cubicBezTo>
                  <a:close/>
                  <a:moveTo>
                    <a:pt x="16927" y="10951"/>
                  </a:moveTo>
                  <a:cubicBezTo>
                    <a:pt x="16928" y="10952"/>
                    <a:pt x="16930" y="10953"/>
                    <a:pt x="16931" y="10953"/>
                  </a:cubicBezTo>
                  <a:cubicBezTo>
                    <a:pt x="16930" y="10952"/>
                    <a:pt x="16929" y="10952"/>
                    <a:pt x="16927" y="10951"/>
                  </a:cubicBezTo>
                  <a:close/>
                  <a:moveTo>
                    <a:pt x="5466" y="10917"/>
                  </a:moveTo>
                  <a:cubicBezTo>
                    <a:pt x="5478" y="10917"/>
                    <a:pt x="5490" y="10941"/>
                    <a:pt x="5501" y="10965"/>
                  </a:cubicBezTo>
                  <a:cubicBezTo>
                    <a:pt x="5490" y="10953"/>
                    <a:pt x="5478" y="10929"/>
                    <a:pt x="5466" y="10917"/>
                  </a:cubicBezTo>
                  <a:close/>
                  <a:moveTo>
                    <a:pt x="21420" y="10954"/>
                  </a:moveTo>
                  <a:cubicBezTo>
                    <a:pt x="21420" y="10965"/>
                    <a:pt x="21408" y="10965"/>
                    <a:pt x="21396" y="10965"/>
                  </a:cubicBezTo>
                  <a:cubicBezTo>
                    <a:pt x="21401" y="10962"/>
                    <a:pt x="21410" y="10958"/>
                    <a:pt x="21420" y="10954"/>
                  </a:cubicBezTo>
                  <a:close/>
                  <a:moveTo>
                    <a:pt x="21452" y="10957"/>
                  </a:moveTo>
                  <a:cubicBezTo>
                    <a:pt x="21449" y="10957"/>
                    <a:pt x="21443" y="10959"/>
                    <a:pt x="21432" y="10965"/>
                  </a:cubicBezTo>
                  <a:cubicBezTo>
                    <a:pt x="21439" y="10963"/>
                    <a:pt x="21445" y="10960"/>
                    <a:pt x="21452" y="10957"/>
                  </a:cubicBezTo>
                  <a:close/>
                  <a:moveTo>
                    <a:pt x="21333" y="10959"/>
                  </a:moveTo>
                  <a:cubicBezTo>
                    <a:pt x="21332" y="10962"/>
                    <a:pt x="21330" y="10965"/>
                    <a:pt x="21328" y="10969"/>
                  </a:cubicBezTo>
                  <a:lnTo>
                    <a:pt x="21328" y="10969"/>
                  </a:lnTo>
                  <a:cubicBezTo>
                    <a:pt x="21327" y="10968"/>
                    <a:pt x="21326" y="10967"/>
                    <a:pt x="21325" y="10965"/>
                  </a:cubicBezTo>
                  <a:cubicBezTo>
                    <a:pt x="21328" y="10963"/>
                    <a:pt x="21330" y="10961"/>
                    <a:pt x="21333" y="10959"/>
                  </a:cubicBezTo>
                  <a:close/>
                  <a:moveTo>
                    <a:pt x="21646" y="10798"/>
                  </a:moveTo>
                  <a:cubicBezTo>
                    <a:pt x="21641" y="10802"/>
                    <a:pt x="21635" y="10805"/>
                    <a:pt x="21630" y="10809"/>
                  </a:cubicBezTo>
                  <a:lnTo>
                    <a:pt x="21630" y="10809"/>
                  </a:lnTo>
                  <a:cubicBezTo>
                    <a:pt x="21631" y="10807"/>
                    <a:pt x="21632" y="10804"/>
                    <a:pt x="21634" y="10800"/>
                  </a:cubicBezTo>
                  <a:lnTo>
                    <a:pt x="21634" y="10800"/>
                  </a:lnTo>
                  <a:cubicBezTo>
                    <a:pt x="21624" y="10804"/>
                    <a:pt x="21621" y="10811"/>
                    <a:pt x="21623" y="10813"/>
                  </a:cubicBezTo>
                  <a:lnTo>
                    <a:pt x="21623" y="10813"/>
                  </a:lnTo>
                  <a:cubicBezTo>
                    <a:pt x="21625" y="10812"/>
                    <a:pt x="21627" y="10811"/>
                    <a:pt x="21630" y="10809"/>
                  </a:cubicBezTo>
                  <a:lnTo>
                    <a:pt x="21630" y="10809"/>
                  </a:lnTo>
                  <a:cubicBezTo>
                    <a:pt x="21627" y="10813"/>
                    <a:pt x="21626" y="10814"/>
                    <a:pt x="21624" y="10814"/>
                  </a:cubicBezTo>
                  <a:cubicBezTo>
                    <a:pt x="21624" y="10814"/>
                    <a:pt x="21623" y="10814"/>
                    <a:pt x="21623" y="10813"/>
                  </a:cubicBezTo>
                  <a:lnTo>
                    <a:pt x="21623" y="10813"/>
                  </a:lnTo>
                  <a:cubicBezTo>
                    <a:pt x="21557" y="10856"/>
                    <a:pt x="21483" y="10897"/>
                    <a:pt x="21408" y="10929"/>
                  </a:cubicBezTo>
                  <a:cubicBezTo>
                    <a:pt x="21384" y="10953"/>
                    <a:pt x="21372" y="10977"/>
                    <a:pt x="21325" y="10977"/>
                  </a:cubicBezTo>
                  <a:cubicBezTo>
                    <a:pt x="21326" y="10974"/>
                    <a:pt x="21327" y="10971"/>
                    <a:pt x="21328" y="10969"/>
                  </a:cubicBezTo>
                  <a:lnTo>
                    <a:pt x="21328" y="10969"/>
                  </a:lnTo>
                  <a:cubicBezTo>
                    <a:pt x="21331" y="10971"/>
                    <a:pt x="21333" y="10972"/>
                    <a:pt x="21335" y="10972"/>
                  </a:cubicBezTo>
                  <a:cubicBezTo>
                    <a:pt x="21343" y="10972"/>
                    <a:pt x="21348" y="10957"/>
                    <a:pt x="21347" y="10949"/>
                  </a:cubicBezTo>
                  <a:lnTo>
                    <a:pt x="21347" y="10949"/>
                  </a:lnTo>
                  <a:cubicBezTo>
                    <a:pt x="21343" y="10952"/>
                    <a:pt x="21338" y="10956"/>
                    <a:pt x="21333" y="10959"/>
                  </a:cubicBezTo>
                  <a:lnTo>
                    <a:pt x="21333" y="10959"/>
                  </a:lnTo>
                  <a:cubicBezTo>
                    <a:pt x="21339" y="10948"/>
                    <a:pt x="21343" y="10944"/>
                    <a:pt x="21345" y="10944"/>
                  </a:cubicBezTo>
                  <a:cubicBezTo>
                    <a:pt x="21346" y="10944"/>
                    <a:pt x="21347" y="10946"/>
                    <a:pt x="21347" y="10949"/>
                  </a:cubicBezTo>
                  <a:lnTo>
                    <a:pt x="21347" y="10949"/>
                  </a:lnTo>
                  <a:cubicBezTo>
                    <a:pt x="21371" y="10931"/>
                    <a:pt x="21390" y="10915"/>
                    <a:pt x="21408" y="10905"/>
                  </a:cubicBezTo>
                  <a:lnTo>
                    <a:pt x="21408" y="10905"/>
                  </a:lnTo>
                  <a:cubicBezTo>
                    <a:pt x="21403" y="10907"/>
                    <a:pt x="21399" y="10908"/>
                    <a:pt x="21397" y="10908"/>
                  </a:cubicBezTo>
                  <a:cubicBezTo>
                    <a:pt x="21381" y="10908"/>
                    <a:pt x="21479" y="10839"/>
                    <a:pt x="21508" y="10839"/>
                  </a:cubicBezTo>
                  <a:cubicBezTo>
                    <a:pt x="21512" y="10839"/>
                    <a:pt x="21515" y="10841"/>
                    <a:pt x="21515" y="10846"/>
                  </a:cubicBezTo>
                  <a:cubicBezTo>
                    <a:pt x="21480" y="10858"/>
                    <a:pt x="21456" y="10881"/>
                    <a:pt x="21420" y="10917"/>
                  </a:cubicBezTo>
                  <a:cubicBezTo>
                    <a:pt x="21492" y="10870"/>
                    <a:pt x="21563" y="10810"/>
                    <a:pt x="21634" y="10798"/>
                  </a:cubicBezTo>
                  <a:lnTo>
                    <a:pt x="21634" y="10798"/>
                  </a:lnTo>
                  <a:cubicBezTo>
                    <a:pt x="21634" y="10799"/>
                    <a:pt x="21634" y="10799"/>
                    <a:pt x="21634" y="10800"/>
                  </a:cubicBezTo>
                  <a:lnTo>
                    <a:pt x="21634" y="10800"/>
                  </a:lnTo>
                  <a:cubicBezTo>
                    <a:pt x="21637" y="10799"/>
                    <a:pt x="21641" y="10798"/>
                    <a:pt x="21646" y="10798"/>
                  </a:cubicBezTo>
                  <a:close/>
                  <a:moveTo>
                    <a:pt x="20170" y="10968"/>
                  </a:moveTo>
                  <a:cubicBezTo>
                    <a:pt x="20174" y="10968"/>
                    <a:pt x="20181" y="10971"/>
                    <a:pt x="20194" y="10977"/>
                  </a:cubicBezTo>
                  <a:cubicBezTo>
                    <a:pt x="20190" y="10977"/>
                    <a:pt x="20188" y="10978"/>
                    <a:pt x="20186" y="10979"/>
                  </a:cubicBezTo>
                  <a:lnTo>
                    <a:pt x="20186" y="10979"/>
                  </a:lnTo>
                  <a:cubicBezTo>
                    <a:pt x="20189" y="10979"/>
                    <a:pt x="20191" y="10978"/>
                    <a:pt x="20194" y="10977"/>
                  </a:cubicBezTo>
                  <a:lnTo>
                    <a:pt x="20194" y="10977"/>
                  </a:lnTo>
                  <a:cubicBezTo>
                    <a:pt x="20190" y="10981"/>
                    <a:pt x="20187" y="10982"/>
                    <a:pt x="20186" y="10982"/>
                  </a:cubicBezTo>
                  <a:cubicBezTo>
                    <a:pt x="20184" y="10982"/>
                    <a:pt x="20185" y="10980"/>
                    <a:pt x="20186" y="10979"/>
                  </a:cubicBezTo>
                  <a:lnTo>
                    <a:pt x="20186" y="10979"/>
                  </a:lnTo>
                  <a:cubicBezTo>
                    <a:pt x="20185" y="10979"/>
                    <a:pt x="20184" y="10979"/>
                    <a:pt x="20183" y="10979"/>
                  </a:cubicBezTo>
                  <a:cubicBezTo>
                    <a:pt x="20170" y="10979"/>
                    <a:pt x="20161" y="10968"/>
                    <a:pt x="20170" y="10968"/>
                  </a:cubicBezTo>
                  <a:close/>
                  <a:moveTo>
                    <a:pt x="21134" y="11012"/>
                  </a:moveTo>
                  <a:cubicBezTo>
                    <a:pt x="21131" y="11016"/>
                    <a:pt x="21128" y="11019"/>
                    <a:pt x="21127" y="11023"/>
                  </a:cubicBezTo>
                  <a:lnTo>
                    <a:pt x="21127" y="11023"/>
                  </a:lnTo>
                  <a:cubicBezTo>
                    <a:pt x="21130" y="11020"/>
                    <a:pt x="21132" y="11017"/>
                    <a:pt x="21134" y="11012"/>
                  </a:cubicBezTo>
                  <a:close/>
                  <a:moveTo>
                    <a:pt x="20170" y="10989"/>
                  </a:moveTo>
                  <a:cubicBezTo>
                    <a:pt x="20182" y="11001"/>
                    <a:pt x="20182" y="11012"/>
                    <a:pt x="20182" y="11024"/>
                  </a:cubicBezTo>
                  <a:lnTo>
                    <a:pt x="20170" y="10989"/>
                  </a:lnTo>
                  <a:close/>
                  <a:moveTo>
                    <a:pt x="21766" y="11024"/>
                  </a:moveTo>
                  <a:cubicBezTo>
                    <a:pt x="21765" y="11024"/>
                    <a:pt x="21765" y="11024"/>
                    <a:pt x="21765" y="11024"/>
                  </a:cubicBezTo>
                  <a:lnTo>
                    <a:pt x="21765" y="11024"/>
                  </a:lnTo>
                  <a:cubicBezTo>
                    <a:pt x="21765" y="11024"/>
                    <a:pt x="21765" y="11024"/>
                    <a:pt x="21765" y="11024"/>
                  </a:cubicBezTo>
                  <a:cubicBezTo>
                    <a:pt x="21766" y="11024"/>
                    <a:pt x="21766" y="11024"/>
                    <a:pt x="21766" y="11024"/>
                  </a:cubicBezTo>
                  <a:close/>
                  <a:moveTo>
                    <a:pt x="20563" y="11036"/>
                  </a:moveTo>
                  <a:cubicBezTo>
                    <a:pt x="20562" y="11037"/>
                    <a:pt x="20561" y="11037"/>
                    <a:pt x="20560" y="11038"/>
                  </a:cubicBezTo>
                  <a:lnTo>
                    <a:pt x="20560" y="11038"/>
                  </a:lnTo>
                  <a:cubicBezTo>
                    <a:pt x="20561" y="11037"/>
                    <a:pt x="20562" y="11037"/>
                    <a:pt x="20563" y="11036"/>
                  </a:cubicBezTo>
                  <a:close/>
                  <a:moveTo>
                    <a:pt x="21765" y="11024"/>
                  </a:moveTo>
                  <a:lnTo>
                    <a:pt x="21765" y="11024"/>
                  </a:lnTo>
                  <a:cubicBezTo>
                    <a:pt x="21756" y="11025"/>
                    <a:pt x="21747" y="11032"/>
                    <a:pt x="21738" y="11040"/>
                  </a:cubicBezTo>
                  <a:lnTo>
                    <a:pt x="21738" y="11040"/>
                  </a:lnTo>
                  <a:cubicBezTo>
                    <a:pt x="21746" y="11034"/>
                    <a:pt x="21755" y="11029"/>
                    <a:pt x="21765" y="11024"/>
                  </a:cubicBezTo>
                  <a:close/>
                  <a:moveTo>
                    <a:pt x="21738" y="11040"/>
                  </a:moveTo>
                  <a:cubicBezTo>
                    <a:pt x="21735" y="11042"/>
                    <a:pt x="21733" y="11044"/>
                    <a:pt x="21731" y="11046"/>
                  </a:cubicBezTo>
                  <a:lnTo>
                    <a:pt x="21731" y="11046"/>
                  </a:lnTo>
                  <a:cubicBezTo>
                    <a:pt x="21730" y="11047"/>
                    <a:pt x="21730" y="11047"/>
                    <a:pt x="21730" y="11048"/>
                  </a:cubicBezTo>
                  <a:cubicBezTo>
                    <a:pt x="21732" y="11045"/>
                    <a:pt x="21735" y="11043"/>
                    <a:pt x="21738" y="11040"/>
                  </a:cubicBezTo>
                  <a:close/>
                  <a:moveTo>
                    <a:pt x="21737" y="11032"/>
                  </a:moveTo>
                  <a:lnTo>
                    <a:pt x="21737" y="11032"/>
                  </a:lnTo>
                  <a:cubicBezTo>
                    <a:pt x="21737" y="11032"/>
                    <a:pt x="21731" y="11040"/>
                    <a:pt x="21718" y="11060"/>
                  </a:cubicBezTo>
                  <a:cubicBezTo>
                    <a:pt x="21722" y="11055"/>
                    <a:pt x="21726" y="11050"/>
                    <a:pt x="21731" y="11046"/>
                  </a:cubicBezTo>
                  <a:lnTo>
                    <a:pt x="21731" y="11046"/>
                  </a:lnTo>
                  <a:cubicBezTo>
                    <a:pt x="21735" y="11037"/>
                    <a:pt x="21738" y="11032"/>
                    <a:pt x="21737" y="11032"/>
                  </a:cubicBezTo>
                  <a:close/>
                  <a:moveTo>
                    <a:pt x="21574" y="11036"/>
                  </a:moveTo>
                  <a:cubicBezTo>
                    <a:pt x="21551" y="11048"/>
                    <a:pt x="21525" y="11061"/>
                    <a:pt x="21525" y="11061"/>
                  </a:cubicBezTo>
                  <a:cubicBezTo>
                    <a:pt x="21525" y="11061"/>
                    <a:pt x="21526" y="11061"/>
                    <a:pt x="21527" y="11060"/>
                  </a:cubicBezTo>
                  <a:cubicBezTo>
                    <a:pt x="21533" y="11060"/>
                    <a:pt x="21559" y="11046"/>
                    <a:pt x="21574" y="11036"/>
                  </a:cubicBezTo>
                  <a:close/>
                  <a:moveTo>
                    <a:pt x="21669" y="11060"/>
                  </a:moveTo>
                  <a:cubicBezTo>
                    <a:pt x="21668" y="11061"/>
                    <a:pt x="21667" y="11061"/>
                    <a:pt x="21667" y="11061"/>
                  </a:cubicBezTo>
                  <a:cubicBezTo>
                    <a:pt x="21668" y="11061"/>
                    <a:pt x="21669" y="11061"/>
                    <a:pt x="21670" y="11060"/>
                  </a:cubicBezTo>
                  <a:cubicBezTo>
                    <a:pt x="21670" y="11060"/>
                    <a:pt x="21670" y="11060"/>
                    <a:pt x="21669" y="11060"/>
                  </a:cubicBezTo>
                  <a:close/>
                  <a:moveTo>
                    <a:pt x="21304" y="11069"/>
                  </a:moveTo>
                  <a:cubicBezTo>
                    <a:pt x="21302" y="11070"/>
                    <a:pt x="21301" y="11071"/>
                    <a:pt x="21301" y="11072"/>
                  </a:cubicBezTo>
                  <a:cubicBezTo>
                    <a:pt x="21302" y="11071"/>
                    <a:pt x="21303" y="11070"/>
                    <a:pt x="21304" y="11069"/>
                  </a:cubicBezTo>
                  <a:close/>
                  <a:moveTo>
                    <a:pt x="5754" y="11118"/>
                  </a:moveTo>
                  <a:cubicBezTo>
                    <a:pt x="5753" y="11118"/>
                    <a:pt x="5752" y="11119"/>
                    <a:pt x="5751" y="11120"/>
                  </a:cubicBezTo>
                  <a:cubicBezTo>
                    <a:pt x="5751" y="11120"/>
                    <a:pt x="5751" y="11120"/>
                    <a:pt x="5751" y="11120"/>
                  </a:cubicBezTo>
                  <a:cubicBezTo>
                    <a:pt x="5751" y="11120"/>
                    <a:pt x="5752" y="11120"/>
                    <a:pt x="5754" y="11118"/>
                  </a:cubicBezTo>
                  <a:close/>
                  <a:moveTo>
                    <a:pt x="20789" y="11120"/>
                  </a:moveTo>
                  <a:cubicBezTo>
                    <a:pt x="20786" y="11128"/>
                    <a:pt x="20787" y="11131"/>
                    <a:pt x="20790" y="11131"/>
                  </a:cubicBezTo>
                  <a:lnTo>
                    <a:pt x="20790" y="11131"/>
                  </a:lnTo>
                  <a:cubicBezTo>
                    <a:pt x="20790" y="11128"/>
                    <a:pt x="20789" y="11124"/>
                    <a:pt x="20789" y="11120"/>
                  </a:cubicBezTo>
                  <a:close/>
                  <a:moveTo>
                    <a:pt x="20242" y="11123"/>
                  </a:moveTo>
                  <a:cubicBezTo>
                    <a:pt x="20251" y="11123"/>
                    <a:pt x="20256" y="11125"/>
                    <a:pt x="20253" y="11132"/>
                  </a:cubicBezTo>
                  <a:cubicBezTo>
                    <a:pt x="20237" y="11133"/>
                    <a:pt x="20226" y="11134"/>
                    <a:pt x="20219" y="11134"/>
                  </a:cubicBezTo>
                  <a:cubicBezTo>
                    <a:pt x="20191" y="11134"/>
                    <a:pt x="20223" y="11123"/>
                    <a:pt x="20242" y="11123"/>
                  </a:cubicBezTo>
                  <a:close/>
                  <a:moveTo>
                    <a:pt x="20206" y="11001"/>
                  </a:moveTo>
                  <a:cubicBezTo>
                    <a:pt x="20218" y="11024"/>
                    <a:pt x="20241" y="11060"/>
                    <a:pt x="20253" y="11096"/>
                  </a:cubicBezTo>
                  <a:cubicBezTo>
                    <a:pt x="20251" y="11093"/>
                    <a:pt x="20249" y="11092"/>
                    <a:pt x="20246" y="11092"/>
                  </a:cubicBezTo>
                  <a:cubicBezTo>
                    <a:pt x="20229" y="11092"/>
                    <a:pt x="20198" y="11142"/>
                    <a:pt x="20185" y="11142"/>
                  </a:cubicBezTo>
                  <a:cubicBezTo>
                    <a:pt x="20175" y="11142"/>
                    <a:pt x="20177" y="11111"/>
                    <a:pt x="20206" y="11001"/>
                  </a:cubicBezTo>
                  <a:close/>
                  <a:moveTo>
                    <a:pt x="20063" y="11179"/>
                  </a:moveTo>
                  <a:cubicBezTo>
                    <a:pt x="20063" y="11181"/>
                    <a:pt x="20064" y="11183"/>
                    <a:pt x="20065" y="11184"/>
                  </a:cubicBezTo>
                  <a:lnTo>
                    <a:pt x="20065" y="11184"/>
                  </a:lnTo>
                  <a:cubicBezTo>
                    <a:pt x="20064" y="11182"/>
                    <a:pt x="20063" y="11181"/>
                    <a:pt x="20063" y="11179"/>
                  </a:cubicBezTo>
                  <a:close/>
                  <a:moveTo>
                    <a:pt x="20777" y="11179"/>
                  </a:moveTo>
                  <a:cubicBezTo>
                    <a:pt x="20783" y="11185"/>
                    <a:pt x="20789" y="11188"/>
                    <a:pt x="20792" y="11188"/>
                  </a:cubicBezTo>
                  <a:cubicBezTo>
                    <a:pt x="20795" y="11188"/>
                    <a:pt x="20795" y="11185"/>
                    <a:pt x="20789" y="11179"/>
                  </a:cubicBezTo>
                  <a:close/>
                  <a:moveTo>
                    <a:pt x="6087" y="11188"/>
                  </a:moveTo>
                  <a:cubicBezTo>
                    <a:pt x="6091" y="11188"/>
                    <a:pt x="6098" y="11189"/>
                    <a:pt x="6109" y="11191"/>
                  </a:cubicBezTo>
                  <a:cubicBezTo>
                    <a:pt x="6101" y="11190"/>
                    <a:pt x="6094" y="11188"/>
                    <a:pt x="6087" y="11188"/>
                  </a:cubicBezTo>
                  <a:close/>
                  <a:moveTo>
                    <a:pt x="6109" y="11191"/>
                  </a:moveTo>
                  <a:cubicBezTo>
                    <a:pt x="6108" y="11192"/>
                    <a:pt x="6107" y="11192"/>
                    <a:pt x="6106" y="11193"/>
                  </a:cubicBezTo>
                  <a:lnTo>
                    <a:pt x="6106" y="11193"/>
                  </a:lnTo>
                  <a:cubicBezTo>
                    <a:pt x="6107" y="11192"/>
                    <a:pt x="6108" y="11192"/>
                    <a:pt x="6109" y="11191"/>
                  </a:cubicBezTo>
                  <a:close/>
                  <a:moveTo>
                    <a:pt x="5947" y="11209"/>
                  </a:moveTo>
                  <a:lnTo>
                    <a:pt x="5947" y="11209"/>
                  </a:lnTo>
                  <a:cubicBezTo>
                    <a:pt x="5947" y="11212"/>
                    <a:pt x="5947" y="11217"/>
                    <a:pt x="5948" y="11222"/>
                  </a:cubicBezTo>
                  <a:lnTo>
                    <a:pt x="5948" y="11222"/>
                  </a:lnTo>
                  <a:cubicBezTo>
                    <a:pt x="5942" y="11220"/>
                    <a:pt x="5936" y="11217"/>
                    <a:pt x="5930" y="11215"/>
                  </a:cubicBezTo>
                  <a:cubicBezTo>
                    <a:pt x="5936" y="11213"/>
                    <a:pt x="5941" y="11211"/>
                    <a:pt x="5947" y="11209"/>
                  </a:cubicBezTo>
                  <a:close/>
                  <a:moveTo>
                    <a:pt x="21099" y="11227"/>
                  </a:moveTo>
                  <a:cubicBezTo>
                    <a:pt x="21095" y="11227"/>
                    <a:pt x="21092" y="11228"/>
                    <a:pt x="21089" y="11230"/>
                  </a:cubicBezTo>
                  <a:lnTo>
                    <a:pt x="21089" y="11230"/>
                  </a:lnTo>
                  <a:cubicBezTo>
                    <a:pt x="21097" y="11228"/>
                    <a:pt x="21101" y="11227"/>
                    <a:pt x="21099" y="11227"/>
                  </a:cubicBezTo>
                  <a:close/>
                  <a:moveTo>
                    <a:pt x="6061" y="11186"/>
                  </a:moveTo>
                  <a:cubicBezTo>
                    <a:pt x="6069" y="11186"/>
                    <a:pt x="6078" y="11187"/>
                    <a:pt x="6087" y="11188"/>
                  </a:cubicBezTo>
                  <a:lnTo>
                    <a:pt x="6087" y="11188"/>
                  </a:lnTo>
                  <a:cubicBezTo>
                    <a:pt x="6086" y="11188"/>
                    <a:pt x="6085" y="11188"/>
                    <a:pt x="6084" y="11188"/>
                  </a:cubicBezTo>
                  <a:cubicBezTo>
                    <a:pt x="6072" y="11188"/>
                    <a:pt x="6086" y="11194"/>
                    <a:pt x="6098" y="11194"/>
                  </a:cubicBezTo>
                  <a:cubicBezTo>
                    <a:pt x="6101" y="11194"/>
                    <a:pt x="6104" y="11194"/>
                    <a:pt x="6106" y="11193"/>
                  </a:cubicBezTo>
                  <a:lnTo>
                    <a:pt x="6106" y="11193"/>
                  </a:lnTo>
                  <a:cubicBezTo>
                    <a:pt x="6058" y="11229"/>
                    <a:pt x="6087" y="11265"/>
                    <a:pt x="6065" y="11265"/>
                  </a:cubicBezTo>
                  <a:cubicBezTo>
                    <a:pt x="6052" y="11265"/>
                    <a:pt x="6022" y="11253"/>
                    <a:pt x="5952" y="11224"/>
                  </a:cubicBezTo>
                  <a:lnTo>
                    <a:pt x="5952" y="11224"/>
                  </a:lnTo>
                  <a:cubicBezTo>
                    <a:pt x="5951" y="11218"/>
                    <a:pt x="5951" y="11212"/>
                    <a:pt x="5950" y="11207"/>
                  </a:cubicBezTo>
                  <a:lnTo>
                    <a:pt x="5950" y="11207"/>
                  </a:lnTo>
                  <a:cubicBezTo>
                    <a:pt x="5987" y="11194"/>
                    <a:pt x="6024" y="11186"/>
                    <a:pt x="6061" y="11186"/>
                  </a:cubicBezTo>
                  <a:close/>
                  <a:moveTo>
                    <a:pt x="20051" y="11298"/>
                  </a:moveTo>
                  <a:cubicBezTo>
                    <a:pt x="20043" y="11302"/>
                    <a:pt x="20039" y="11303"/>
                    <a:pt x="20038" y="11303"/>
                  </a:cubicBezTo>
                  <a:cubicBezTo>
                    <a:pt x="20035" y="11303"/>
                    <a:pt x="20043" y="11298"/>
                    <a:pt x="20051" y="11298"/>
                  </a:cubicBezTo>
                  <a:close/>
                  <a:moveTo>
                    <a:pt x="20102" y="11315"/>
                  </a:moveTo>
                  <a:cubicBezTo>
                    <a:pt x="20105" y="11315"/>
                    <a:pt x="20108" y="11317"/>
                    <a:pt x="20110" y="11322"/>
                  </a:cubicBezTo>
                  <a:cubicBezTo>
                    <a:pt x="20103" y="11327"/>
                    <a:pt x="20098" y="11329"/>
                    <a:pt x="20095" y="11329"/>
                  </a:cubicBezTo>
                  <a:cubicBezTo>
                    <a:pt x="20087" y="11329"/>
                    <a:pt x="20094" y="11315"/>
                    <a:pt x="20102" y="11315"/>
                  </a:cubicBezTo>
                  <a:close/>
                  <a:moveTo>
                    <a:pt x="20075" y="11334"/>
                  </a:moveTo>
                  <a:cubicBezTo>
                    <a:pt x="20075" y="11334"/>
                    <a:pt x="20075" y="11334"/>
                    <a:pt x="20075" y="11334"/>
                  </a:cubicBezTo>
                  <a:lnTo>
                    <a:pt x="20075" y="11334"/>
                  </a:lnTo>
                  <a:cubicBezTo>
                    <a:pt x="20075" y="11334"/>
                    <a:pt x="20075" y="11334"/>
                    <a:pt x="20075" y="11334"/>
                  </a:cubicBezTo>
                  <a:close/>
                  <a:moveTo>
                    <a:pt x="5975" y="11343"/>
                  </a:moveTo>
                  <a:cubicBezTo>
                    <a:pt x="5975" y="11345"/>
                    <a:pt x="5976" y="11346"/>
                    <a:pt x="5977" y="11346"/>
                  </a:cubicBezTo>
                  <a:cubicBezTo>
                    <a:pt x="5977" y="11346"/>
                    <a:pt x="5977" y="11346"/>
                    <a:pt x="5978" y="11346"/>
                  </a:cubicBezTo>
                  <a:cubicBezTo>
                    <a:pt x="5977" y="11345"/>
                    <a:pt x="5976" y="11344"/>
                    <a:pt x="5975" y="11343"/>
                  </a:cubicBezTo>
                  <a:close/>
                  <a:moveTo>
                    <a:pt x="20075" y="11334"/>
                  </a:moveTo>
                  <a:cubicBezTo>
                    <a:pt x="20075" y="11338"/>
                    <a:pt x="20075" y="11343"/>
                    <a:pt x="20075" y="11347"/>
                  </a:cubicBezTo>
                  <a:lnTo>
                    <a:pt x="20075" y="11347"/>
                  </a:lnTo>
                  <a:cubicBezTo>
                    <a:pt x="20072" y="11344"/>
                    <a:pt x="20072" y="11340"/>
                    <a:pt x="20075" y="11334"/>
                  </a:cubicBezTo>
                  <a:close/>
                  <a:moveTo>
                    <a:pt x="20075" y="11334"/>
                  </a:moveTo>
                  <a:cubicBezTo>
                    <a:pt x="20088" y="11343"/>
                    <a:pt x="20090" y="11348"/>
                    <a:pt x="20088" y="11350"/>
                  </a:cubicBezTo>
                  <a:lnTo>
                    <a:pt x="20088" y="11350"/>
                  </a:lnTo>
                  <a:cubicBezTo>
                    <a:pt x="20084" y="11345"/>
                    <a:pt x="20080" y="11339"/>
                    <a:pt x="20075" y="11334"/>
                  </a:cubicBezTo>
                  <a:close/>
                  <a:moveTo>
                    <a:pt x="20264" y="11356"/>
                  </a:moveTo>
                  <a:cubicBezTo>
                    <a:pt x="20264" y="11358"/>
                    <a:pt x="20265" y="11359"/>
                    <a:pt x="20265" y="11359"/>
                  </a:cubicBezTo>
                  <a:cubicBezTo>
                    <a:pt x="20265" y="11359"/>
                    <a:pt x="20265" y="11358"/>
                    <a:pt x="20265" y="11358"/>
                  </a:cubicBezTo>
                  <a:cubicBezTo>
                    <a:pt x="20265" y="11357"/>
                    <a:pt x="20264" y="11357"/>
                    <a:pt x="20264" y="11356"/>
                  </a:cubicBezTo>
                  <a:close/>
                  <a:moveTo>
                    <a:pt x="6775" y="11358"/>
                  </a:moveTo>
                  <a:cubicBezTo>
                    <a:pt x="6774" y="11359"/>
                    <a:pt x="6772" y="11361"/>
                    <a:pt x="6770" y="11362"/>
                  </a:cubicBezTo>
                  <a:lnTo>
                    <a:pt x="6770" y="11362"/>
                  </a:lnTo>
                  <a:cubicBezTo>
                    <a:pt x="6772" y="11361"/>
                    <a:pt x="6774" y="11359"/>
                    <a:pt x="6775" y="11358"/>
                  </a:cubicBezTo>
                  <a:close/>
                  <a:moveTo>
                    <a:pt x="6168" y="11358"/>
                  </a:moveTo>
                  <a:cubicBezTo>
                    <a:pt x="6162" y="11364"/>
                    <a:pt x="6156" y="11367"/>
                    <a:pt x="6149" y="11367"/>
                  </a:cubicBezTo>
                  <a:cubicBezTo>
                    <a:pt x="6141" y="11367"/>
                    <a:pt x="6132" y="11364"/>
                    <a:pt x="6121" y="11358"/>
                  </a:cubicBezTo>
                  <a:close/>
                  <a:moveTo>
                    <a:pt x="15567" y="11349"/>
                  </a:moveTo>
                  <a:cubicBezTo>
                    <a:pt x="15564" y="11349"/>
                    <a:pt x="15558" y="11356"/>
                    <a:pt x="15551" y="11376"/>
                  </a:cubicBezTo>
                  <a:lnTo>
                    <a:pt x="15551" y="11376"/>
                  </a:lnTo>
                  <a:cubicBezTo>
                    <a:pt x="15568" y="11365"/>
                    <a:pt x="15571" y="11349"/>
                    <a:pt x="15567" y="11349"/>
                  </a:cubicBezTo>
                  <a:close/>
                  <a:moveTo>
                    <a:pt x="20271" y="11309"/>
                  </a:moveTo>
                  <a:cubicBezTo>
                    <a:pt x="20280" y="11309"/>
                    <a:pt x="20297" y="11318"/>
                    <a:pt x="20325" y="11346"/>
                  </a:cubicBezTo>
                  <a:cubicBezTo>
                    <a:pt x="20289" y="11358"/>
                    <a:pt x="20253" y="11370"/>
                    <a:pt x="20218" y="11382"/>
                  </a:cubicBezTo>
                  <a:cubicBezTo>
                    <a:pt x="20235" y="11376"/>
                    <a:pt x="20238" y="11373"/>
                    <a:pt x="20235" y="11373"/>
                  </a:cubicBezTo>
                  <a:cubicBezTo>
                    <a:pt x="20232" y="11373"/>
                    <a:pt x="20224" y="11376"/>
                    <a:pt x="20218" y="11382"/>
                  </a:cubicBezTo>
                  <a:cubicBezTo>
                    <a:pt x="20233" y="11358"/>
                    <a:pt x="20238" y="11345"/>
                    <a:pt x="20247" y="11345"/>
                  </a:cubicBezTo>
                  <a:cubicBezTo>
                    <a:pt x="20251" y="11345"/>
                    <a:pt x="20256" y="11349"/>
                    <a:pt x="20264" y="11356"/>
                  </a:cubicBezTo>
                  <a:lnTo>
                    <a:pt x="20264" y="11356"/>
                  </a:lnTo>
                  <a:cubicBezTo>
                    <a:pt x="20260" y="11346"/>
                    <a:pt x="20252" y="11309"/>
                    <a:pt x="20271" y="11309"/>
                  </a:cubicBezTo>
                  <a:close/>
                  <a:moveTo>
                    <a:pt x="20075" y="11347"/>
                  </a:moveTo>
                  <a:cubicBezTo>
                    <a:pt x="20077" y="11350"/>
                    <a:pt x="20081" y="11352"/>
                    <a:pt x="20084" y="11352"/>
                  </a:cubicBezTo>
                  <a:cubicBezTo>
                    <a:pt x="20085" y="11352"/>
                    <a:pt x="20087" y="11351"/>
                    <a:pt x="20088" y="11350"/>
                  </a:cubicBezTo>
                  <a:lnTo>
                    <a:pt x="20088" y="11350"/>
                  </a:lnTo>
                  <a:cubicBezTo>
                    <a:pt x="20098" y="11369"/>
                    <a:pt x="20096" y="11387"/>
                    <a:pt x="20087" y="11405"/>
                  </a:cubicBezTo>
                  <a:cubicBezTo>
                    <a:pt x="20077" y="11386"/>
                    <a:pt x="20075" y="11367"/>
                    <a:pt x="20075" y="11347"/>
                  </a:cubicBezTo>
                  <a:close/>
                  <a:moveTo>
                    <a:pt x="20796" y="11428"/>
                  </a:moveTo>
                  <a:cubicBezTo>
                    <a:pt x="20794" y="11428"/>
                    <a:pt x="20792" y="11428"/>
                    <a:pt x="20789" y="11429"/>
                  </a:cubicBezTo>
                  <a:cubicBezTo>
                    <a:pt x="20791" y="11429"/>
                    <a:pt x="20794" y="11428"/>
                    <a:pt x="20796" y="11428"/>
                  </a:cubicBezTo>
                  <a:close/>
                  <a:moveTo>
                    <a:pt x="6644" y="11358"/>
                  </a:moveTo>
                  <a:lnTo>
                    <a:pt x="6644" y="11358"/>
                  </a:lnTo>
                  <a:cubicBezTo>
                    <a:pt x="6585" y="11462"/>
                    <a:pt x="6595" y="11478"/>
                    <a:pt x="6585" y="11478"/>
                  </a:cubicBezTo>
                  <a:cubicBezTo>
                    <a:pt x="6581" y="11478"/>
                    <a:pt x="6572" y="11475"/>
                    <a:pt x="6554" y="11475"/>
                  </a:cubicBezTo>
                  <a:cubicBezTo>
                    <a:pt x="6546" y="11475"/>
                    <a:pt x="6537" y="11476"/>
                    <a:pt x="6525" y="11477"/>
                  </a:cubicBezTo>
                  <a:cubicBezTo>
                    <a:pt x="6561" y="11441"/>
                    <a:pt x="6609" y="11393"/>
                    <a:pt x="6644" y="11358"/>
                  </a:cubicBezTo>
                  <a:close/>
                  <a:moveTo>
                    <a:pt x="6359" y="11465"/>
                  </a:moveTo>
                  <a:lnTo>
                    <a:pt x="6359" y="11465"/>
                  </a:lnTo>
                  <a:cubicBezTo>
                    <a:pt x="6379" y="11469"/>
                    <a:pt x="6391" y="11475"/>
                    <a:pt x="6396" y="11479"/>
                  </a:cubicBezTo>
                  <a:lnTo>
                    <a:pt x="6396" y="11479"/>
                  </a:lnTo>
                  <a:cubicBezTo>
                    <a:pt x="6384" y="11476"/>
                    <a:pt x="6371" y="11471"/>
                    <a:pt x="6359" y="11465"/>
                  </a:cubicBezTo>
                  <a:lnTo>
                    <a:pt x="6359" y="11465"/>
                  </a:lnTo>
                  <a:cubicBezTo>
                    <a:pt x="6359" y="11465"/>
                    <a:pt x="6359" y="11465"/>
                    <a:pt x="6359" y="11465"/>
                  </a:cubicBezTo>
                  <a:close/>
                  <a:moveTo>
                    <a:pt x="6502" y="11453"/>
                  </a:moveTo>
                  <a:lnTo>
                    <a:pt x="6502" y="11453"/>
                  </a:lnTo>
                  <a:cubicBezTo>
                    <a:pt x="6490" y="11481"/>
                    <a:pt x="6466" y="11490"/>
                    <a:pt x="6440" y="11490"/>
                  </a:cubicBezTo>
                  <a:cubicBezTo>
                    <a:pt x="6426" y="11490"/>
                    <a:pt x="6412" y="11488"/>
                    <a:pt x="6398" y="11483"/>
                  </a:cubicBezTo>
                  <a:lnTo>
                    <a:pt x="6398" y="11483"/>
                  </a:lnTo>
                  <a:cubicBezTo>
                    <a:pt x="6398" y="11484"/>
                    <a:pt x="6397" y="11484"/>
                    <a:pt x="6396" y="11484"/>
                  </a:cubicBezTo>
                  <a:cubicBezTo>
                    <a:pt x="6391" y="11484"/>
                    <a:pt x="6377" y="11479"/>
                    <a:pt x="6359" y="11465"/>
                  </a:cubicBezTo>
                  <a:lnTo>
                    <a:pt x="6359" y="11465"/>
                  </a:lnTo>
                  <a:cubicBezTo>
                    <a:pt x="6369" y="11472"/>
                    <a:pt x="6383" y="11478"/>
                    <a:pt x="6398" y="11483"/>
                  </a:cubicBezTo>
                  <a:lnTo>
                    <a:pt x="6398" y="11483"/>
                  </a:lnTo>
                  <a:cubicBezTo>
                    <a:pt x="6400" y="11483"/>
                    <a:pt x="6399" y="11481"/>
                    <a:pt x="6396" y="11479"/>
                  </a:cubicBezTo>
                  <a:lnTo>
                    <a:pt x="6396" y="11479"/>
                  </a:lnTo>
                  <a:cubicBezTo>
                    <a:pt x="6405" y="11480"/>
                    <a:pt x="6414" y="11481"/>
                    <a:pt x="6423" y="11481"/>
                  </a:cubicBezTo>
                  <a:cubicBezTo>
                    <a:pt x="6449" y="11481"/>
                    <a:pt x="6475" y="11473"/>
                    <a:pt x="6502" y="11453"/>
                  </a:cubicBezTo>
                  <a:close/>
                  <a:moveTo>
                    <a:pt x="20092" y="11482"/>
                  </a:moveTo>
                  <a:cubicBezTo>
                    <a:pt x="20090" y="11484"/>
                    <a:pt x="20088" y="11486"/>
                    <a:pt x="20087" y="11489"/>
                  </a:cubicBezTo>
                  <a:cubicBezTo>
                    <a:pt x="20087" y="11490"/>
                    <a:pt x="20087" y="11491"/>
                    <a:pt x="20087" y="11491"/>
                  </a:cubicBezTo>
                  <a:cubicBezTo>
                    <a:pt x="20088" y="11491"/>
                    <a:pt x="20091" y="11486"/>
                    <a:pt x="20092" y="11482"/>
                  </a:cubicBezTo>
                  <a:close/>
                  <a:moveTo>
                    <a:pt x="15950" y="11489"/>
                  </a:moveTo>
                  <a:lnTo>
                    <a:pt x="15950" y="11489"/>
                  </a:lnTo>
                  <a:cubicBezTo>
                    <a:pt x="15945" y="11490"/>
                    <a:pt x="15940" y="11491"/>
                    <a:pt x="15935" y="11493"/>
                  </a:cubicBezTo>
                  <a:lnTo>
                    <a:pt x="15935" y="11493"/>
                  </a:lnTo>
                  <a:lnTo>
                    <a:pt x="15943" y="11501"/>
                  </a:lnTo>
                  <a:cubicBezTo>
                    <a:pt x="15945" y="11496"/>
                    <a:pt x="15948" y="11492"/>
                    <a:pt x="15950" y="11489"/>
                  </a:cubicBezTo>
                  <a:close/>
                  <a:moveTo>
                    <a:pt x="6648" y="11509"/>
                  </a:moveTo>
                  <a:cubicBezTo>
                    <a:pt x="6672" y="11509"/>
                    <a:pt x="6637" y="11550"/>
                    <a:pt x="6625" y="11550"/>
                  </a:cubicBezTo>
                  <a:cubicBezTo>
                    <a:pt x="6619" y="11550"/>
                    <a:pt x="6619" y="11541"/>
                    <a:pt x="6633" y="11513"/>
                  </a:cubicBezTo>
                  <a:cubicBezTo>
                    <a:pt x="6639" y="11510"/>
                    <a:pt x="6644" y="11509"/>
                    <a:pt x="6648" y="11509"/>
                  </a:cubicBezTo>
                  <a:close/>
                  <a:moveTo>
                    <a:pt x="6729" y="11542"/>
                  </a:moveTo>
                  <a:cubicBezTo>
                    <a:pt x="6732" y="11542"/>
                    <a:pt x="6735" y="11544"/>
                    <a:pt x="6740" y="11548"/>
                  </a:cubicBezTo>
                  <a:cubicBezTo>
                    <a:pt x="6734" y="11557"/>
                    <a:pt x="6730" y="11560"/>
                    <a:pt x="6727" y="11560"/>
                  </a:cubicBezTo>
                  <a:cubicBezTo>
                    <a:pt x="6719" y="11560"/>
                    <a:pt x="6720" y="11542"/>
                    <a:pt x="6729" y="11542"/>
                  </a:cubicBezTo>
                  <a:close/>
                  <a:moveTo>
                    <a:pt x="20126" y="11461"/>
                  </a:moveTo>
                  <a:cubicBezTo>
                    <a:pt x="20145" y="11461"/>
                    <a:pt x="20158" y="11485"/>
                    <a:pt x="20158" y="11536"/>
                  </a:cubicBezTo>
                  <a:cubicBezTo>
                    <a:pt x="20146" y="11536"/>
                    <a:pt x="20099" y="11524"/>
                    <a:pt x="20099" y="11524"/>
                  </a:cubicBezTo>
                  <a:lnTo>
                    <a:pt x="20099" y="11524"/>
                  </a:lnTo>
                  <a:cubicBezTo>
                    <a:pt x="20087" y="11584"/>
                    <a:pt x="20110" y="11548"/>
                    <a:pt x="20075" y="11596"/>
                  </a:cubicBezTo>
                  <a:cubicBezTo>
                    <a:pt x="20015" y="11503"/>
                    <a:pt x="20040" y="11482"/>
                    <a:pt x="20064" y="11482"/>
                  </a:cubicBezTo>
                  <a:cubicBezTo>
                    <a:pt x="20074" y="11482"/>
                    <a:pt x="20083" y="11485"/>
                    <a:pt x="20087" y="11489"/>
                  </a:cubicBezTo>
                  <a:cubicBezTo>
                    <a:pt x="20090" y="11482"/>
                    <a:pt x="20091" y="11480"/>
                    <a:pt x="20092" y="11480"/>
                  </a:cubicBezTo>
                  <a:lnTo>
                    <a:pt x="20092" y="11480"/>
                  </a:lnTo>
                  <a:cubicBezTo>
                    <a:pt x="20092" y="11480"/>
                    <a:pt x="20092" y="11481"/>
                    <a:pt x="20092" y="11482"/>
                  </a:cubicBezTo>
                  <a:lnTo>
                    <a:pt x="20092" y="11482"/>
                  </a:lnTo>
                  <a:cubicBezTo>
                    <a:pt x="20104" y="11468"/>
                    <a:pt x="20116" y="11461"/>
                    <a:pt x="20126" y="11461"/>
                  </a:cubicBezTo>
                  <a:close/>
                  <a:moveTo>
                    <a:pt x="7204" y="11536"/>
                  </a:moveTo>
                  <a:cubicBezTo>
                    <a:pt x="7220" y="11544"/>
                    <a:pt x="7220" y="11564"/>
                    <a:pt x="7233" y="11564"/>
                  </a:cubicBezTo>
                  <a:cubicBezTo>
                    <a:pt x="7239" y="11564"/>
                    <a:pt x="7248" y="11560"/>
                    <a:pt x="7264" y="11548"/>
                  </a:cubicBezTo>
                  <a:lnTo>
                    <a:pt x="7264" y="11548"/>
                  </a:lnTo>
                  <a:cubicBezTo>
                    <a:pt x="7242" y="11605"/>
                    <a:pt x="7217" y="11632"/>
                    <a:pt x="7187" y="11632"/>
                  </a:cubicBezTo>
                  <a:cubicBezTo>
                    <a:pt x="7167" y="11632"/>
                    <a:pt x="7145" y="11620"/>
                    <a:pt x="7121" y="11596"/>
                  </a:cubicBezTo>
                  <a:cubicBezTo>
                    <a:pt x="7145" y="11572"/>
                    <a:pt x="7180" y="11548"/>
                    <a:pt x="7204" y="11536"/>
                  </a:cubicBezTo>
                  <a:close/>
                  <a:moveTo>
                    <a:pt x="20396" y="10560"/>
                  </a:moveTo>
                  <a:cubicBezTo>
                    <a:pt x="20387" y="10577"/>
                    <a:pt x="20379" y="10588"/>
                    <a:pt x="20370" y="10588"/>
                  </a:cubicBezTo>
                  <a:cubicBezTo>
                    <a:pt x="20368" y="10588"/>
                    <a:pt x="20365" y="10588"/>
                    <a:pt x="20363" y="10586"/>
                  </a:cubicBezTo>
                  <a:lnTo>
                    <a:pt x="20363" y="10586"/>
                  </a:lnTo>
                  <a:cubicBezTo>
                    <a:pt x="20374" y="10595"/>
                    <a:pt x="20418" y="10633"/>
                    <a:pt x="20441" y="10644"/>
                  </a:cubicBezTo>
                  <a:lnTo>
                    <a:pt x="20441" y="10644"/>
                  </a:lnTo>
                  <a:cubicBezTo>
                    <a:pt x="20416" y="10648"/>
                    <a:pt x="20387" y="10659"/>
                    <a:pt x="20365" y="10659"/>
                  </a:cubicBezTo>
                  <a:cubicBezTo>
                    <a:pt x="20359" y="10659"/>
                    <a:pt x="20353" y="10658"/>
                    <a:pt x="20349" y="10655"/>
                  </a:cubicBezTo>
                  <a:lnTo>
                    <a:pt x="20349" y="10655"/>
                  </a:lnTo>
                  <a:cubicBezTo>
                    <a:pt x="20360" y="10667"/>
                    <a:pt x="20360" y="10667"/>
                    <a:pt x="20349" y="10667"/>
                  </a:cubicBezTo>
                  <a:cubicBezTo>
                    <a:pt x="20360" y="10667"/>
                    <a:pt x="20360" y="10667"/>
                    <a:pt x="20360" y="10679"/>
                  </a:cubicBezTo>
                  <a:cubicBezTo>
                    <a:pt x="20363" y="10666"/>
                    <a:pt x="20368" y="10661"/>
                    <a:pt x="20374" y="10661"/>
                  </a:cubicBezTo>
                  <a:cubicBezTo>
                    <a:pt x="20395" y="10661"/>
                    <a:pt x="20432" y="10729"/>
                    <a:pt x="20432" y="10739"/>
                  </a:cubicBezTo>
                  <a:cubicBezTo>
                    <a:pt x="20408" y="10715"/>
                    <a:pt x="20372" y="10715"/>
                    <a:pt x="20360" y="10679"/>
                  </a:cubicBezTo>
                  <a:cubicBezTo>
                    <a:pt x="20360" y="10685"/>
                    <a:pt x="20360" y="10688"/>
                    <a:pt x="20359" y="10688"/>
                  </a:cubicBezTo>
                  <a:cubicBezTo>
                    <a:pt x="20357" y="10688"/>
                    <a:pt x="20354" y="10685"/>
                    <a:pt x="20349" y="10679"/>
                  </a:cubicBezTo>
                  <a:lnTo>
                    <a:pt x="20349" y="10679"/>
                  </a:lnTo>
                  <a:cubicBezTo>
                    <a:pt x="20358" y="10707"/>
                    <a:pt x="20367" y="10728"/>
                    <a:pt x="20383" y="10754"/>
                  </a:cubicBezTo>
                  <a:lnTo>
                    <a:pt x="20383" y="10754"/>
                  </a:lnTo>
                  <a:cubicBezTo>
                    <a:pt x="20367" y="10734"/>
                    <a:pt x="20341" y="10708"/>
                    <a:pt x="20336" y="10702"/>
                  </a:cubicBezTo>
                  <a:lnTo>
                    <a:pt x="20336" y="10702"/>
                  </a:lnTo>
                  <a:cubicBezTo>
                    <a:pt x="20336" y="10703"/>
                    <a:pt x="20336" y="10703"/>
                    <a:pt x="20337" y="10703"/>
                  </a:cubicBezTo>
                  <a:cubicBezTo>
                    <a:pt x="20336" y="10702"/>
                    <a:pt x="20335" y="10702"/>
                    <a:pt x="20335" y="10702"/>
                  </a:cubicBezTo>
                  <a:lnTo>
                    <a:pt x="20335" y="10702"/>
                  </a:lnTo>
                  <a:cubicBezTo>
                    <a:pt x="20335" y="10702"/>
                    <a:pt x="20336" y="10702"/>
                    <a:pt x="20336" y="10702"/>
                  </a:cubicBezTo>
                  <a:lnTo>
                    <a:pt x="20336" y="10702"/>
                  </a:lnTo>
                  <a:cubicBezTo>
                    <a:pt x="20335" y="10702"/>
                    <a:pt x="20335" y="10702"/>
                    <a:pt x="20334" y="10702"/>
                  </a:cubicBezTo>
                  <a:cubicBezTo>
                    <a:pt x="20323" y="10702"/>
                    <a:pt x="20312" y="10758"/>
                    <a:pt x="20292" y="10772"/>
                  </a:cubicBezTo>
                  <a:lnTo>
                    <a:pt x="20292" y="10772"/>
                  </a:lnTo>
                  <a:cubicBezTo>
                    <a:pt x="20292" y="10772"/>
                    <a:pt x="20292" y="10772"/>
                    <a:pt x="20292" y="10772"/>
                  </a:cubicBezTo>
                  <a:cubicBezTo>
                    <a:pt x="20298" y="10772"/>
                    <a:pt x="20289" y="10812"/>
                    <a:pt x="20289" y="10834"/>
                  </a:cubicBezTo>
                  <a:lnTo>
                    <a:pt x="20289" y="10834"/>
                  </a:lnTo>
                  <a:cubicBezTo>
                    <a:pt x="20289" y="10812"/>
                    <a:pt x="20299" y="10791"/>
                    <a:pt x="20309" y="10787"/>
                  </a:cubicBezTo>
                  <a:lnTo>
                    <a:pt x="20309" y="10787"/>
                  </a:lnTo>
                  <a:cubicBezTo>
                    <a:pt x="20314" y="10807"/>
                    <a:pt x="20346" y="10890"/>
                    <a:pt x="20363" y="10924"/>
                  </a:cubicBezTo>
                  <a:lnTo>
                    <a:pt x="20363" y="10924"/>
                  </a:lnTo>
                  <a:cubicBezTo>
                    <a:pt x="20353" y="10918"/>
                    <a:pt x="20343" y="10913"/>
                    <a:pt x="20335" y="10908"/>
                  </a:cubicBezTo>
                  <a:lnTo>
                    <a:pt x="20335" y="10908"/>
                  </a:lnTo>
                  <a:cubicBezTo>
                    <a:pt x="20338" y="10915"/>
                    <a:pt x="20343" y="10925"/>
                    <a:pt x="20349" y="10941"/>
                  </a:cubicBezTo>
                  <a:cubicBezTo>
                    <a:pt x="20346" y="10959"/>
                    <a:pt x="20343" y="10965"/>
                    <a:pt x="20340" y="10965"/>
                  </a:cubicBezTo>
                  <a:cubicBezTo>
                    <a:pt x="20332" y="10965"/>
                    <a:pt x="20322" y="10916"/>
                    <a:pt x="20325" y="10902"/>
                  </a:cubicBezTo>
                  <a:lnTo>
                    <a:pt x="20325" y="10902"/>
                  </a:lnTo>
                  <a:cubicBezTo>
                    <a:pt x="20328" y="10904"/>
                    <a:pt x="20331" y="10906"/>
                    <a:pt x="20335" y="10908"/>
                  </a:cubicBezTo>
                  <a:lnTo>
                    <a:pt x="20335" y="10908"/>
                  </a:lnTo>
                  <a:cubicBezTo>
                    <a:pt x="20331" y="10902"/>
                    <a:pt x="20329" y="10899"/>
                    <a:pt x="20327" y="10899"/>
                  </a:cubicBezTo>
                  <a:cubicBezTo>
                    <a:pt x="20326" y="10899"/>
                    <a:pt x="20325" y="10900"/>
                    <a:pt x="20325" y="10902"/>
                  </a:cubicBezTo>
                  <a:lnTo>
                    <a:pt x="20325" y="10902"/>
                  </a:lnTo>
                  <a:cubicBezTo>
                    <a:pt x="20278" y="10876"/>
                    <a:pt x="20261" y="10867"/>
                    <a:pt x="20257" y="10867"/>
                  </a:cubicBezTo>
                  <a:cubicBezTo>
                    <a:pt x="20251" y="10867"/>
                    <a:pt x="20279" y="10892"/>
                    <a:pt x="20265" y="10905"/>
                  </a:cubicBezTo>
                  <a:cubicBezTo>
                    <a:pt x="20349" y="10989"/>
                    <a:pt x="20432" y="11084"/>
                    <a:pt x="20408" y="11191"/>
                  </a:cubicBezTo>
                  <a:cubicBezTo>
                    <a:pt x="20325" y="11084"/>
                    <a:pt x="20289" y="10977"/>
                    <a:pt x="20194" y="10917"/>
                  </a:cubicBezTo>
                  <a:lnTo>
                    <a:pt x="20194" y="10917"/>
                  </a:lnTo>
                  <a:cubicBezTo>
                    <a:pt x="20185" y="10935"/>
                    <a:pt x="20189" y="10946"/>
                    <a:pt x="20197" y="10946"/>
                  </a:cubicBezTo>
                  <a:cubicBezTo>
                    <a:pt x="20199" y="10946"/>
                    <a:pt x="20202" y="10944"/>
                    <a:pt x="20206" y="10941"/>
                  </a:cubicBezTo>
                  <a:lnTo>
                    <a:pt x="20206" y="10941"/>
                  </a:lnTo>
                  <a:cubicBezTo>
                    <a:pt x="20200" y="10950"/>
                    <a:pt x="20194" y="10954"/>
                    <a:pt x="20190" y="10954"/>
                  </a:cubicBezTo>
                  <a:cubicBezTo>
                    <a:pt x="20180" y="10954"/>
                    <a:pt x="20176" y="10937"/>
                    <a:pt x="20178" y="10920"/>
                  </a:cubicBezTo>
                  <a:lnTo>
                    <a:pt x="20178" y="10920"/>
                  </a:lnTo>
                  <a:cubicBezTo>
                    <a:pt x="20159" y="10973"/>
                    <a:pt x="20106" y="11018"/>
                    <a:pt x="20182" y="11072"/>
                  </a:cubicBezTo>
                  <a:cubicBezTo>
                    <a:pt x="20158" y="11084"/>
                    <a:pt x="20122" y="11096"/>
                    <a:pt x="20099" y="11096"/>
                  </a:cubicBezTo>
                  <a:cubicBezTo>
                    <a:pt x="20164" y="11133"/>
                    <a:pt x="20111" y="11193"/>
                    <a:pt x="20080" y="11193"/>
                  </a:cubicBezTo>
                  <a:cubicBezTo>
                    <a:pt x="20074" y="11193"/>
                    <a:pt x="20068" y="11191"/>
                    <a:pt x="20065" y="11184"/>
                  </a:cubicBezTo>
                  <a:lnTo>
                    <a:pt x="20065" y="11184"/>
                  </a:lnTo>
                  <a:cubicBezTo>
                    <a:pt x="20078" y="11218"/>
                    <a:pt x="20112" y="11251"/>
                    <a:pt x="20134" y="11262"/>
                  </a:cubicBezTo>
                  <a:cubicBezTo>
                    <a:pt x="20128" y="11265"/>
                    <a:pt x="20122" y="11267"/>
                    <a:pt x="20117" y="11267"/>
                  </a:cubicBezTo>
                  <a:cubicBezTo>
                    <a:pt x="20099" y="11267"/>
                    <a:pt x="20084" y="11254"/>
                    <a:pt x="20075" y="11227"/>
                  </a:cubicBezTo>
                  <a:cubicBezTo>
                    <a:pt x="20040" y="11273"/>
                    <a:pt x="19940" y="11561"/>
                    <a:pt x="19911" y="11561"/>
                  </a:cubicBezTo>
                  <a:cubicBezTo>
                    <a:pt x="19910" y="11561"/>
                    <a:pt x="19909" y="11561"/>
                    <a:pt x="19908" y="11560"/>
                  </a:cubicBezTo>
                  <a:lnTo>
                    <a:pt x="19908" y="11560"/>
                  </a:lnTo>
                  <a:cubicBezTo>
                    <a:pt x="19908" y="11584"/>
                    <a:pt x="20229" y="11751"/>
                    <a:pt x="20253" y="11763"/>
                  </a:cubicBezTo>
                  <a:cubicBezTo>
                    <a:pt x="20253" y="11739"/>
                    <a:pt x="20277" y="11715"/>
                    <a:pt x="20301" y="11691"/>
                  </a:cubicBezTo>
                  <a:cubicBezTo>
                    <a:pt x="20301" y="11655"/>
                    <a:pt x="20396" y="11453"/>
                    <a:pt x="20396" y="11453"/>
                  </a:cubicBezTo>
                  <a:cubicBezTo>
                    <a:pt x="20455" y="11335"/>
                    <a:pt x="20409" y="11110"/>
                    <a:pt x="20560" y="11038"/>
                  </a:cubicBezTo>
                  <a:lnTo>
                    <a:pt x="20560" y="11038"/>
                  </a:lnTo>
                  <a:cubicBezTo>
                    <a:pt x="20556" y="11040"/>
                    <a:pt x="20552" y="11041"/>
                    <a:pt x="20548" y="11041"/>
                  </a:cubicBezTo>
                  <a:cubicBezTo>
                    <a:pt x="20535" y="11041"/>
                    <a:pt x="20533" y="11025"/>
                    <a:pt x="20551" y="10989"/>
                  </a:cubicBezTo>
                  <a:cubicBezTo>
                    <a:pt x="20563" y="11001"/>
                    <a:pt x="20575" y="11001"/>
                    <a:pt x="20587" y="11001"/>
                  </a:cubicBezTo>
                  <a:cubicBezTo>
                    <a:pt x="20587" y="10989"/>
                    <a:pt x="20551" y="10965"/>
                    <a:pt x="20539" y="10941"/>
                  </a:cubicBezTo>
                  <a:lnTo>
                    <a:pt x="20539" y="10941"/>
                  </a:lnTo>
                  <a:cubicBezTo>
                    <a:pt x="20544" y="10943"/>
                    <a:pt x="20548" y="10944"/>
                    <a:pt x="20553" y="10944"/>
                  </a:cubicBezTo>
                  <a:cubicBezTo>
                    <a:pt x="20600" y="10944"/>
                    <a:pt x="20606" y="10830"/>
                    <a:pt x="20551" y="10786"/>
                  </a:cubicBezTo>
                  <a:cubicBezTo>
                    <a:pt x="20563" y="10786"/>
                    <a:pt x="20587" y="10762"/>
                    <a:pt x="20634" y="10762"/>
                  </a:cubicBezTo>
                  <a:cubicBezTo>
                    <a:pt x="20610" y="10739"/>
                    <a:pt x="20599" y="10715"/>
                    <a:pt x="20587" y="10691"/>
                  </a:cubicBezTo>
                  <a:cubicBezTo>
                    <a:pt x="20552" y="10668"/>
                    <a:pt x="20450" y="10611"/>
                    <a:pt x="20433" y="10608"/>
                  </a:cubicBezTo>
                  <a:lnTo>
                    <a:pt x="20433" y="10608"/>
                  </a:lnTo>
                  <a:cubicBezTo>
                    <a:pt x="20428" y="10601"/>
                    <a:pt x="20415" y="10586"/>
                    <a:pt x="20396" y="10560"/>
                  </a:cubicBezTo>
                  <a:close/>
                  <a:moveTo>
                    <a:pt x="13133" y="11822"/>
                  </a:moveTo>
                  <a:cubicBezTo>
                    <a:pt x="13131" y="11825"/>
                    <a:pt x="13128" y="11827"/>
                    <a:pt x="13125" y="11830"/>
                  </a:cubicBezTo>
                  <a:lnTo>
                    <a:pt x="13125" y="11830"/>
                  </a:lnTo>
                  <a:cubicBezTo>
                    <a:pt x="13130" y="11827"/>
                    <a:pt x="13133" y="11824"/>
                    <a:pt x="13133" y="11822"/>
                  </a:cubicBezTo>
                  <a:close/>
                  <a:moveTo>
                    <a:pt x="8294" y="11819"/>
                  </a:moveTo>
                  <a:cubicBezTo>
                    <a:pt x="8299" y="11819"/>
                    <a:pt x="8305" y="11820"/>
                    <a:pt x="8311" y="11822"/>
                  </a:cubicBezTo>
                  <a:cubicBezTo>
                    <a:pt x="8288" y="11834"/>
                    <a:pt x="8264" y="11846"/>
                    <a:pt x="8228" y="11858"/>
                  </a:cubicBezTo>
                  <a:cubicBezTo>
                    <a:pt x="8257" y="11838"/>
                    <a:pt x="8270" y="11819"/>
                    <a:pt x="8294" y="11819"/>
                  </a:cubicBezTo>
                  <a:close/>
                  <a:moveTo>
                    <a:pt x="8126" y="11818"/>
                  </a:moveTo>
                  <a:cubicBezTo>
                    <a:pt x="8142" y="11818"/>
                    <a:pt x="8154" y="11831"/>
                    <a:pt x="8145" y="11858"/>
                  </a:cubicBezTo>
                  <a:cubicBezTo>
                    <a:pt x="8139" y="11861"/>
                    <a:pt x="8133" y="11862"/>
                    <a:pt x="8127" y="11862"/>
                  </a:cubicBezTo>
                  <a:cubicBezTo>
                    <a:pt x="8111" y="11862"/>
                    <a:pt x="8100" y="11849"/>
                    <a:pt x="8109" y="11822"/>
                  </a:cubicBezTo>
                  <a:cubicBezTo>
                    <a:pt x="8115" y="11819"/>
                    <a:pt x="8121" y="11818"/>
                    <a:pt x="8126" y="11818"/>
                  </a:cubicBezTo>
                  <a:close/>
                  <a:moveTo>
                    <a:pt x="8663" y="11849"/>
                  </a:moveTo>
                  <a:cubicBezTo>
                    <a:pt x="8664" y="11849"/>
                    <a:pt x="8669" y="11867"/>
                    <a:pt x="8669" y="11882"/>
                  </a:cubicBezTo>
                  <a:cubicBezTo>
                    <a:pt x="8664" y="11858"/>
                    <a:pt x="8663" y="11849"/>
                    <a:pt x="8663" y="11849"/>
                  </a:cubicBezTo>
                  <a:close/>
                  <a:moveTo>
                    <a:pt x="9018" y="11897"/>
                  </a:moveTo>
                  <a:cubicBezTo>
                    <a:pt x="9009" y="11897"/>
                    <a:pt x="8996" y="11899"/>
                    <a:pt x="8978" y="11905"/>
                  </a:cubicBezTo>
                  <a:cubicBezTo>
                    <a:pt x="9011" y="11905"/>
                    <a:pt x="9033" y="11907"/>
                    <a:pt x="9044" y="11913"/>
                  </a:cubicBezTo>
                  <a:lnTo>
                    <a:pt x="9044" y="11913"/>
                  </a:lnTo>
                  <a:cubicBezTo>
                    <a:pt x="9040" y="11907"/>
                    <a:pt x="9036" y="11897"/>
                    <a:pt x="9018" y="11897"/>
                  </a:cubicBezTo>
                  <a:close/>
                  <a:moveTo>
                    <a:pt x="9044" y="11913"/>
                  </a:moveTo>
                  <a:lnTo>
                    <a:pt x="9044" y="11913"/>
                  </a:lnTo>
                  <a:cubicBezTo>
                    <a:pt x="9045" y="11915"/>
                    <a:pt x="9047" y="11917"/>
                    <a:pt x="9050" y="11917"/>
                  </a:cubicBezTo>
                  <a:cubicBezTo>
                    <a:pt x="9048" y="11916"/>
                    <a:pt x="9046" y="11914"/>
                    <a:pt x="9044" y="11913"/>
                  </a:cubicBezTo>
                  <a:close/>
                  <a:moveTo>
                    <a:pt x="9395" y="11894"/>
                  </a:moveTo>
                  <a:cubicBezTo>
                    <a:pt x="9389" y="11913"/>
                    <a:pt x="9386" y="11926"/>
                    <a:pt x="9385" y="11935"/>
                  </a:cubicBezTo>
                  <a:lnTo>
                    <a:pt x="9385" y="11935"/>
                  </a:lnTo>
                  <a:cubicBezTo>
                    <a:pt x="9391" y="11915"/>
                    <a:pt x="9395" y="11900"/>
                    <a:pt x="9395" y="11894"/>
                  </a:cubicBezTo>
                  <a:close/>
                  <a:moveTo>
                    <a:pt x="7764" y="11798"/>
                  </a:moveTo>
                  <a:cubicBezTo>
                    <a:pt x="7728" y="11894"/>
                    <a:pt x="7918" y="11798"/>
                    <a:pt x="7776" y="11941"/>
                  </a:cubicBezTo>
                  <a:cubicBezTo>
                    <a:pt x="7740" y="11905"/>
                    <a:pt x="7645" y="11882"/>
                    <a:pt x="7704" y="11834"/>
                  </a:cubicBezTo>
                  <a:lnTo>
                    <a:pt x="7704" y="11834"/>
                  </a:lnTo>
                  <a:cubicBezTo>
                    <a:pt x="7701" y="11852"/>
                    <a:pt x="7700" y="11859"/>
                    <a:pt x="7702" y="11859"/>
                  </a:cubicBezTo>
                  <a:cubicBezTo>
                    <a:pt x="7706" y="11859"/>
                    <a:pt x="7728" y="11798"/>
                    <a:pt x="7764" y="11798"/>
                  </a:cubicBezTo>
                  <a:close/>
                  <a:moveTo>
                    <a:pt x="9385" y="11935"/>
                  </a:moveTo>
                  <a:lnTo>
                    <a:pt x="9385" y="11935"/>
                  </a:lnTo>
                  <a:cubicBezTo>
                    <a:pt x="9384" y="11938"/>
                    <a:pt x="9383" y="11941"/>
                    <a:pt x="9382" y="11945"/>
                  </a:cubicBezTo>
                  <a:lnTo>
                    <a:pt x="9382" y="11945"/>
                  </a:lnTo>
                  <a:cubicBezTo>
                    <a:pt x="9383" y="11944"/>
                    <a:pt x="9383" y="11944"/>
                    <a:pt x="9384" y="11943"/>
                  </a:cubicBezTo>
                  <a:lnTo>
                    <a:pt x="9384" y="11943"/>
                  </a:lnTo>
                  <a:cubicBezTo>
                    <a:pt x="9384" y="11948"/>
                    <a:pt x="9385" y="11950"/>
                    <a:pt x="9387" y="11950"/>
                  </a:cubicBezTo>
                  <a:cubicBezTo>
                    <a:pt x="9390" y="11950"/>
                    <a:pt x="9395" y="11940"/>
                    <a:pt x="9391" y="11940"/>
                  </a:cubicBezTo>
                  <a:cubicBezTo>
                    <a:pt x="9389" y="11940"/>
                    <a:pt x="9387" y="11941"/>
                    <a:pt x="9384" y="11943"/>
                  </a:cubicBezTo>
                  <a:lnTo>
                    <a:pt x="9384" y="11943"/>
                  </a:lnTo>
                  <a:cubicBezTo>
                    <a:pt x="9384" y="11941"/>
                    <a:pt x="9384" y="11938"/>
                    <a:pt x="9385" y="11935"/>
                  </a:cubicBezTo>
                  <a:close/>
                  <a:moveTo>
                    <a:pt x="8776" y="11882"/>
                  </a:moveTo>
                  <a:cubicBezTo>
                    <a:pt x="8847" y="11941"/>
                    <a:pt x="8740" y="11894"/>
                    <a:pt x="8669" y="11953"/>
                  </a:cubicBezTo>
                  <a:cubicBezTo>
                    <a:pt x="8669" y="11941"/>
                    <a:pt x="8657" y="11929"/>
                    <a:pt x="8657" y="11917"/>
                  </a:cubicBezTo>
                  <a:cubicBezTo>
                    <a:pt x="8692" y="11894"/>
                    <a:pt x="8728" y="11882"/>
                    <a:pt x="8776" y="11882"/>
                  </a:cubicBezTo>
                  <a:close/>
                  <a:moveTo>
                    <a:pt x="8347" y="11894"/>
                  </a:moveTo>
                  <a:cubicBezTo>
                    <a:pt x="8347" y="11917"/>
                    <a:pt x="8335" y="11941"/>
                    <a:pt x="8335" y="11953"/>
                  </a:cubicBezTo>
                  <a:cubicBezTo>
                    <a:pt x="8330" y="11956"/>
                    <a:pt x="8327" y="11956"/>
                    <a:pt x="8324" y="11956"/>
                  </a:cubicBezTo>
                  <a:cubicBezTo>
                    <a:pt x="8321" y="11956"/>
                    <a:pt x="8321" y="11955"/>
                    <a:pt x="8322" y="11953"/>
                  </a:cubicBezTo>
                  <a:lnTo>
                    <a:pt x="8322" y="11953"/>
                  </a:lnTo>
                  <a:cubicBezTo>
                    <a:pt x="8326" y="11953"/>
                    <a:pt x="8330" y="11953"/>
                    <a:pt x="8335" y="11953"/>
                  </a:cubicBezTo>
                  <a:cubicBezTo>
                    <a:pt x="8333" y="11951"/>
                    <a:pt x="8330" y="11950"/>
                    <a:pt x="8328" y="11950"/>
                  </a:cubicBezTo>
                  <a:cubicBezTo>
                    <a:pt x="8325" y="11950"/>
                    <a:pt x="8323" y="11951"/>
                    <a:pt x="8322" y="11953"/>
                  </a:cubicBezTo>
                  <a:lnTo>
                    <a:pt x="8322" y="11953"/>
                  </a:lnTo>
                  <a:cubicBezTo>
                    <a:pt x="8264" y="11950"/>
                    <a:pt x="8269" y="11927"/>
                    <a:pt x="8347" y="11894"/>
                  </a:cubicBezTo>
                  <a:close/>
                  <a:moveTo>
                    <a:pt x="8589" y="11901"/>
                  </a:moveTo>
                  <a:cubicBezTo>
                    <a:pt x="8600" y="11901"/>
                    <a:pt x="8615" y="11907"/>
                    <a:pt x="8633" y="11917"/>
                  </a:cubicBezTo>
                  <a:cubicBezTo>
                    <a:pt x="8633" y="11948"/>
                    <a:pt x="8632" y="11958"/>
                    <a:pt x="8629" y="11958"/>
                  </a:cubicBezTo>
                  <a:cubicBezTo>
                    <a:pt x="8624" y="11958"/>
                    <a:pt x="8615" y="11934"/>
                    <a:pt x="8600" y="11934"/>
                  </a:cubicBezTo>
                  <a:cubicBezTo>
                    <a:pt x="8596" y="11934"/>
                    <a:pt x="8591" y="11936"/>
                    <a:pt x="8585" y="11941"/>
                  </a:cubicBezTo>
                  <a:cubicBezTo>
                    <a:pt x="8609" y="11941"/>
                    <a:pt x="8621" y="11953"/>
                    <a:pt x="8633" y="11977"/>
                  </a:cubicBezTo>
                  <a:cubicBezTo>
                    <a:pt x="8609" y="11989"/>
                    <a:pt x="8573" y="11989"/>
                    <a:pt x="8549" y="11989"/>
                  </a:cubicBezTo>
                  <a:cubicBezTo>
                    <a:pt x="8549" y="11930"/>
                    <a:pt x="8561" y="11901"/>
                    <a:pt x="8589" y="11901"/>
                  </a:cubicBezTo>
                  <a:close/>
                  <a:moveTo>
                    <a:pt x="8904" y="11995"/>
                  </a:moveTo>
                  <a:cubicBezTo>
                    <a:pt x="8905" y="11995"/>
                    <a:pt x="8907" y="11997"/>
                    <a:pt x="8907" y="12001"/>
                  </a:cubicBezTo>
                  <a:cubicBezTo>
                    <a:pt x="8899" y="12001"/>
                    <a:pt x="8901" y="11995"/>
                    <a:pt x="8904" y="11995"/>
                  </a:cubicBezTo>
                  <a:close/>
                  <a:moveTo>
                    <a:pt x="11717" y="11977"/>
                  </a:moveTo>
                  <a:cubicBezTo>
                    <a:pt x="11717" y="12001"/>
                    <a:pt x="11725" y="12016"/>
                    <a:pt x="11739" y="12023"/>
                  </a:cubicBezTo>
                  <a:lnTo>
                    <a:pt x="11739" y="12023"/>
                  </a:lnTo>
                  <a:cubicBezTo>
                    <a:pt x="11736" y="12007"/>
                    <a:pt x="11726" y="11996"/>
                    <a:pt x="11717" y="11977"/>
                  </a:cubicBezTo>
                  <a:close/>
                  <a:moveTo>
                    <a:pt x="9061" y="11977"/>
                  </a:moveTo>
                  <a:cubicBezTo>
                    <a:pt x="9054" y="11999"/>
                    <a:pt x="9033" y="12026"/>
                    <a:pt x="9021" y="12026"/>
                  </a:cubicBezTo>
                  <a:cubicBezTo>
                    <a:pt x="9013" y="12026"/>
                    <a:pt x="9009" y="12016"/>
                    <a:pt x="9014" y="11989"/>
                  </a:cubicBezTo>
                  <a:lnTo>
                    <a:pt x="9014" y="11989"/>
                  </a:lnTo>
                  <a:cubicBezTo>
                    <a:pt x="9014" y="12004"/>
                    <a:pt x="9017" y="12010"/>
                    <a:pt x="9023" y="12010"/>
                  </a:cubicBezTo>
                  <a:cubicBezTo>
                    <a:pt x="9034" y="12010"/>
                    <a:pt x="9053" y="11985"/>
                    <a:pt x="9061" y="11977"/>
                  </a:cubicBezTo>
                  <a:close/>
                  <a:moveTo>
                    <a:pt x="8204" y="11989"/>
                  </a:moveTo>
                  <a:cubicBezTo>
                    <a:pt x="8184" y="12020"/>
                    <a:pt x="8199" y="12051"/>
                    <a:pt x="8164" y="12051"/>
                  </a:cubicBezTo>
                  <a:cubicBezTo>
                    <a:pt x="8159" y="12051"/>
                    <a:pt x="8153" y="12050"/>
                    <a:pt x="8145" y="12048"/>
                  </a:cubicBezTo>
                  <a:cubicBezTo>
                    <a:pt x="8168" y="12024"/>
                    <a:pt x="8180" y="12013"/>
                    <a:pt x="8204" y="11989"/>
                  </a:cubicBezTo>
                  <a:close/>
                  <a:moveTo>
                    <a:pt x="12168" y="12016"/>
                  </a:moveTo>
                  <a:cubicBezTo>
                    <a:pt x="12173" y="12016"/>
                    <a:pt x="12178" y="12019"/>
                    <a:pt x="12181" y="12024"/>
                  </a:cubicBezTo>
                  <a:cubicBezTo>
                    <a:pt x="12175" y="12046"/>
                    <a:pt x="12168" y="12053"/>
                    <a:pt x="12157" y="12053"/>
                  </a:cubicBezTo>
                  <a:cubicBezTo>
                    <a:pt x="12145" y="12053"/>
                    <a:pt x="12129" y="12043"/>
                    <a:pt x="12109" y="12036"/>
                  </a:cubicBezTo>
                  <a:cubicBezTo>
                    <a:pt x="12127" y="12036"/>
                    <a:pt x="12152" y="12016"/>
                    <a:pt x="12168" y="12016"/>
                  </a:cubicBezTo>
                  <a:close/>
                  <a:moveTo>
                    <a:pt x="8280" y="11954"/>
                  </a:moveTo>
                  <a:cubicBezTo>
                    <a:pt x="8311" y="11954"/>
                    <a:pt x="8345" y="11969"/>
                    <a:pt x="8383" y="12001"/>
                  </a:cubicBezTo>
                  <a:cubicBezTo>
                    <a:pt x="8335" y="12024"/>
                    <a:pt x="8299" y="12048"/>
                    <a:pt x="8252" y="12060"/>
                  </a:cubicBezTo>
                  <a:cubicBezTo>
                    <a:pt x="8242" y="12051"/>
                    <a:pt x="8240" y="12033"/>
                    <a:pt x="8227" y="12033"/>
                  </a:cubicBezTo>
                  <a:cubicBezTo>
                    <a:pt x="8224" y="12033"/>
                    <a:pt x="8221" y="12034"/>
                    <a:pt x="8216" y="12036"/>
                  </a:cubicBezTo>
                  <a:cubicBezTo>
                    <a:pt x="8228" y="12024"/>
                    <a:pt x="8228" y="12013"/>
                    <a:pt x="8204" y="11989"/>
                  </a:cubicBezTo>
                  <a:cubicBezTo>
                    <a:pt x="8227" y="11966"/>
                    <a:pt x="8252" y="11954"/>
                    <a:pt x="8280" y="11954"/>
                  </a:cubicBezTo>
                  <a:close/>
                  <a:moveTo>
                    <a:pt x="12348" y="12060"/>
                  </a:moveTo>
                  <a:cubicBezTo>
                    <a:pt x="12334" y="12060"/>
                    <a:pt x="12328" y="12064"/>
                    <a:pt x="12328" y="12070"/>
                  </a:cubicBezTo>
                  <a:lnTo>
                    <a:pt x="12328" y="12070"/>
                  </a:lnTo>
                  <a:cubicBezTo>
                    <a:pt x="12334" y="12067"/>
                    <a:pt x="12341" y="12063"/>
                    <a:pt x="12348" y="12060"/>
                  </a:cubicBezTo>
                  <a:close/>
                  <a:moveTo>
                    <a:pt x="9919" y="12084"/>
                  </a:moveTo>
                  <a:cubicBezTo>
                    <a:pt x="9915" y="12084"/>
                    <a:pt x="9913" y="12085"/>
                    <a:pt x="9911" y="12087"/>
                  </a:cubicBezTo>
                  <a:lnTo>
                    <a:pt x="9911" y="12087"/>
                  </a:lnTo>
                  <a:cubicBezTo>
                    <a:pt x="9913" y="12086"/>
                    <a:pt x="9916" y="12085"/>
                    <a:pt x="9919" y="12084"/>
                  </a:cubicBezTo>
                  <a:close/>
                  <a:moveTo>
                    <a:pt x="10383" y="12048"/>
                  </a:moveTo>
                  <a:lnTo>
                    <a:pt x="10383" y="12048"/>
                  </a:lnTo>
                  <a:cubicBezTo>
                    <a:pt x="10322" y="12081"/>
                    <a:pt x="10272" y="12088"/>
                    <a:pt x="10224" y="12088"/>
                  </a:cubicBezTo>
                  <a:cubicBezTo>
                    <a:pt x="10214" y="12088"/>
                    <a:pt x="10205" y="12088"/>
                    <a:pt x="10195" y="12087"/>
                  </a:cubicBezTo>
                  <a:lnTo>
                    <a:pt x="10195" y="12087"/>
                  </a:lnTo>
                  <a:cubicBezTo>
                    <a:pt x="10207" y="12105"/>
                    <a:pt x="10227" y="12110"/>
                    <a:pt x="10250" y="12110"/>
                  </a:cubicBezTo>
                  <a:cubicBezTo>
                    <a:pt x="10300" y="12110"/>
                    <a:pt x="10363" y="12084"/>
                    <a:pt x="10395" y="12084"/>
                  </a:cubicBezTo>
                  <a:cubicBezTo>
                    <a:pt x="10371" y="12084"/>
                    <a:pt x="10359" y="12072"/>
                    <a:pt x="10383" y="12048"/>
                  </a:cubicBezTo>
                  <a:close/>
                  <a:moveTo>
                    <a:pt x="10594" y="12151"/>
                  </a:moveTo>
                  <a:cubicBezTo>
                    <a:pt x="10611" y="12151"/>
                    <a:pt x="10628" y="12159"/>
                    <a:pt x="10645" y="12167"/>
                  </a:cubicBezTo>
                  <a:cubicBezTo>
                    <a:pt x="10621" y="12167"/>
                    <a:pt x="10597" y="12167"/>
                    <a:pt x="10574" y="12155"/>
                  </a:cubicBezTo>
                  <a:cubicBezTo>
                    <a:pt x="10580" y="12152"/>
                    <a:pt x="10587" y="12151"/>
                    <a:pt x="10594" y="12151"/>
                  </a:cubicBezTo>
                  <a:close/>
                  <a:moveTo>
                    <a:pt x="21308" y="8"/>
                  </a:moveTo>
                  <a:cubicBezTo>
                    <a:pt x="21010" y="8"/>
                    <a:pt x="20363" y="124"/>
                    <a:pt x="20372" y="142"/>
                  </a:cubicBezTo>
                  <a:cubicBezTo>
                    <a:pt x="20551" y="118"/>
                    <a:pt x="20730" y="94"/>
                    <a:pt x="20920" y="83"/>
                  </a:cubicBezTo>
                  <a:lnTo>
                    <a:pt x="20920" y="83"/>
                  </a:lnTo>
                  <a:cubicBezTo>
                    <a:pt x="20954" y="167"/>
                    <a:pt x="20570" y="215"/>
                    <a:pt x="20355" y="215"/>
                  </a:cubicBezTo>
                  <a:cubicBezTo>
                    <a:pt x="20267" y="215"/>
                    <a:pt x="20207" y="207"/>
                    <a:pt x="20218" y="190"/>
                  </a:cubicBezTo>
                  <a:cubicBezTo>
                    <a:pt x="20253" y="166"/>
                    <a:pt x="20277" y="142"/>
                    <a:pt x="20301" y="106"/>
                  </a:cubicBezTo>
                  <a:lnTo>
                    <a:pt x="20301" y="106"/>
                  </a:lnTo>
                  <a:cubicBezTo>
                    <a:pt x="20247" y="130"/>
                    <a:pt x="20142" y="148"/>
                    <a:pt x="20052" y="148"/>
                  </a:cubicBezTo>
                  <a:cubicBezTo>
                    <a:pt x="20004" y="148"/>
                    <a:pt x="19961" y="143"/>
                    <a:pt x="19932" y="130"/>
                  </a:cubicBezTo>
                  <a:cubicBezTo>
                    <a:pt x="19991" y="118"/>
                    <a:pt x="20039" y="106"/>
                    <a:pt x="20087" y="106"/>
                  </a:cubicBezTo>
                  <a:cubicBezTo>
                    <a:pt x="20030" y="95"/>
                    <a:pt x="19321" y="94"/>
                    <a:pt x="19268" y="84"/>
                  </a:cubicBezTo>
                  <a:lnTo>
                    <a:pt x="19268" y="84"/>
                  </a:lnTo>
                  <a:cubicBezTo>
                    <a:pt x="19399" y="153"/>
                    <a:pt x="19438" y="384"/>
                    <a:pt x="19287" y="384"/>
                  </a:cubicBezTo>
                  <a:cubicBezTo>
                    <a:pt x="19276" y="384"/>
                    <a:pt x="19265" y="382"/>
                    <a:pt x="19253" y="380"/>
                  </a:cubicBezTo>
                  <a:cubicBezTo>
                    <a:pt x="19206" y="380"/>
                    <a:pt x="18777" y="344"/>
                    <a:pt x="18777" y="273"/>
                  </a:cubicBezTo>
                  <a:cubicBezTo>
                    <a:pt x="18777" y="214"/>
                    <a:pt x="18908" y="214"/>
                    <a:pt x="18920" y="166"/>
                  </a:cubicBezTo>
                  <a:cubicBezTo>
                    <a:pt x="18923" y="157"/>
                    <a:pt x="18896" y="154"/>
                    <a:pt x="18854" y="154"/>
                  </a:cubicBezTo>
                  <a:cubicBezTo>
                    <a:pt x="18753" y="154"/>
                    <a:pt x="18564" y="172"/>
                    <a:pt x="18477" y="172"/>
                  </a:cubicBezTo>
                  <a:cubicBezTo>
                    <a:pt x="18466" y="172"/>
                    <a:pt x="18457" y="171"/>
                    <a:pt x="18450" y="171"/>
                  </a:cubicBezTo>
                  <a:lnTo>
                    <a:pt x="18450" y="171"/>
                  </a:lnTo>
                  <a:cubicBezTo>
                    <a:pt x="18482" y="178"/>
                    <a:pt x="18521" y="180"/>
                    <a:pt x="18551" y="190"/>
                  </a:cubicBezTo>
                  <a:cubicBezTo>
                    <a:pt x="18360" y="202"/>
                    <a:pt x="18229" y="178"/>
                    <a:pt x="18086" y="237"/>
                  </a:cubicBezTo>
                  <a:cubicBezTo>
                    <a:pt x="17991" y="282"/>
                    <a:pt x="17913" y="295"/>
                    <a:pt x="17837" y="295"/>
                  </a:cubicBezTo>
                  <a:cubicBezTo>
                    <a:pt x="17753" y="295"/>
                    <a:pt x="17669" y="279"/>
                    <a:pt x="17562" y="273"/>
                  </a:cubicBezTo>
                  <a:cubicBezTo>
                    <a:pt x="17301" y="261"/>
                    <a:pt x="17039" y="249"/>
                    <a:pt x="16777" y="249"/>
                  </a:cubicBezTo>
                  <a:cubicBezTo>
                    <a:pt x="16708" y="215"/>
                    <a:pt x="16591" y="187"/>
                    <a:pt x="16495" y="187"/>
                  </a:cubicBezTo>
                  <a:cubicBezTo>
                    <a:pt x="16476" y="187"/>
                    <a:pt x="16457" y="188"/>
                    <a:pt x="16440" y="191"/>
                  </a:cubicBezTo>
                  <a:lnTo>
                    <a:pt x="16440" y="191"/>
                  </a:lnTo>
                  <a:cubicBezTo>
                    <a:pt x="16489" y="183"/>
                    <a:pt x="16562" y="178"/>
                    <a:pt x="16562" y="178"/>
                  </a:cubicBezTo>
                  <a:cubicBezTo>
                    <a:pt x="16554" y="164"/>
                    <a:pt x="16527" y="158"/>
                    <a:pt x="16490" y="158"/>
                  </a:cubicBezTo>
                  <a:cubicBezTo>
                    <a:pt x="16370" y="158"/>
                    <a:pt x="16144" y="216"/>
                    <a:pt x="16098" y="225"/>
                  </a:cubicBezTo>
                  <a:cubicBezTo>
                    <a:pt x="16125" y="257"/>
                    <a:pt x="16178" y="267"/>
                    <a:pt x="16240" y="267"/>
                  </a:cubicBezTo>
                  <a:cubicBezTo>
                    <a:pt x="16369" y="267"/>
                    <a:pt x="16538" y="222"/>
                    <a:pt x="16610" y="214"/>
                  </a:cubicBezTo>
                  <a:lnTo>
                    <a:pt x="16610" y="214"/>
                  </a:lnTo>
                  <a:cubicBezTo>
                    <a:pt x="16610" y="336"/>
                    <a:pt x="16224" y="386"/>
                    <a:pt x="15985" y="386"/>
                  </a:cubicBezTo>
                  <a:cubicBezTo>
                    <a:pt x="15875" y="386"/>
                    <a:pt x="15797" y="375"/>
                    <a:pt x="15800" y="356"/>
                  </a:cubicBezTo>
                  <a:lnTo>
                    <a:pt x="15800" y="356"/>
                  </a:lnTo>
                  <a:cubicBezTo>
                    <a:pt x="15800" y="356"/>
                    <a:pt x="15074" y="440"/>
                    <a:pt x="14991" y="440"/>
                  </a:cubicBezTo>
                  <a:cubicBezTo>
                    <a:pt x="14765" y="428"/>
                    <a:pt x="14872" y="344"/>
                    <a:pt x="14824" y="309"/>
                  </a:cubicBezTo>
                  <a:cubicBezTo>
                    <a:pt x="14860" y="304"/>
                    <a:pt x="14895" y="302"/>
                    <a:pt x="14930" y="302"/>
                  </a:cubicBezTo>
                  <a:cubicBezTo>
                    <a:pt x="15070" y="302"/>
                    <a:pt x="15205" y="333"/>
                    <a:pt x="15348" y="333"/>
                  </a:cubicBezTo>
                  <a:cubicBezTo>
                    <a:pt x="15288" y="333"/>
                    <a:pt x="15217" y="321"/>
                    <a:pt x="15157" y="309"/>
                  </a:cubicBezTo>
                  <a:cubicBezTo>
                    <a:pt x="15213" y="295"/>
                    <a:pt x="15277" y="289"/>
                    <a:pt x="15342" y="289"/>
                  </a:cubicBezTo>
                  <a:cubicBezTo>
                    <a:pt x="15388" y="289"/>
                    <a:pt x="15434" y="292"/>
                    <a:pt x="15479" y="297"/>
                  </a:cubicBezTo>
                  <a:cubicBezTo>
                    <a:pt x="15356" y="263"/>
                    <a:pt x="15226" y="252"/>
                    <a:pt x="15094" y="252"/>
                  </a:cubicBezTo>
                  <a:cubicBezTo>
                    <a:pt x="14905" y="252"/>
                    <a:pt x="14713" y="273"/>
                    <a:pt x="14538" y="273"/>
                  </a:cubicBezTo>
                  <a:cubicBezTo>
                    <a:pt x="14550" y="202"/>
                    <a:pt x="14550" y="142"/>
                    <a:pt x="14514" y="94"/>
                  </a:cubicBezTo>
                  <a:cubicBezTo>
                    <a:pt x="14514" y="118"/>
                    <a:pt x="14503" y="130"/>
                    <a:pt x="14467" y="142"/>
                  </a:cubicBezTo>
                  <a:cubicBezTo>
                    <a:pt x="14514" y="142"/>
                    <a:pt x="14526" y="166"/>
                    <a:pt x="14526" y="214"/>
                  </a:cubicBezTo>
                  <a:cubicBezTo>
                    <a:pt x="14517" y="216"/>
                    <a:pt x="14510" y="218"/>
                    <a:pt x="14503" y="218"/>
                  </a:cubicBezTo>
                  <a:cubicBezTo>
                    <a:pt x="14484" y="218"/>
                    <a:pt x="14473" y="205"/>
                    <a:pt x="14455" y="178"/>
                  </a:cubicBezTo>
                  <a:lnTo>
                    <a:pt x="14455" y="178"/>
                  </a:lnTo>
                  <a:cubicBezTo>
                    <a:pt x="14503" y="261"/>
                    <a:pt x="14122" y="249"/>
                    <a:pt x="14050" y="261"/>
                  </a:cubicBezTo>
                  <a:cubicBezTo>
                    <a:pt x="14035" y="208"/>
                    <a:pt x="14092" y="170"/>
                    <a:pt x="14144" y="170"/>
                  </a:cubicBezTo>
                  <a:cubicBezTo>
                    <a:pt x="14171" y="170"/>
                    <a:pt x="14198" y="180"/>
                    <a:pt x="14212" y="205"/>
                  </a:cubicBezTo>
                  <a:lnTo>
                    <a:pt x="14212" y="205"/>
                  </a:lnTo>
                  <a:cubicBezTo>
                    <a:pt x="14212" y="204"/>
                    <a:pt x="14211" y="204"/>
                    <a:pt x="14211" y="204"/>
                  </a:cubicBezTo>
                  <a:lnTo>
                    <a:pt x="14211" y="204"/>
                  </a:lnTo>
                  <a:cubicBezTo>
                    <a:pt x="14213" y="206"/>
                    <a:pt x="14215" y="210"/>
                    <a:pt x="14217" y="214"/>
                  </a:cubicBezTo>
                  <a:cubicBezTo>
                    <a:pt x="14215" y="210"/>
                    <a:pt x="14214" y="207"/>
                    <a:pt x="14212" y="205"/>
                  </a:cubicBezTo>
                  <a:lnTo>
                    <a:pt x="14212" y="205"/>
                  </a:lnTo>
                  <a:cubicBezTo>
                    <a:pt x="14227" y="214"/>
                    <a:pt x="14241" y="227"/>
                    <a:pt x="14253" y="227"/>
                  </a:cubicBezTo>
                  <a:cubicBezTo>
                    <a:pt x="14262" y="227"/>
                    <a:pt x="14270" y="220"/>
                    <a:pt x="14276" y="202"/>
                  </a:cubicBezTo>
                  <a:cubicBezTo>
                    <a:pt x="14264" y="190"/>
                    <a:pt x="14253" y="178"/>
                    <a:pt x="14241" y="166"/>
                  </a:cubicBezTo>
                  <a:cubicBezTo>
                    <a:pt x="14276" y="118"/>
                    <a:pt x="14324" y="106"/>
                    <a:pt x="14384" y="94"/>
                  </a:cubicBezTo>
                  <a:cubicBezTo>
                    <a:pt x="14372" y="72"/>
                    <a:pt x="14354" y="64"/>
                    <a:pt x="14334" y="64"/>
                  </a:cubicBezTo>
                  <a:cubicBezTo>
                    <a:pt x="14292" y="64"/>
                    <a:pt x="14244" y="102"/>
                    <a:pt x="14253" y="118"/>
                  </a:cubicBezTo>
                  <a:cubicBezTo>
                    <a:pt x="14229" y="83"/>
                    <a:pt x="14193" y="59"/>
                    <a:pt x="14145" y="35"/>
                  </a:cubicBezTo>
                  <a:cubicBezTo>
                    <a:pt x="14145" y="58"/>
                    <a:pt x="14134" y="70"/>
                    <a:pt x="14110" y="71"/>
                  </a:cubicBezTo>
                  <a:lnTo>
                    <a:pt x="14110" y="71"/>
                  </a:lnTo>
                  <a:cubicBezTo>
                    <a:pt x="14110" y="70"/>
                    <a:pt x="14110" y="70"/>
                    <a:pt x="14110" y="70"/>
                  </a:cubicBezTo>
                  <a:cubicBezTo>
                    <a:pt x="14110" y="70"/>
                    <a:pt x="14110" y="70"/>
                    <a:pt x="14110" y="71"/>
                  </a:cubicBezTo>
                  <a:cubicBezTo>
                    <a:pt x="14110" y="71"/>
                    <a:pt x="14110" y="71"/>
                    <a:pt x="14110" y="71"/>
                  </a:cubicBezTo>
                  <a:lnTo>
                    <a:pt x="14110" y="71"/>
                  </a:lnTo>
                  <a:cubicBezTo>
                    <a:pt x="14113" y="74"/>
                    <a:pt x="14120" y="90"/>
                    <a:pt x="14127" y="108"/>
                  </a:cubicBezTo>
                  <a:lnTo>
                    <a:pt x="14127" y="108"/>
                  </a:lnTo>
                  <a:cubicBezTo>
                    <a:pt x="14111" y="137"/>
                    <a:pt x="14092" y="147"/>
                    <a:pt x="14074" y="147"/>
                  </a:cubicBezTo>
                  <a:cubicBezTo>
                    <a:pt x="14052" y="147"/>
                    <a:pt x="14033" y="131"/>
                    <a:pt x="14026" y="118"/>
                  </a:cubicBezTo>
                  <a:cubicBezTo>
                    <a:pt x="14014" y="130"/>
                    <a:pt x="14003" y="142"/>
                    <a:pt x="13991" y="154"/>
                  </a:cubicBezTo>
                  <a:cubicBezTo>
                    <a:pt x="13991" y="118"/>
                    <a:pt x="13931" y="83"/>
                    <a:pt x="13979" y="71"/>
                  </a:cubicBezTo>
                  <a:cubicBezTo>
                    <a:pt x="13967" y="68"/>
                    <a:pt x="13952" y="67"/>
                    <a:pt x="13933" y="67"/>
                  </a:cubicBezTo>
                  <a:cubicBezTo>
                    <a:pt x="13829" y="67"/>
                    <a:pt x="13626" y="99"/>
                    <a:pt x="13488" y="99"/>
                  </a:cubicBezTo>
                  <a:cubicBezTo>
                    <a:pt x="13411" y="99"/>
                    <a:pt x="13355" y="89"/>
                    <a:pt x="13348" y="59"/>
                  </a:cubicBezTo>
                  <a:cubicBezTo>
                    <a:pt x="13324" y="0"/>
                    <a:pt x="13049" y="22"/>
                    <a:pt x="12994" y="12"/>
                  </a:cubicBezTo>
                  <a:lnTo>
                    <a:pt x="12994" y="12"/>
                  </a:lnTo>
                  <a:cubicBezTo>
                    <a:pt x="13001" y="19"/>
                    <a:pt x="12833" y="90"/>
                    <a:pt x="12831" y="90"/>
                  </a:cubicBezTo>
                  <a:cubicBezTo>
                    <a:pt x="12831" y="90"/>
                    <a:pt x="12835" y="88"/>
                    <a:pt x="12847" y="83"/>
                  </a:cubicBezTo>
                  <a:lnTo>
                    <a:pt x="12847" y="83"/>
                  </a:lnTo>
                  <a:cubicBezTo>
                    <a:pt x="12832" y="85"/>
                    <a:pt x="12712" y="94"/>
                    <a:pt x="12669" y="94"/>
                  </a:cubicBezTo>
                  <a:cubicBezTo>
                    <a:pt x="12672" y="87"/>
                    <a:pt x="12663" y="84"/>
                    <a:pt x="12646" y="84"/>
                  </a:cubicBezTo>
                  <a:cubicBezTo>
                    <a:pt x="12612" y="84"/>
                    <a:pt x="12545" y="95"/>
                    <a:pt x="12483" y="95"/>
                  </a:cubicBezTo>
                  <a:cubicBezTo>
                    <a:pt x="12440" y="95"/>
                    <a:pt x="12398" y="90"/>
                    <a:pt x="12371" y="71"/>
                  </a:cubicBezTo>
                  <a:lnTo>
                    <a:pt x="12371" y="71"/>
                  </a:lnTo>
                  <a:cubicBezTo>
                    <a:pt x="12389" y="93"/>
                    <a:pt x="12390" y="100"/>
                    <a:pt x="12384" y="100"/>
                  </a:cubicBezTo>
                  <a:cubicBezTo>
                    <a:pt x="12373" y="100"/>
                    <a:pt x="12339" y="78"/>
                    <a:pt x="12324" y="71"/>
                  </a:cubicBezTo>
                  <a:cubicBezTo>
                    <a:pt x="12312" y="71"/>
                    <a:pt x="12312" y="71"/>
                    <a:pt x="12300" y="83"/>
                  </a:cubicBezTo>
                  <a:cubicBezTo>
                    <a:pt x="12300" y="122"/>
                    <a:pt x="12286" y="133"/>
                    <a:pt x="12264" y="133"/>
                  </a:cubicBezTo>
                  <a:cubicBezTo>
                    <a:pt x="12234" y="133"/>
                    <a:pt x="12188" y="109"/>
                    <a:pt x="12148" y="109"/>
                  </a:cubicBezTo>
                  <a:cubicBezTo>
                    <a:pt x="12115" y="109"/>
                    <a:pt x="12086" y="126"/>
                    <a:pt x="12074" y="190"/>
                  </a:cubicBezTo>
                  <a:cubicBezTo>
                    <a:pt x="12074" y="192"/>
                    <a:pt x="12072" y="193"/>
                    <a:pt x="12070" y="193"/>
                  </a:cubicBezTo>
                  <a:cubicBezTo>
                    <a:pt x="12058" y="193"/>
                    <a:pt x="12022" y="170"/>
                    <a:pt x="12002" y="130"/>
                  </a:cubicBezTo>
                  <a:cubicBezTo>
                    <a:pt x="11978" y="154"/>
                    <a:pt x="11967" y="178"/>
                    <a:pt x="11943" y="202"/>
                  </a:cubicBezTo>
                  <a:cubicBezTo>
                    <a:pt x="11907" y="178"/>
                    <a:pt x="11907" y="142"/>
                    <a:pt x="11931" y="106"/>
                  </a:cubicBezTo>
                  <a:lnTo>
                    <a:pt x="11931" y="106"/>
                  </a:lnTo>
                  <a:cubicBezTo>
                    <a:pt x="11895" y="142"/>
                    <a:pt x="11847" y="154"/>
                    <a:pt x="11800" y="190"/>
                  </a:cubicBezTo>
                  <a:cubicBezTo>
                    <a:pt x="11740" y="166"/>
                    <a:pt x="11228" y="118"/>
                    <a:pt x="11252" y="83"/>
                  </a:cubicBezTo>
                  <a:lnTo>
                    <a:pt x="11252" y="83"/>
                  </a:lnTo>
                  <a:cubicBezTo>
                    <a:pt x="11241" y="88"/>
                    <a:pt x="11229" y="90"/>
                    <a:pt x="11217" y="90"/>
                  </a:cubicBezTo>
                  <a:cubicBezTo>
                    <a:pt x="11200" y="90"/>
                    <a:pt x="11183" y="87"/>
                    <a:pt x="11167" y="87"/>
                  </a:cubicBezTo>
                  <a:cubicBezTo>
                    <a:pt x="11145" y="87"/>
                    <a:pt x="11125" y="92"/>
                    <a:pt x="11109" y="118"/>
                  </a:cubicBezTo>
                  <a:cubicBezTo>
                    <a:pt x="11085" y="83"/>
                    <a:pt x="11085" y="59"/>
                    <a:pt x="11097" y="47"/>
                  </a:cubicBezTo>
                  <a:cubicBezTo>
                    <a:pt x="11074" y="47"/>
                    <a:pt x="10943" y="190"/>
                    <a:pt x="10943" y="202"/>
                  </a:cubicBezTo>
                  <a:cubicBezTo>
                    <a:pt x="10919" y="178"/>
                    <a:pt x="10919" y="166"/>
                    <a:pt x="10955" y="154"/>
                  </a:cubicBezTo>
                  <a:cubicBezTo>
                    <a:pt x="10934" y="152"/>
                    <a:pt x="10914" y="151"/>
                    <a:pt x="10893" y="151"/>
                  </a:cubicBezTo>
                  <a:cubicBezTo>
                    <a:pt x="10806" y="151"/>
                    <a:pt x="10720" y="168"/>
                    <a:pt x="10633" y="178"/>
                  </a:cubicBezTo>
                  <a:cubicBezTo>
                    <a:pt x="10622" y="194"/>
                    <a:pt x="10593" y="203"/>
                    <a:pt x="10557" y="203"/>
                  </a:cubicBezTo>
                  <a:cubicBezTo>
                    <a:pt x="10515" y="203"/>
                    <a:pt x="10463" y="191"/>
                    <a:pt x="10419" y="166"/>
                  </a:cubicBezTo>
                  <a:cubicBezTo>
                    <a:pt x="10408" y="205"/>
                    <a:pt x="10400" y="218"/>
                    <a:pt x="10390" y="218"/>
                  </a:cubicBezTo>
                  <a:cubicBezTo>
                    <a:pt x="10374" y="218"/>
                    <a:pt x="10354" y="176"/>
                    <a:pt x="10316" y="176"/>
                  </a:cubicBezTo>
                  <a:cubicBezTo>
                    <a:pt x="10305" y="176"/>
                    <a:pt x="10291" y="180"/>
                    <a:pt x="10276" y="190"/>
                  </a:cubicBezTo>
                  <a:cubicBezTo>
                    <a:pt x="10288" y="202"/>
                    <a:pt x="10288" y="202"/>
                    <a:pt x="10300" y="214"/>
                  </a:cubicBezTo>
                  <a:cubicBezTo>
                    <a:pt x="10299" y="214"/>
                    <a:pt x="10298" y="214"/>
                    <a:pt x="10297" y="214"/>
                  </a:cubicBezTo>
                  <a:cubicBezTo>
                    <a:pt x="10277" y="214"/>
                    <a:pt x="10159" y="93"/>
                    <a:pt x="10204" y="59"/>
                  </a:cubicBezTo>
                  <a:cubicBezTo>
                    <a:pt x="10189" y="50"/>
                    <a:pt x="10179" y="47"/>
                    <a:pt x="10173" y="47"/>
                  </a:cubicBezTo>
                  <a:cubicBezTo>
                    <a:pt x="10143" y="47"/>
                    <a:pt x="10182" y="120"/>
                    <a:pt x="10133" y="130"/>
                  </a:cubicBezTo>
                  <a:cubicBezTo>
                    <a:pt x="10112" y="82"/>
                    <a:pt x="10095" y="67"/>
                    <a:pt x="10078" y="67"/>
                  </a:cubicBezTo>
                  <a:cubicBezTo>
                    <a:pt x="10046" y="67"/>
                    <a:pt x="10016" y="119"/>
                    <a:pt x="9972" y="119"/>
                  </a:cubicBezTo>
                  <a:cubicBezTo>
                    <a:pt x="9956" y="119"/>
                    <a:pt x="9939" y="112"/>
                    <a:pt x="9919" y="94"/>
                  </a:cubicBezTo>
                  <a:lnTo>
                    <a:pt x="9919" y="94"/>
                  </a:lnTo>
                  <a:cubicBezTo>
                    <a:pt x="9946" y="131"/>
                    <a:pt x="9758" y="146"/>
                    <a:pt x="9652" y="146"/>
                  </a:cubicBezTo>
                  <a:cubicBezTo>
                    <a:pt x="9619" y="146"/>
                    <a:pt x="9594" y="145"/>
                    <a:pt x="9585" y="142"/>
                  </a:cubicBezTo>
                  <a:cubicBezTo>
                    <a:pt x="9556" y="127"/>
                    <a:pt x="9493" y="119"/>
                    <a:pt x="9426" y="119"/>
                  </a:cubicBezTo>
                  <a:cubicBezTo>
                    <a:pt x="9332" y="119"/>
                    <a:pt x="9227" y="136"/>
                    <a:pt x="9192" y="178"/>
                  </a:cubicBezTo>
                  <a:cubicBezTo>
                    <a:pt x="9157" y="154"/>
                    <a:pt x="9133" y="139"/>
                    <a:pt x="9106" y="139"/>
                  </a:cubicBezTo>
                  <a:cubicBezTo>
                    <a:pt x="9079" y="139"/>
                    <a:pt x="9050" y="154"/>
                    <a:pt x="9002" y="190"/>
                  </a:cubicBezTo>
                  <a:cubicBezTo>
                    <a:pt x="8955" y="126"/>
                    <a:pt x="8841" y="96"/>
                    <a:pt x="8722" y="96"/>
                  </a:cubicBezTo>
                  <a:cubicBezTo>
                    <a:pt x="8597" y="96"/>
                    <a:pt x="8468" y="129"/>
                    <a:pt x="8407" y="190"/>
                  </a:cubicBezTo>
                  <a:cubicBezTo>
                    <a:pt x="8502" y="202"/>
                    <a:pt x="8383" y="249"/>
                    <a:pt x="8430" y="273"/>
                  </a:cubicBezTo>
                  <a:cubicBezTo>
                    <a:pt x="8395" y="273"/>
                    <a:pt x="8383" y="273"/>
                    <a:pt x="8359" y="237"/>
                  </a:cubicBezTo>
                  <a:cubicBezTo>
                    <a:pt x="8367" y="229"/>
                    <a:pt x="8370" y="220"/>
                    <a:pt x="8375" y="220"/>
                  </a:cubicBezTo>
                  <a:cubicBezTo>
                    <a:pt x="8377" y="220"/>
                    <a:pt x="8379" y="222"/>
                    <a:pt x="8383" y="225"/>
                  </a:cubicBezTo>
                  <a:cubicBezTo>
                    <a:pt x="8407" y="130"/>
                    <a:pt x="7811" y="106"/>
                    <a:pt x="7752" y="106"/>
                  </a:cubicBezTo>
                  <a:cubicBezTo>
                    <a:pt x="7752" y="130"/>
                    <a:pt x="7764" y="142"/>
                    <a:pt x="7764" y="166"/>
                  </a:cubicBezTo>
                  <a:cubicBezTo>
                    <a:pt x="7765" y="167"/>
                    <a:pt x="7764" y="167"/>
                    <a:pt x="7764" y="167"/>
                  </a:cubicBezTo>
                  <a:cubicBezTo>
                    <a:pt x="7756" y="167"/>
                    <a:pt x="7697" y="139"/>
                    <a:pt x="7690" y="125"/>
                  </a:cubicBezTo>
                  <a:lnTo>
                    <a:pt x="7690" y="125"/>
                  </a:lnTo>
                  <a:cubicBezTo>
                    <a:pt x="7670" y="136"/>
                    <a:pt x="7646" y="150"/>
                    <a:pt x="7635" y="150"/>
                  </a:cubicBezTo>
                  <a:cubicBezTo>
                    <a:pt x="7629" y="150"/>
                    <a:pt x="7627" y="145"/>
                    <a:pt x="7633" y="130"/>
                  </a:cubicBezTo>
                  <a:cubicBezTo>
                    <a:pt x="7645" y="118"/>
                    <a:pt x="7656" y="106"/>
                    <a:pt x="7668" y="83"/>
                  </a:cubicBezTo>
                  <a:cubicBezTo>
                    <a:pt x="7656" y="83"/>
                    <a:pt x="7645" y="94"/>
                    <a:pt x="7633" y="94"/>
                  </a:cubicBezTo>
                  <a:cubicBezTo>
                    <a:pt x="7616" y="117"/>
                    <a:pt x="7589" y="126"/>
                    <a:pt x="7557" y="126"/>
                  </a:cubicBezTo>
                  <a:cubicBezTo>
                    <a:pt x="7549" y="126"/>
                    <a:pt x="7540" y="125"/>
                    <a:pt x="7531" y="124"/>
                  </a:cubicBezTo>
                  <a:lnTo>
                    <a:pt x="7531" y="124"/>
                  </a:lnTo>
                  <a:lnTo>
                    <a:pt x="7537" y="130"/>
                  </a:lnTo>
                  <a:cubicBezTo>
                    <a:pt x="7530" y="134"/>
                    <a:pt x="7526" y="135"/>
                    <a:pt x="7522" y="135"/>
                  </a:cubicBezTo>
                  <a:cubicBezTo>
                    <a:pt x="7516" y="135"/>
                    <a:pt x="7517" y="129"/>
                    <a:pt x="7522" y="123"/>
                  </a:cubicBezTo>
                  <a:lnTo>
                    <a:pt x="7522" y="123"/>
                  </a:lnTo>
                  <a:cubicBezTo>
                    <a:pt x="7525" y="123"/>
                    <a:pt x="7528" y="124"/>
                    <a:pt x="7531" y="124"/>
                  </a:cubicBezTo>
                  <a:lnTo>
                    <a:pt x="7531" y="124"/>
                  </a:lnTo>
                  <a:lnTo>
                    <a:pt x="7526" y="118"/>
                  </a:lnTo>
                  <a:cubicBezTo>
                    <a:pt x="7524" y="120"/>
                    <a:pt x="7523" y="121"/>
                    <a:pt x="7522" y="123"/>
                  </a:cubicBezTo>
                  <a:lnTo>
                    <a:pt x="7522" y="123"/>
                  </a:lnTo>
                  <a:cubicBezTo>
                    <a:pt x="7493" y="118"/>
                    <a:pt x="7462" y="108"/>
                    <a:pt x="7430" y="94"/>
                  </a:cubicBezTo>
                  <a:lnTo>
                    <a:pt x="7430" y="94"/>
                  </a:lnTo>
                  <a:cubicBezTo>
                    <a:pt x="7454" y="166"/>
                    <a:pt x="7406" y="154"/>
                    <a:pt x="7430" y="202"/>
                  </a:cubicBezTo>
                  <a:cubicBezTo>
                    <a:pt x="7399" y="145"/>
                    <a:pt x="7348" y="125"/>
                    <a:pt x="7291" y="125"/>
                  </a:cubicBezTo>
                  <a:cubicBezTo>
                    <a:pt x="7156" y="125"/>
                    <a:pt x="6984" y="237"/>
                    <a:pt x="6942" y="237"/>
                  </a:cubicBezTo>
                  <a:cubicBezTo>
                    <a:pt x="6966" y="130"/>
                    <a:pt x="6859" y="178"/>
                    <a:pt x="6823" y="106"/>
                  </a:cubicBezTo>
                  <a:lnTo>
                    <a:pt x="6823" y="106"/>
                  </a:lnTo>
                  <a:cubicBezTo>
                    <a:pt x="6847" y="154"/>
                    <a:pt x="6680" y="118"/>
                    <a:pt x="6740" y="190"/>
                  </a:cubicBezTo>
                  <a:cubicBezTo>
                    <a:pt x="6662" y="179"/>
                    <a:pt x="6532" y="105"/>
                    <a:pt x="6399" y="105"/>
                  </a:cubicBezTo>
                  <a:cubicBezTo>
                    <a:pt x="6390" y="105"/>
                    <a:pt x="6380" y="106"/>
                    <a:pt x="6371" y="106"/>
                  </a:cubicBezTo>
                  <a:cubicBezTo>
                    <a:pt x="6383" y="130"/>
                    <a:pt x="6383" y="154"/>
                    <a:pt x="6359" y="166"/>
                  </a:cubicBezTo>
                  <a:cubicBezTo>
                    <a:pt x="6347" y="142"/>
                    <a:pt x="6323" y="118"/>
                    <a:pt x="6299" y="94"/>
                  </a:cubicBezTo>
                  <a:cubicBezTo>
                    <a:pt x="6199" y="123"/>
                    <a:pt x="6025" y="165"/>
                    <a:pt x="5851" y="165"/>
                  </a:cubicBezTo>
                  <a:cubicBezTo>
                    <a:pt x="5736" y="165"/>
                    <a:pt x="5621" y="147"/>
                    <a:pt x="5527" y="95"/>
                  </a:cubicBezTo>
                  <a:lnTo>
                    <a:pt x="5527" y="95"/>
                  </a:lnTo>
                  <a:cubicBezTo>
                    <a:pt x="5547" y="107"/>
                    <a:pt x="5502" y="131"/>
                    <a:pt x="5513" y="178"/>
                  </a:cubicBezTo>
                  <a:cubicBezTo>
                    <a:pt x="5491" y="163"/>
                    <a:pt x="5420" y="135"/>
                    <a:pt x="5362" y="135"/>
                  </a:cubicBezTo>
                  <a:cubicBezTo>
                    <a:pt x="5326" y="135"/>
                    <a:pt x="5296" y="146"/>
                    <a:pt x="5287" y="178"/>
                  </a:cubicBezTo>
                  <a:cubicBezTo>
                    <a:pt x="5306" y="187"/>
                    <a:pt x="5396" y="440"/>
                    <a:pt x="5499" y="440"/>
                  </a:cubicBezTo>
                  <a:cubicBezTo>
                    <a:pt x="5523" y="440"/>
                    <a:pt x="5548" y="426"/>
                    <a:pt x="5573" y="392"/>
                  </a:cubicBezTo>
                  <a:cubicBezTo>
                    <a:pt x="5585" y="416"/>
                    <a:pt x="5573" y="428"/>
                    <a:pt x="5573" y="440"/>
                  </a:cubicBezTo>
                  <a:cubicBezTo>
                    <a:pt x="5587" y="415"/>
                    <a:pt x="5619" y="406"/>
                    <a:pt x="5660" y="406"/>
                  </a:cubicBezTo>
                  <a:cubicBezTo>
                    <a:pt x="5759" y="406"/>
                    <a:pt x="5907" y="459"/>
                    <a:pt x="5966" y="475"/>
                  </a:cubicBezTo>
                  <a:cubicBezTo>
                    <a:pt x="5966" y="453"/>
                    <a:pt x="5947" y="426"/>
                    <a:pt x="5953" y="426"/>
                  </a:cubicBezTo>
                  <a:cubicBezTo>
                    <a:pt x="5957" y="426"/>
                    <a:pt x="5970" y="436"/>
                    <a:pt x="6002" y="464"/>
                  </a:cubicBezTo>
                  <a:cubicBezTo>
                    <a:pt x="6009" y="451"/>
                    <a:pt x="6010" y="444"/>
                    <a:pt x="6007" y="439"/>
                  </a:cubicBezTo>
                  <a:lnTo>
                    <a:pt x="6007" y="439"/>
                  </a:lnTo>
                  <a:cubicBezTo>
                    <a:pt x="6039" y="453"/>
                    <a:pt x="6080" y="459"/>
                    <a:pt x="6119" y="459"/>
                  </a:cubicBezTo>
                  <a:cubicBezTo>
                    <a:pt x="6180" y="459"/>
                    <a:pt x="6234" y="445"/>
                    <a:pt x="6240" y="428"/>
                  </a:cubicBezTo>
                  <a:cubicBezTo>
                    <a:pt x="6299" y="464"/>
                    <a:pt x="6311" y="487"/>
                    <a:pt x="6263" y="499"/>
                  </a:cubicBezTo>
                  <a:lnTo>
                    <a:pt x="6383" y="499"/>
                  </a:lnTo>
                  <a:cubicBezTo>
                    <a:pt x="6371" y="487"/>
                    <a:pt x="6359" y="487"/>
                    <a:pt x="6335" y="475"/>
                  </a:cubicBezTo>
                  <a:cubicBezTo>
                    <a:pt x="6549" y="440"/>
                    <a:pt x="6715" y="452"/>
                    <a:pt x="6905" y="428"/>
                  </a:cubicBezTo>
                  <a:lnTo>
                    <a:pt x="6905" y="428"/>
                  </a:lnTo>
                  <a:cubicBezTo>
                    <a:pt x="6910" y="428"/>
                    <a:pt x="6917" y="428"/>
                    <a:pt x="6923" y="428"/>
                  </a:cubicBezTo>
                  <a:cubicBezTo>
                    <a:pt x="6975" y="428"/>
                    <a:pt x="7031" y="434"/>
                    <a:pt x="6990" y="464"/>
                  </a:cubicBezTo>
                  <a:cubicBezTo>
                    <a:pt x="7034" y="449"/>
                    <a:pt x="7157" y="415"/>
                    <a:pt x="7255" y="415"/>
                  </a:cubicBezTo>
                  <a:cubicBezTo>
                    <a:pt x="7315" y="415"/>
                    <a:pt x="7365" y="428"/>
                    <a:pt x="7383" y="464"/>
                  </a:cubicBezTo>
                  <a:cubicBezTo>
                    <a:pt x="7395" y="440"/>
                    <a:pt x="7395" y="416"/>
                    <a:pt x="7371" y="404"/>
                  </a:cubicBezTo>
                  <a:cubicBezTo>
                    <a:pt x="7382" y="404"/>
                    <a:pt x="7560" y="453"/>
                    <a:pt x="7529" y="453"/>
                  </a:cubicBezTo>
                  <a:cubicBezTo>
                    <a:pt x="7526" y="453"/>
                    <a:pt x="7521" y="453"/>
                    <a:pt x="7514" y="452"/>
                  </a:cubicBezTo>
                  <a:lnTo>
                    <a:pt x="7514" y="452"/>
                  </a:lnTo>
                  <a:cubicBezTo>
                    <a:pt x="7524" y="459"/>
                    <a:pt x="7543" y="463"/>
                    <a:pt x="7563" y="463"/>
                  </a:cubicBezTo>
                  <a:cubicBezTo>
                    <a:pt x="7611" y="463"/>
                    <a:pt x="7668" y="442"/>
                    <a:pt x="7668" y="392"/>
                  </a:cubicBezTo>
                  <a:lnTo>
                    <a:pt x="7668" y="392"/>
                  </a:lnTo>
                  <a:cubicBezTo>
                    <a:pt x="7645" y="404"/>
                    <a:pt x="7621" y="404"/>
                    <a:pt x="7597" y="416"/>
                  </a:cubicBezTo>
                  <a:cubicBezTo>
                    <a:pt x="7543" y="376"/>
                    <a:pt x="7568" y="366"/>
                    <a:pt x="7615" y="366"/>
                  </a:cubicBezTo>
                  <a:cubicBezTo>
                    <a:pt x="7654" y="366"/>
                    <a:pt x="7710" y="373"/>
                    <a:pt x="7744" y="375"/>
                  </a:cubicBezTo>
                  <a:lnTo>
                    <a:pt x="7744" y="375"/>
                  </a:lnTo>
                  <a:cubicBezTo>
                    <a:pt x="7741" y="381"/>
                    <a:pt x="7739" y="385"/>
                    <a:pt x="7737" y="389"/>
                  </a:cubicBezTo>
                  <a:lnTo>
                    <a:pt x="7737" y="389"/>
                  </a:lnTo>
                  <a:cubicBezTo>
                    <a:pt x="7740" y="388"/>
                    <a:pt x="7742" y="388"/>
                    <a:pt x="7745" y="388"/>
                  </a:cubicBezTo>
                  <a:cubicBezTo>
                    <a:pt x="7753" y="388"/>
                    <a:pt x="7763" y="392"/>
                    <a:pt x="7776" y="404"/>
                  </a:cubicBezTo>
                  <a:cubicBezTo>
                    <a:pt x="7764" y="464"/>
                    <a:pt x="7668" y="440"/>
                    <a:pt x="7633" y="464"/>
                  </a:cubicBezTo>
                  <a:cubicBezTo>
                    <a:pt x="7638" y="471"/>
                    <a:pt x="7645" y="474"/>
                    <a:pt x="7652" y="474"/>
                  </a:cubicBezTo>
                  <a:cubicBezTo>
                    <a:pt x="7668" y="474"/>
                    <a:pt x="7685" y="463"/>
                    <a:pt x="7693" y="463"/>
                  </a:cubicBezTo>
                  <a:cubicBezTo>
                    <a:pt x="7699" y="463"/>
                    <a:pt x="7700" y="468"/>
                    <a:pt x="7692" y="487"/>
                  </a:cubicBezTo>
                  <a:cubicBezTo>
                    <a:pt x="7704" y="459"/>
                    <a:pt x="7720" y="451"/>
                    <a:pt x="7736" y="451"/>
                  </a:cubicBezTo>
                  <a:cubicBezTo>
                    <a:pt x="7754" y="451"/>
                    <a:pt x="7774" y="461"/>
                    <a:pt x="7794" y="461"/>
                  </a:cubicBezTo>
                  <a:cubicBezTo>
                    <a:pt x="7808" y="461"/>
                    <a:pt x="7822" y="456"/>
                    <a:pt x="7835" y="440"/>
                  </a:cubicBezTo>
                  <a:lnTo>
                    <a:pt x="7835" y="440"/>
                  </a:lnTo>
                  <a:cubicBezTo>
                    <a:pt x="7835" y="457"/>
                    <a:pt x="7833" y="465"/>
                    <a:pt x="7832" y="468"/>
                  </a:cubicBezTo>
                  <a:lnTo>
                    <a:pt x="7832" y="468"/>
                  </a:lnTo>
                  <a:cubicBezTo>
                    <a:pt x="7835" y="464"/>
                    <a:pt x="7847" y="452"/>
                    <a:pt x="7883" y="452"/>
                  </a:cubicBezTo>
                  <a:cubicBezTo>
                    <a:pt x="7871" y="464"/>
                    <a:pt x="7859" y="487"/>
                    <a:pt x="7847" y="499"/>
                  </a:cubicBezTo>
                  <a:cubicBezTo>
                    <a:pt x="7877" y="499"/>
                    <a:pt x="7906" y="499"/>
                    <a:pt x="7933" y="502"/>
                  </a:cubicBezTo>
                  <a:lnTo>
                    <a:pt x="7933" y="502"/>
                  </a:lnTo>
                  <a:cubicBezTo>
                    <a:pt x="7933" y="488"/>
                    <a:pt x="7955" y="461"/>
                    <a:pt x="7918" y="440"/>
                  </a:cubicBezTo>
                  <a:cubicBezTo>
                    <a:pt x="7934" y="433"/>
                    <a:pt x="7947" y="430"/>
                    <a:pt x="7958" y="430"/>
                  </a:cubicBezTo>
                  <a:cubicBezTo>
                    <a:pt x="8021" y="430"/>
                    <a:pt x="8029" y="524"/>
                    <a:pt x="8108" y="524"/>
                  </a:cubicBezTo>
                  <a:cubicBezTo>
                    <a:pt x="8112" y="524"/>
                    <a:pt x="8116" y="524"/>
                    <a:pt x="8119" y="523"/>
                  </a:cubicBezTo>
                  <a:lnTo>
                    <a:pt x="8119" y="523"/>
                  </a:lnTo>
                  <a:cubicBezTo>
                    <a:pt x="8126" y="526"/>
                    <a:pt x="8132" y="527"/>
                    <a:pt x="8139" y="527"/>
                  </a:cubicBezTo>
                  <a:cubicBezTo>
                    <a:pt x="8155" y="527"/>
                    <a:pt x="8173" y="521"/>
                    <a:pt x="8192" y="511"/>
                  </a:cubicBezTo>
                  <a:cubicBezTo>
                    <a:pt x="8168" y="499"/>
                    <a:pt x="8168" y="475"/>
                    <a:pt x="8180" y="464"/>
                  </a:cubicBezTo>
                  <a:lnTo>
                    <a:pt x="8180" y="464"/>
                  </a:lnTo>
                  <a:cubicBezTo>
                    <a:pt x="8200" y="497"/>
                    <a:pt x="8249" y="504"/>
                    <a:pt x="8302" y="504"/>
                  </a:cubicBezTo>
                  <a:cubicBezTo>
                    <a:pt x="8343" y="504"/>
                    <a:pt x="8387" y="499"/>
                    <a:pt x="8418" y="499"/>
                  </a:cubicBezTo>
                  <a:cubicBezTo>
                    <a:pt x="8347" y="487"/>
                    <a:pt x="8514" y="416"/>
                    <a:pt x="8526" y="416"/>
                  </a:cubicBezTo>
                  <a:cubicBezTo>
                    <a:pt x="8538" y="440"/>
                    <a:pt x="8549" y="452"/>
                    <a:pt x="8573" y="452"/>
                  </a:cubicBezTo>
                  <a:cubicBezTo>
                    <a:pt x="8561" y="452"/>
                    <a:pt x="8552" y="455"/>
                    <a:pt x="8543" y="458"/>
                  </a:cubicBezTo>
                  <a:lnTo>
                    <a:pt x="8543" y="458"/>
                  </a:lnTo>
                  <a:cubicBezTo>
                    <a:pt x="8545" y="458"/>
                    <a:pt x="8546" y="458"/>
                    <a:pt x="8548" y="458"/>
                  </a:cubicBezTo>
                  <a:cubicBezTo>
                    <a:pt x="8558" y="458"/>
                    <a:pt x="8567" y="458"/>
                    <a:pt x="8573" y="452"/>
                  </a:cubicBezTo>
                  <a:lnTo>
                    <a:pt x="8573" y="452"/>
                  </a:lnTo>
                  <a:cubicBezTo>
                    <a:pt x="8563" y="472"/>
                    <a:pt x="8555" y="478"/>
                    <a:pt x="8548" y="478"/>
                  </a:cubicBezTo>
                  <a:cubicBezTo>
                    <a:pt x="8538" y="478"/>
                    <a:pt x="8530" y="466"/>
                    <a:pt x="8522" y="466"/>
                  </a:cubicBezTo>
                  <a:cubicBezTo>
                    <a:pt x="8516" y="466"/>
                    <a:pt x="8509" y="473"/>
                    <a:pt x="8502" y="499"/>
                  </a:cubicBezTo>
                  <a:cubicBezTo>
                    <a:pt x="8519" y="516"/>
                    <a:pt x="8541" y="523"/>
                    <a:pt x="8564" y="523"/>
                  </a:cubicBezTo>
                  <a:cubicBezTo>
                    <a:pt x="8606" y="523"/>
                    <a:pt x="8654" y="503"/>
                    <a:pt x="8692" y="487"/>
                  </a:cubicBezTo>
                  <a:cubicBezTo>
                    <a:pt x="8680" y="483"/>
                    <a:pt x="8671" y="479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cubicBezTo>
                    <a:pt x="8645" y="499"/>
                    <a:pt x="8621" y="499"/>
                    <a:pt x="8597" y="499"/>
                  </a:cubicBezTo>
                  <a:cubicBezTo>
                    <a:pt x="8597" y="491"/>
                    <a:pt x="8664" y="452"/>
                    <a:pt x="8680" y="452"/>
                  </a:cubicBezTo>
                  <a:cubicBezTo>
                    <a:pt x="8686" y="452"/>
                    <a:pt x="8686" y="456"/>
                    <a:pt x="8677" y="467"/>
                  </a:cubicBezTo>
                  <a:lnTo>
                    <a:pt x="8677" y="467"/>
                  </a:lnTo>
                  <a:cubicBezTo>
                    <a:pt x="8684" y="465"/>
                    <a:pt x="8697" y="464"/>
                    <a:pt x="8716" y="464"/>
                  </a:cubicBezTo>
                  <a:cubicBezTo>
                    <a:pt x="8716" y="487"/>
                    <a:pt x="8704" y="535"/>
                    <a:pt x="8680" y="547"/>
                  </a:cubicBezTo>
                  <a:cubicBezTo>
                    <a:pt x="8742" y="526"/>
                    <a:pt x="8875" y="498"/>
                    <a:pt x="8995" y="498"/>
                  </a:cubicBezTo>
                  <a:cubicBezTo>
                    <a:pt x="9083" y="498"/>
                    <a:pt x="9164" y="513"/>
                    <a:pt x="9204" y="559"/>
                  </a:cubicBezTo>
                  <a:cubicBezTo>
                    <a:pt x="9263" y="550"/>
                    <a:pt x="9228" y="501"/>
                    <a:pt x="9238" y="501"/>
                  </a:cubicBezTo>
                  <a:cubicBezTo>
                    <a:pt x="9243" y="501"/>
                    <a:pt x="9256" y="510"/>
                    <a:pt x="9288" y="535"/>
                  </a:cubicBezTo>
                  <a:cubicBezTo>
                    <a:pt x="9320" y="494"/>
                    <a:pt x="9353" y="476"/>
                    <a:pt x="9389" y="476"/>
                  </a:cubicBezTo>
                  <a:cubicBezTo>
                    <a:pt x="9406" y="476"/>
                    <a:pt x="9424" y="480"/>
                    <a:pt x="9442" y="487"/>
                  </a:cubicBezTo>
                  <a:cubicBezTo>
                    <a:pt x="9442" y="487"/>
                    <a:pt x="9347" y="571"/>
                    <a:pt x="9383" y="606"/>
                  </a:cubicBezTo>
                  <a:cubicBezTo>
                    <a:pt x="9383" y="566"/>
                    <a:pt x="9464" y="531"/>
                    <a:pt x="9525" y="531"/>
                  </a:cubicBezTo>
                  <a:cubicBezTo>
                    <a:pt x="9550" y="531"/>
                    <a:pt x="9572" y="538"/>
                    <a:pt x="9582" y="553"/>
                  </a:cubicBezTo>
                  <a:lnTo>
                    <a:pt x="9582" y="553"/>
                  </a:lnTo>
                  <a:cubicBezTo>
                    <a:pt x="9571" y="533"/>
                    <a:pt x="9559" y="523"/>
                    <a:pt x="9538" y="523"/>
                  </a:cubicBezTo>
                  <a:cubicBezTo>
                    <a:pt x="9550" y="499"/>
                    <a:pt x="9561" y="499"/>
                    <a:pt x="9573" y="499"/>
                  </a:cubicBezTo>
                  <a:cubicBezTo>
                    <a:pt x="9597" y="511"/>
                    <a:pt x="9597" y="511"/>
                    <a:pt x="9573" y="511"/>
                  </a:cubicBezTo>
                  <a:cubicBezTo>
                    <a:pt x="9576" y="516"/>
                    <a:pt x="9581" y="518"/>
                    <a:pt x="9587" y="518"/>
                  </a:cubicBezTo>
                  <a:cubicBezTo>
                    <a:pt x="9612" y="518"/>
                    <a:pt x="9664" y="487"/>
                    <a:pt x="9692" y="487"/>
                  </a:cubicBezTo>
                  <a:cubicBezTo>
                    <a:pt x="9541" y="487"/>
                    <a:pt x="9670" y="467"/>
                    <a:pt x="9704" y="467"/>
                  </a:cubicBezTo>
                  <a:cubicBezTo>
                    <a:pt x="9716" y="467"/>
                    <a:pt x="9716" y="469"/>
                    <a:pt x="9692" y="475"/>
                  </a:cubicBezTo>
                  <a:cubicBezTo>
                    <a:pt x="9692" y="475"/>
                    <a:pt x="9704" y="472"/>
                    <a:pt x="9713" y="472"/>
                  </a:cubicBezTo>
                  <a:cubicBezTo>
                    <a:pt x="9722" y="472"/>
                    <a:pt x="9728" y="475"/>
                    <a:pt x="9716" y="487"/>
                  </a:cubicBezTo>
                  <a:cubicBezTo>
                    <a:pt x="9800" y="475"/>
                    <a:pt x="9835" y="475"/>
                    <a:pt x="9907" y="416"/>
                  </a:cubicBezTo>
                  <a:cubicBezTo>
                    <a:pt x="9907" y="428"/>
                    <a:pt x="9907" y="428"/>
                    <a:pt x="9907" y="440"/>
                  </a:cubicBezTo>
                  <a:cubicBezTo>
                    <a:pt x="9907" y="440"/>
                    <a:pt x="9933" y="413"/>
                    <a:pt x="9947" y="413"/>
                  </a:cubicBezTo>
                  <a:cubicBezTo>
                    <a:pt x="9954" y="413"/>
                    <a:pt x="9958" y="420"/>
                    <a:pt x="9954" y="440"/>
                  </a:cubicBezTo>
                  <a:cubicBezTo>
                    <a:pt x="9931" y="440"/>
                    <a:pt x="9907" y="440"/>
                    <a:pt x="9883" y="452"/>
                  </a:cubicBezTo>
                  <a:lnTo>
                    <a:pt x="9942" y="452"/>
                  </a:lnTo>
                  <a:cubicBezTo>
                    <a:pt x="9900" y="494"/>
                    <a:pt x="9907" y="506"/>
                    <a:pt x="9926" y="506"/>
                  </a:cubicBezTo>
                  <a:cubicBezTo>
                    <a:pt x="9946" y="506"/>
                    <a:pt x="9978" y="493"/>
                    <a:pt x="9981" y="489"/>
                  </a:cubicBezTo>
                  <a:lnTo>
                    <a:pt x="9981" y="489"/>
                  </a:lnTo>
                  <a:cubicBezTo>
                    <a:pt x="10037" y="522"/>
                    <a:pt x="10014" y="500"/>
                    <a:pt x="9990" y="523"/>
                  </a:cubicBezTo>
                  <a:cubicBezTo>
                    <a:pt x="10014" y="559"/>
                    <a:pt x="10062" y="583"/>
                    <a:pt x="10109" y="606"/>
                  </a:cubicBezTo>
                  <a:cubicBezTo>
                    <a:pt x="10069" y="547"/>
                    <a:pt x="10004" y="520"/>
                    <a:pt x="10068" y="520"/>
                  </a:cubicBezTo>
                  <a:cubicBezTo>
                    <a:pt x="10081" y="520"/>
                    <a:pt x="10098" y="521"/>
                    <a:pt x="10121" y="523"/>
                  </a:cubicBezTo>
                  <a:cubicBezTo>
                    <a:pt x="10097" y="511"/>
                    <a:pt x="10062" y="487"/>
                    <a:pt x="10038" y="487"/>
                  </a:cubicBezTo>
                  <a:cubicBezTo>
                    <a:pt x="10042" y="468"/>
                    <a:pt x="10055" y="461"/>
                    <a:pt x="10073" y="461"/>
                  </a:cubicBezTo>
                  <a:cubicBezTo>
                    <a:pt x="10110" y="461"/>
                    <a:pt x="10164" y="491"/>
                    <a:pt x="10181" y="499"/>
                  </a:cubicBezTo>
                  <a:cubicBezTo>
                    <a:pt x="10133" y="487"/>
                    <a:pt x="10085" y="487"/>
                    <a:pt x="10050" y="487"/>
                  </a:cubicBezTo>
                  <a:cubicBezTo>
                    <a:pt x="10145" y="511"/>
                    <a:pt x="10145" y="523"/>
                    <a:pt x="10181" y="547"/>
                  </a:cubicBezTo>
                  <a:cubicBezTo>
                    <a:pt x="10204" y="523"/>
                    <a:pt x="10216" y="499"/>
                    <a:pt x="10228" y="475"/>
                  </a:cubicBezTo>
                  <a:cubicBezTo>
                    <a:pt x="10264" y="487"/>
                    <a:pt x="10288" y="511"/>
                    <a:pt x="10288" y="547"/>
                  </a:cubicBezTo>
                  <a:cubicBezTo>
                    <a:pt x="10240" y="559"/>
                    <a:pt x="10193" y="583"/>
                    <a:pt x="10145" y="595"/>
                  </a:cubicBezTo>
                  <a:cubicBezTo>
                    <a:pt x="10261" y="595"/>
                    <a:pt x="10330" y="539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33" y="486"/>
                    <a:pt x="10454" y="484"/>
                    <a:pt x="10488" y="482"/>
                  </a:cubicBezTo>
                  <a:lnTo>
                    <a:pt x="10488" y="482"/>
                  </a:lnTo>
                  <a:cubicBezTo>
                    <a:pt x="10492" y="480"/>
                    <a:pt x="10496" y="478"/>
                    <a:pt x="10499" y="475"/>
                  </a:cubicBezTo>
                  <a:lnTo>
                    <a:pt x="10499" y="475"/>
                  </a:lnTo>
                  <a:cubicBezTo>
                    <a:pt x="10473" y="481"/>
                    <a:pt x="10439" y="485"/>
                    <a:pt x="10422" y="487"/>
                  </a:cubicBezTo>
                  <a:lnTo>
                    <a:pt x="10422" y="487"/>
                  </a:lnTo>
                  <a:cubicBezTo>
                    <a:pt x="10443" y="475"/>
                    <a:pt x="10466" y="463"/>
                    <a:pt x="10490" y="452"/>
                  </a:cubicBezTo>
                  <a:lnTo>
                    <a:pt x="10490" y="452"/>
                  </a:lnTo>
                  <a:cubicBezTo>
                    <a:pt x="10509" y="458"/>
                    <a:pt x="10508" y="468"/>
                    <a:pt x="10499" y="475"/>
                  </a:cubicBezTo>
                  <a:lnTo>
                    <a:pt x="10499" y="475"/>
                  </a:lnTo>
                  <a:cubicBezTo>
                    <a:pt x="10525" y="469"/>
                    <a:pt x="10542" y="461"/>
                    <a:pt x="10526" y="452"/>
                  </a:cubicBezTo>
                  <a:cubicBezTo>
                    <a:pt x="10488" y="452"/>
                    <a:pt x="10648" y="421"/>
                    <a:pt x="10707" y="421"/>
                  </a:cubicBezTo>
                  <a:cubicBezTo>
                    <a:pt x="10722" y="421"/>
                    <a:pt x="10731" y="423"/>
                    <a:pt x="10728" y="428"/>
                  </a:cubicBezTo>
                  <a:cubicBezTo>
                    <a:pt x="10732" y="449"/>
                    <a:pt x="10730" y="464"/>
                    <a:pt x="10724" y="475"/>
                  </a:cubicBezTo>
                  <a:lnTo>
                    <a:pt x="10788" y="475"/>
                  </a:lnTo>
                  <a:cubicBezTo>
                    <a:pt x="10776" y="464"/>
                    <a:pt x="10764" y="464"/>
                    <a:pt x="10752" y="464"/>
                  </a:cubicBezTo>
                  <a:cubicBezTo>
                    <a:pt x="10813" y="429"/>
                    <a:pt x="10823" y="407"/>
                    <a:pt x="10857" y="407"/>
                  </a:cubicBezTo>
                  <a:cubicBezTo>
                    <a:pt x="10869" y="407"/>
                    <a:pt x="10885" y="410"/>
                    <a:pt x="10907" y="416"/>
                  </a:cubicBezTo>
                  <a:cubicBezTo>
                    <a:pt x="10835" y="344"/>
                    <a:pt x="11026" y="344"/>
                    <a:pt x="10931" y="249"/>
                  </a:cubicBezTo>
                  <a:cubicBezTo>
                    <a:pt x="10955" y="237"/>
                    <a:pt x="10978" y="225"/>
                    <a:pt x="11002" y="214"/>
                  </a:cubicBezTo>
                  <a:lnTo>
                    <a:pt x="11002" y="214"/>
                  </a:lnTo>
                  <a:cubicBezTo>
                    <a:pt x="11074" y="285"/>
                    <a:pt x="10931" y="333"/>
                    <a:pt x="10943" y="404"/>
                  </a:cubicBezTo>
                  <a:cubicBezTo>
                    <a:pt x="10951" y="393"/>
                    <a:pt x="10957" y="388"/>
                    <a:pt x="10961" y="388"/>
                  </a:cubicBezTo>
                  <a:cubicBezTo>
                    <a:pt x="10975" y="388"/>
                    <a:pt x="10975" y="434"/>
                    <a:pt x="11002" y="452"/>
                  </a:cubicBezTo>
                  <a:cubicBezTo>
                    <a:pt x="11012" y="455"/>
                    <a:pt x="11023" y="457"/>
                    <a:pt x="11032" y="457"/>
                  </a:cubicBezTo>
                  <a:cubicBezTo>
                    <a:pt x="11126" y="457"/>
                    <a:pt x="11205" y="318"/>
                    <a:pt x="11324" y="297"/>
                  </a:cubicBezTo>
                  <a:lnTo>
                    <a:pt x="11324" y="297"/>
                  </a:lnTo>
                  <a:cubicBezTo>
                    <a:pt x="11264" y="392"/>
                    <a:pt x="11288" y="416"/>
                    <a:pt x="11133" y="440"/>
                  </a:cubicBezTo>
                  <a:cubicBezTo>
                    <a:pt x="11146" y="438"/>
                    <a:pt x="11157" y="437"/>
                    <a:pt x="11165" y="437"/>
                  </a:cubicBezTo>
                  <a:cubicBezTo>
                    <a:pt x="11215" y="437"/>
                    <a:pt x="11185" y="465"/>
                    <a:pt x="11288" y="475"/>
                  </a:cubicBezTo>
                  <a:cubicBezTo>
                    <a:pt x="11330" y="454"/>
                    <a:pt x="11397" y="433"/>
                    <a:pt x="11445" y="419"/>
                  </a:cubicBezTo>
                  <a:lnTo>
                    <a:pt x="11445" y="419"/>
                  </a:lnTo>
                  <a:cubicBezTo>
                    <a:pt x="11439" y="428"/>
                    <a:pt x="11431" y="434"/>
                    <a:pt x="11419" y="440"/>
                  </a:cubicBezTo>
                  <a:lnTo>
                    <a:pt x="11419" y="440"/>
                  </a:lnTo>
                  <a:cubicBezTo>
                    <a:pt x="11439" y="430"/>
                    <a:pt x="11446" y="424"/>
                    <a:pt x="11447" y="419"/>
                  </a:cubicBezTo>
                  <a:lnTo>
                    <a:pt x="11447" y="419"/>
                  </a:lnTo>
                  <a:cubicBezTo>
                    <a:pt x="11479" y="410"/>
                    <a:pt x="11502" y="404"/>
                    <a:pt x="11502" y="404"/>
                  </a:cubicBezTo>
                  <a:cubicBezTo>
                    <a:pt x="11506" y="400"/>
                    <a:pt x="11513" y="398"/>
                    <a:pt x="11521" y="398"/>
                  </a:cubicBezTo>
                  <a:cubicBezTo>
                    <a:pt x="11561" y="398"/>
                    <a:pt x="11642" y="432"/>
                    <a:pt x="11709" y="432"/>
                  </a:cubicBezTo>
                  <a:cubicBezTo>
                    <a:pt x="11760" y="432"/>
                    <a:pt x="11803" y="413"/>
                    <a:pt x="11812" y="344"/>
                  </a:cubicBezTo>
                  <a:lnTo>
                    <a:pt x="11812" y="344"/>
                  </a:lnTo>
                  <a:cubicBezTo>
                    <a:pt x="11812" y="380"/>
                    <a:pt x="11812" y="416"/>
                    <a:pt x="11800" y="452"/>
                  </a:cubicBezTo>
                  <a:cubicBezTo>
                    <a:pt x="11824" y="416"/>
                    <a:pt x="11836" y="380"/>
                    <a:pt x="11859" y="344"/>
                  </a:cubicBezTo>
                  <a:lnTo>
                    <a:pt x="11859" y="344"/>
                  </a:lnTo>
                  <a:cubicBezTo>
                    <a:pt x="11883" y="404"/>
                    <a:pt x="11859" y="428"/>
                    <a:pt x="11847" y="487"/>
                  </a:cubicBezTo>
                  <a:cubicBezTo>
                    <a:pt x="11895" y="404"/>
                    <a:pt x="11871" y="475"/>
                    <a:pt x="11895" y="404"/>
                  </a:cubicBezTo>
                  <a:cubicBezTo>
                    <a:pt x="11943" y="416"/>
                    <a:pt x="11943" y="428"/>
                    <a:pt x="11907" y="452"/>
                  </a:cubicBezTo>
                  <a:cubicBezTo>
                    <a:pt x="11937" y="464"/>
                    <a:pt x="12014" y="469"/>
                    <a:pt x="12090" y="469"/>
                  </a:cubicBezTo>
                  <a:cubicBezTo>
                    <a:pt x="12166" y="469"/>
                    <a:pt x="12240" y="464"/>
                    <a:pt x="12264" y="452"/>
                  </a:cubicBezTo>
                  <a:cubicBezTo>
                    <a:pt x="12252" y="452"/>
                    <a:pt x="12252" y="440"/>
                    <a:pt x="12240" y="428"/>
                  </a:cubicBezTo>
                  <a:lnTo>
                    <a:pt x="12240" y="428"/>
                  </a:lnTo>
                  <a:cubicBezTo>
                    <a:pt x="12244" y="429"/>
                    <a:pt x="12247" y="429"/>
                    <a:pt x="12251" y="429"/>
                  </a:cubicBezTo>
                  <a:cubicBezTo>
                    <a:pt x="12304" y="429"/>
                    <a:pt x="12339" y="344"/>
                    <a:pt x="12395" y="333"/>
                  </a:cubicBezTo>
                  <a:lnTo>
                    <a:pt x="12395" y="333"/>
                  </a:lnTo>
                  <a:cubicBezTo>
                    <a:pt x="12383" y="368"/>
                    <a:pt x="12395" y="404"/>
                    <a:pt x="12419" y="440"/>
                  </a:cubicBezTo>
                  <a:cubicBezTo>
                    <a:pt x="12419" y="440"/>
                    <a:pt x="12419" y="440"/>
                    <a:pt x="12419" y="440"/>
                  </a:cubicBezTo>
                  <a:cubicBezTo>
                    <a:pt x="12424" y="440"/>
                    <a:pt x="12500" y="282"/>
                    <a:pt x="12530" y="263"/>
                  </a:cubicBezTo>
                  <a:lnTo>
                    <a:pt x="12530" y="263"/>
                  </a:lnTo>
                  <a:cubicBezTo>
                    <a:pt x="12521" y="266"/>
                    <a:pt x="12512" y="273"/>
                    <a:pt x="12502" y="273"/>
                  </a:cubicBezTo>
                  <a:cubicBezTo>
                    <a:pt x="12550" y="178"/>
                    <a:pt x="12586" y="166"/>
                    <a:pt x="12657" y="166"/>
                  </a:cubicBezTo>
                  <a:cubicBezTo>
                    <a:pt x="12609" y="261"/>
                    <a:pt x="12538" y="368"/>
                    <a:pt x="12467" y="452"/>
                  </a:cubicBezTo>
                  <a:cubicBezTo>
                    <a:pt x="12479" y="452"/>
                    <a:pt x="12550" y="487"/>
                    <a:pt x="12514" y="511"/>
                  </a:cubicBezTo>
                  <a:cubicBezTo>
                    <a:pt x="12467" y="511"/>
                    <a:pt x="12479" y="511"/>
                    <a:pt x="12443" y="535"/>
                  </a:cubicBezTo>
                  <a:cubicBezTo>
                    <a:pt x="12460" y="537"/>
                    <a:pt x="12476" y="539"/>
                    <a:pt x="12491" y="539"/>
                  </a:cubicBezTo>
                  <a:cubicBezTo>
                    <a:pt x="12585" y="539"/>
                    <a:pt x="12645" y="498"/>
                    <a:pt x="12729" y="498"/>
                  </a:cubicBezTo>
                  <a:cubicBezTo>
                    <a:pt x="12764" y="498"/>
                    <a:pt x="12802" y="505"/>
                    <a:pt x="12848" y="523"/>
                  </a:cubicBezTo>
                  <a:cubicBezTo>
                    <a:pt x="12825" y="512"/>
                    <a:pt x="13285" y="489"/>
                    <a:pt x="13216" y="456"/>
                  </a:cubicBezTo>
                  <a:lnTo>
                    <a:pt x="13216" y="456"/>
                  </a:lnTo>
                  <a:cubicBezTo>
                    <a:pt x="13368" y="510"/>
                    <a:pt x="13542" y="489"/>
                    <a:pt x="13693" y="535"/>
                  </a:cubicBezTo>
                  <a:cubicBezTo>
                    <a:pt x="13693" y="535"/>
                    <a:pt x="13681" y="523"/>
                    <a:pt x="13681" y="511"/>
                  </a:cubicBezTo>
                  <a:cubicBezTo>
                    <a:pt x="13693" y="499"/>
                    <a:pt x="13729" y="496"/>
                    <a:pt x="13766" y="496"/>
                  </a:cubicBezTo>
                  <a:cubicBezTo>
                    <a:pt x="13803" y="496"/>
                    <a:pt x="13842" y="499"/>
                    <a:pt x="13860" y="499"/>
                  </a:cubicBezTo>
                  <a:cubicBezTo>
                    <a:pt x="13824" y="487"/>
                    <a:pt x="13764" y="475"/>
                    <a:pt x="13752" y="464"/>
                  </a:cubicBezTo>
                  <a:cubicBezTo>
                    <a:pt x="13797" y="446"/>
                    <a:pt x="14047" y="395"/>
                    <a:pt x="14190" y="395"/>
                  </a:cubicBezTo>
                  <a:cubicBezTo>
                    <a:pt x="14239" y="395"/>
                    <a:pt x="14276" y="401"/>
                    <a:pt x="14288" y="416"/>
                  </a:cubicBezTo>
                  <a:cubicBezTo>
                    <a:pt x="14285" y="419"/>
                    <a:pt x="14281" y="422"/>
                    <a:pt x="14278" y="424"/>
                  </a:cubicBezTo>
                  <a:lnTo>
                    <a:pt x="14278" y="424"/>
                  </a:lnTo>
                  <a:cubicBezTo>
                    <a:pt x="14291" y="421"/>
                    <a:pt x="14306" y="420"/>
                    <a:pt x="14323" y="420"/>
                  </a:cubicBezTo>
                  <a:cubicBezTo>
                    <a:pt x="14403" y="420"/>
                    <a:pt x="14509" y="450"/>
                    <a:pt x="14550" y="475"/>
                  </a:cubicBezTo>
                  <a:cubicBezTo>
                    <a:pt x="14546" y="487"/>
                    <a:pt x="14540" y="497"/>
                    <a:pt x="14530" y="503"/>
                  </a:cubicBezTo>
                  <a:lnTo>
                    <a:pt x="14530" y="503"/>
                  </a:lnTo>
                  <a:cubicBezTo>
                    <a:pt x="14673" y="508"/>
                    <a:pt x="14816" y="513"/>
                    <a:pt x="14959" y="513"/>
                  </a:cubicBezTo>
                  <a:cubicBezTo>
                    <a:pt x="15084" y="513"/>
                    <a:pt x="15210" y="509"/>
                    <a:pt x="15336" y="499"/>
                  </a:cubicBezTo>
                  <a:cubicBezTo>
                    <a:pt x="15518" y="480"/>
                    <a:pt x="15721" y="473"/>
                    <a:pt x="15935" y="473"/>
                  </a:cubicBezTo>
                  <a:cubicBezTo>
                    <a:pt x="16518" y="473"/>
                    <a:pt x="17187" y="526"/>
                    <a:pt x="17753" y="535"/>
                  </a:cubicBezTo>
                  <a:cubicBezTo>
                    <a:pt x="17825" y="536"/>
                    <a:pt x="17897" y="536"/>
                    <a:pt x="17967" y="536"/>
                  </a:cubicBezTo>
                  <a:cubicBezTo>
                    <a:pt x="18760" y="536"/>
                    <a:pt x="19454" y="483"/>
                    <a:pt x="20233" y="476"/>
                  </a:cubicBezTo>
                  <a:lnTo>
                    <a:pt x="20233" y="476"/>
                  </a:lnTo>
                  <a:cubicBezTo>
                    <a:pt x="20301" y="490"/>
                    <a:pt x="20368" y="495"/>
                    <a:pt x="20435" y="495"/>
                  </a:cubicBezTo>
                  <a:cubicBezTo>
                    <a:pt x="20631" y="495"/>
                    <a:pt x="20825" y="451"/>
                    <a:pt x="21024" y="451"/>
                  </a:cubicBezTo>
                  <a:cubicBezTo>
                    <a:pt x="21041" y="451"/>
                    <a:pt x="21058" y="451"/>
                    <a:pt x="21075" y="452"/>
                  </a:cubicBezTo>
                  <a:cubicBezTo>
                    <a:pt x="21051" y="642"/>
                    <a:pt x="21051" y="666"/>
                    <a:pt x="21015" y="845"/>
                  </a:cubicBezTo>
                  <a:cubicBezTo>
                    <a:pt x="21033" y="778"/>
                    <a:pt x="21041" y="752"/>
                    <a:pt x="21043" y="752"/>
                  </a:cubicBezTo>
                  <a:lnTo>
                    <a:pt x="21043" y="752"/>
                  </a:lnTo>
                  <a:cubicBezTo>
                    <a:pt x="21050" y="752"/>
                    <a:pt x="20973" y="1110"/>
                    <a:pt x="20991" y="1166"/>
                  </a:cubicBezTo>
                  <a:cubicBezTo>
                    <a:pt x="20997" y="1169"/>
                    <a:pt x="21003" y="1170"/>
                    <a:pt x="21007" y="1170"/>
                  </a:cubicBezTo>
                  <a:cubicBezTo>
                    <a:pt x="21021" y="1170"/>
                    <a:pt x="21030" y="1157"/>
                    <a:pt x="21039" y="1130"/>
                  </a:cubicBezTo>
                  <a:lnTo>
                    <a:pt x="21039" y="1130"/>
                  </a:lnTo>
                  <a:cubicBezTo>
                    <a:pt x="21051" y="1487"/>
                    <a:pt x="20896" y="1952"/>
                    <a:pt x="21027" y="2309"/>
                  </a:cubicBezTo>
                  <a:cubicBezTo>
                    <a:pt x="21003" y="2464"/>
                    <a:pt x="20956" y="2666"/>
                    <a:pt x="20980" y="2809"/>
                  </a:cubicBezTo>
                  <a:cubicBezTo>
                    <a:pt x="20989" y="2874"/>
                    <a:pt x="20977" y="3138"/>
                    <a:pt x="20949" y="3138"/>
                  </a:cubicBezTo>
                  <a:cubicBezTo>
                    <a:pt x="20940" y="3138"/>
                    <a:pt x="20931" y="3116"/>
                    <a:pt x="20920" y="3059"/>
                  </a:cubicBezTo>
                  <a:lnTo>
                    <a:pt x="20920" y="3059"/>
                  </a:lnTo>
                  <a:cubicBezTo>
                    <a:pt x="20944" y="3273"/>
                    <a:pt x="20932" y="3500"/>
                    <a:pt x="20956" y="3714"/>
                  </a:cubicBezTo>
                  <a:cubicBezTo>
                    <a:pt x="20956" y="3714"/>
                    <a:pt x="20944" y="3702"/>
                    <a:pt x="20932" y="3702"/>
                  </a:cubicBezTo>
                  <a:cubicBezTo>
                    <a:pt x="20908" y="4202"/>
                    <a:pt x="20861" y="4690"/>
                    <a:pt x="20825" y="5190"/>
                  </a:cubicBezTo>
                  <a:cubicBezTo>
                    <a:pt x="20813" y="5405"/>
                    <a:pt x="20837" y="5774"/>
                    <a:pt x="20706" y="5798"/>
                  </a:cubicBezTo>
                  <a:cubicBezTo>
                    <a:pt x="20646" y="5798"/>
                    <a:pt x="20289" y="5762"/>
                    <a:pt x="20408" y="5738"/>
                  </a:cubicBezTo>
                  <a:lnTo>
                    <a:pt x="20408" y="5738"/>
                  </a:lnTo>
                  <a:cubicBezTo>
                    <a:pt x="20379" y="5739"/>
                    <a:pt x="20351" y="5740"/>
                    <a:pt x="20322" y="5740"/>
                  </a:cubicBezTo>
                  <a:cubicBezTo>
                    <a:pt x="20209" y="5740"/>
                    <a:pt x="20097" y="5731"/>
                    <a:pt x="19986" y="5731"/>
                  </a:cubicBezTo>
                  <a:cubicBezTo>
                    <a:pt x="19891" y="5731"/>
                    <a:pt x="19797" y="5738"/>
                    <a:pt x="19706" y="5762"/>
                  </a:cubicBezTo>
                  <a:cubicBezTo>
                    <a:pt x="19682" y="5750"/>
                    <a:pt x="19765" y="5726"/>
                    <a:pt x="19741" y="5714"/>
                  </a:cubicBezTo>
                  <a:lnTo>
                    <a:pt x="19741" y="5714"/>
                  </a:lnTo>
                  <a:cubicBezTo>
                    <a:pt x="19706" y="5726"/>
                    <a:pt x="19658" y="5726"/>
                    <a:pt x="19610" y="5726"/>
                  </a:cubicBezTo>
                  <a:cubicBezTo>
                    <a:pt x="19617" y="5716"/>
                    <a:pt x="19624" y="5709"/>
                    <a:pt x="19632" y="5702"/>
                  </a:cubicBezTo>
                  <a:lnTo>
                    <a:pt x="19632" y="5702"/>
                  </a:lnTo>
                  <a:cubicBezTo>
                    <a:pt x="19473" y="5743"/>
                    <a:pt x="19185" y="5872"/>
                    <a:pt x="19016" y="5872"/>
                  </a:cubicBezTo>
                  <a:cubicBezTo>
                    <a:pt x="18960" y="5872"/>
                    <a:pt x="18917" y="5858"/>
                    <a:pt x="18896" y="5821"/>
                  </a:cubicBezTo>
                  <a:cubicBezTo>
                    <a:pt x="18914" y="5810"/>
                    <a:pt x="18931" y="5801"/>
                    <a:pt x="18950" y="5796"/>
                  </a:cubicBezTo>
                  <a:lnTo>
                    <a:pt x="18950" y="5796"/>
                  </a:lnTo>
                  <a:cubicBezTo>
                    <a:pt x="18972" y="5797"/>
                    <a:pt x="18993" y="5797"/>
                    <a:pt x="19015" y="5798"/>
                  </a:cubicBezTo>
                  <a:cubicBezTo>
                    <a:pt x="19002" y="5794"/>
                    <a:pt x="18990" y="5793"/>
                    <a:pt x="18979" y="5793"/>
                  </a:cubicBezTo>
                  <a:cubicBezTo>
                    <a:pt x="18969" y="5793"/>
                    <a:pt x="18960" y="5794"/>
                    <a:pt x="18950" y="5796"/>
                  </a:cubicBezTo>
                  <a:lnTo>
                    <a:pt x="18950" y="5796"/>
                  </a:lnTo>
                  <a:cubicBezTo>
                    <a:pt x="18904" y="5795"/>
                    <a:pt x="18858" y="5795"/>
                    <a:pt x="18812" y="5795"/>
                  </a:cubicBezTo>
                  <a:cubicBezTo>
                    <a:pt x="18406" y="5795"/>
                    <a:pt x="18006" y="5821"/>
                    <a:pt x="17598" y="5821"/>
                  </a:cubicBezTo>
                  <a:cubicBezTo>
                    <a:pt x="17622" y="5833"/>
                    <a:pt x="17646" y="5833"/>
                    <a:pt x="17670" y="5833"/>
                  </a:cubicBezTo>
                  <a:cubicBezTo>
                    <a:pt x="17597" y="5884"/>
                    <a:pt x="17475" y="5902"/>
                    <a:pt x="17336" y="5902"/>
                  </a:cubicBezTo>
                  <a:cubicBezTo>
                    <a:pt x="17085" y="5902"/>
                    <a:pt x="16779" y="5844"/>
                    <a:pt x="16610" y="5821"/>
                  </a:cubicBezTo>
                  <a:lnTo>
                    <a:pt x="16610" y="5821"/>
                  </a:lnTo>
                  <a:cubicBezTo>
                    <a:pt x="16619" y="5873"/>
                    <a:pt x="16555" y="5889"/>
                    <a:pt x="16465" y="5889"/>
                  </a:cubicBezTo>
                  <a:cubicBezTo>
                    <a:pt x="16314" y="5889"/>
                    <a:pt x="16089" y="5844"/>
                    <a:pt x="15997" y="5844"/>
                  </a:cubicBezTo>
                  <a:cubicBezTo>
                    <a:pt x="15990" y="5844"/>
                    <a:pt x="15984" y="5845"/>
                    <a:pt x="15979" y="5845"/>
                  </a:cubicBezTo>
                  <a:cubicBezTo>
                    <a:pt x="16003" y="5857"/>
                    <a:pt x="16038" y="5869"/>
                    <a:pt x="16074" y="5869"/>
                  </a:cubicBezTo>
                  <a:cubicBezTo>
                    <a:pt x="16053" y="5873"/>
                    <a:pt x="16032" y="5875"/>
                    <a:pt x="16012" y="5875"/>
                  </a:cubicBezTo>
                  <a:cubicBezTo>
                    <a:pt x="15844" y="5875"/>
                    <a:pt x="15685" y="5759"/>
                    <a:pt x="15527" y="5738"/>
                  </a:cubicBezTo>
                  <a:cubicBezTo>
                    <a:pt x="15543" y="5730"/>
                    <a:pt x="15566" y="5721"/>
                    <a:pt x="15591" y="5721"/>
                  </a:cubicBezTo>
                  <a:cubicBezTo>
                    <a:pt x="15592" y="5721"/>
                    <a:pt x="15594" y="5721"/>
                    <a:pt x="15596" y="5721"/>
                  </a:cubicBezTo>
                  <a:lnTo>
                    <a:pt x="15596" y="5721"/>
                  </a:lnTo>
                  <a:cubicBezTo>
                    <a:pt x="15553" y="5713"/>
                    <a:pt x="15524" y="5708"/>
                    <a:pt x="15500" y="5708"/>
                  </a:cubicBezTo>
                  <a:cubicBezTo>
                    <a:pt x="15463" y="5708"/>
                    <a:pt x="15441" y="5721"/>
                    <a:pt x="15407" y="5762"/>
                  </a:cubicBezTo>
                  <a:cubicBezTo>
                    <a:pt x="15380" y="5793"/>
                    <a:pt x="15359" y="5804"/>
                    <a:pt x="15341" y="5804"/>
                  </a:cubicBezTo>
                  <a:cubicBezTo>
                    <a:pt x="15298" y="5804"/>
                    <a:pt x="15278" y="5735"/>
                    <a:pt x="15253" y="5726"/>
                  </a:cubicBezTo>
                  <a:cubicBezTo>
                    <a:pt x="15193" y="5706"/>
                    <a:pt x="15132" y="5699"/>
                    <a:pt x="15070" y="5699"/>
                  </a:cubicBezTo>
                  <a:cubicBezTo>
                    <a:pt x="14883" y="5699"/>
                    <a:pt x="14687" y="5766"/>
                    <a:pt x="14497" y="5766"/>
                  </a:cubicBezTo>
                  <a:cubicBezTo>
                    <a:pt x="14460" y="5766"/>
                    <a:pt x="14423" y="5764"/>
                    <a:pt x="14387" y="5758"/>
                  </a:cubicBezTo>
                  <a:lnTo>
                    <a:pt x="14387" y="5758"/>
                  </a:lnTo>
                  <a:cubicBezTo>
                    <a:pt x="14400" y="5765"/>
                    <a:pt x="14407" y="5778"/>
                    <a:pt x="14407" y="5798"/>
                  </a:cubicBezTo>
                  <a:cubicBezTo>
                    <a:pt x="14370" y="5825"/>
                    <a:pt x="14317" y="5834"/>
                    <a:pt x="14257" y="5834"/>
                  </a:cubicBezTo>
                  <a:cubicBezTo>
                    <a:pt x="14106" y="5834"/>
                    <a:pt x="13911" y="5774"/>
                    <a:pt x="13800" y="5774"/>
                  </a:cubicBezTo>
                  <a:cubicBezTo>
                    <a:pt x="13633" y="5774"/>
                    <a:pt x="13479" y="5798"/>
                    <a:pt x="13312" y="5809"/>
                  </a:cubicBezTo>
                  <a:cubicBezTo>
                    <a:pt x="13220" y="5817"/>
                    <a:pt x="13131" y="5818"/>
                    <a:pt x="13043" y="5818"/>
                  </a:cubicBezTo>
                  <a:cubicBezTo>
                    <a:pt x="12950" y="5818"/>
                    <a:pt x="12858" y="5816"/>
                    <a:pt x="12765" y="5816"/>
                  </a:cubicBezTo>
                  <a:cubicBezTo>
                    <a:pt x="12649" y="5816"/>
                    <a:pt x="12532" y="5819"/>
                    <a:pt x="12407" y="5833"/>
                  </a:cubicBezTo>
                  <a:cubicBezTo>
                    <a:pt x="12381" y="5835"/>
                    <a:pt x="12355" y="5835"/>
                    <a:pt x="12330" y="5835"/>
                  </a:cubicBezTo>
                  <a:cubicBezTo>
                    <a:pt x="12129" y="5835"/>
                    <a:pt x="11965" y="5798"/>
                    <a:pt x="11764" y="5798"/>
                  </a:cubicBezTo>
                  <a:cubicBezTo>
                    <a:pt x="11673" y="5807"/>
                    <a:pt x="11317" y="5865"/>
                    <a:pt x="11133" y="5865"/>
                  </a:cubicBezTo>
                  <a:cubicBezTo>
                    <a:pt x="11077" y="5865"/>
                    <a:pt x="11037" y="5859"/>
                    <a:pt x="11026" y="5845"/>
                  </a:cubicBezTo>
                  <a:cubicBezTo>
                    <a:pt x="11026" y="5833"/>
                    <a:pt x="11038" y="5821"/>
                    <a:pt x="11050" y="5821"/>
                  </a:cubicBezTo>
                  <a:cubicBezTo>
                    <a:pt x="10987" y="5819"/>
                    <a:pt x="10922" y="5818"/>
                    <a:pt x="10857" y="5818"/>
                  </a:cubicBezTo>
                  <a:cubicBezTo>
                    <a:pt x="10679" y="5818"/>
                    <a:pt x="10497" y="5825"/>
                    <a:pt x="10331" y="5825"/>
                  </a:cubicBezTo>
                  <a:cubicBezTo>
                    <a:pt x="10271" y="5825"/>
                    <a:pt x="10212" y="5824"/>
                    <a:pt x="10157" y="5821"/>
                  </a:cubicBezTo>
                  <a:cubicBezTo>
                    <a:pt x="10073" y="5842"/>
                    <a:pt x="9986" y="5850"/>
                    <a:pt x="9897" y="5850"/>
                  </a:cubicBezTo>
                  <a:cubicBezTo>
                    <a:pt x="9674" y="5850"/>
                    <a:pt x="9439" y="5803"/>
                    <a:pt x="9217" y="5803"/>
                  </a:cubicBezTo>
                  <a:cubicBezTo>
                    <a:pt x="9172" y="5803"/>
                    <a:pt x="9128" y="5805"/>
                    <a:pt x="9085" y="5809"/>
                  </a:cubicBezTo>
                  <a:cubicBezTo>
                    <a:pt x="9134" y="5795"/>
                    <a:pt x="9146" y="5790"/>
                    <a:pt x="9121" y="5790"/>
                  </a:cubicBezTo>
                  <a:cubicBezTo>
                    <a:pt x="9104" y="5790"/>
                    <a:pt x="9068" y="5793"/>
                    <a:pt x="9014" y="5798"/>
                  </a:cubicBezTo>
                  <a:cubicBezTo>
                    <a:pt x="8974" y="5801"/>
                    <a:pt x="8934" y="5803"/>
                    <a:pt x="8894" y="5803"/>
                  </a:cubicBezTo>
                  <a:cubicBezTo>
                    <a:pt x="8814" y="5803"/>
                    <a:pt x="8732" y="5798"/>
                    <a:pt x="8645" y="5798"/>
                  </a:cubicBezTo>
                  <a:cubicBezTo>
                    <a:pt x="8454" y="5786"/>
                    <a:pt x="8264" y="5762"/>
                    <a:pt x="8073" y="5762"/>
                  </a:cubicBezTo>
                  <a:cubicBezTo>
                    <a:pt x="7871" y="5774"/>
                    <a:pt x="7668" y="5845"/>
                    <a:pt x="7466" y="5869"/>
                  </a:cubicBezTo>
                  <a:cubicBezTo>
                    <a:pt x="7430" y="5869"/>
                    <a:pt x="7656" y="5869"/>
                    <a:pt x="7645" y="5893"/>
                  </a:cubicBezTo>
                  <a:cubicBezTo>
                    <a:pt x="7645" y="5917"/>
                    <a:pt x="7478" y="5952"/>
                    <a:pt x="7585" y="5964"/>
                  </a:cubicBezTo>
                  <a:cubicBezTo>
                    <a:pt x="7550" y="5964"/>
                    <a:pt x="7417" y="5932"/>
                    <a:pt x="7341" y="5920"/>
                  </a:cubicBezTo>
                  <a:lnTo>
                    <a:pt x="7341" y="5920"/>
                  </a:lnTo>
                  <a:cubicBezTo>
                    <a:pt x="7371" y="5917"/>
                    <a:pt x="7400" y="5911"/>
                    <a:pt x="7395" y="5905"/>
                  </a:cubicBezTo>
                  <a:cubicBezTo>
                    <a:pt x="7359" y="5840"/>
                    <a:pt x="7100" y="5828"/>
                    <a:pt x="6878" y="5828"/>
                  </a:cubicBezTo>
                  <a:cubicBezTo>
                    <a:pt x="6731" y="5828"/>
                    <a:pt x="6599" y="5833"/>
                    <a:pt x="6561" y="5833"/>
                  </a:cubicBezTo>
                  <a:cubicBezTo>
                    <a:pt x="5871" y="5833"/>
                    <a:pt x="5192" y="5798"/>
                    <a:pt x="4501" y="5798"/>
                  </a:cubicBezTo>
                  <a:cubicBezTo>
                    <a:pt x="4537" y="5821"/>
                    <a:pt x="4561" y="5845"/>
                    <a:pt x="4597" y="5869"/>
                  </a:cubicBezTo>
                  <a:cubicBezTo>
                    <a:pt x="4561" y="5869"/>
                    <a:pt x="4275" y="5833"/>
                    <a:pt x="4275" y="5833"/>
                  </a:cubicBezTo>
                  <a:cubicBezTo>
                    <a:pt x="4305" y="5818"/>
                    <a:pt x="4335" y="5813"/>
                    <a:pt x="4364" y="5811"/>
                  </a:cubicBezTo>
                  <a:lnTo>
                    <a:pt x="4364" y="5811"/>
                  </a:lnTo>
                  <a:cubicBezTo>
                    <a:pt x="4249" y="5814"/>
                    <a:pt x="3992" y="5823"/>
                    <a:pt x="3967" y="5832"/>
                  </a:cubicBezTo>
                  <a:lnTo>
                    <a:pt x="3967" y="5832"/>
                  </a:lnTo>
                  <a:cubicBezTo>
                    <a:pt x="3989" y="5819"/>
                    <a:pt x="4144" y="5786"/>
                    <a:pt x="4144" y="5786"/>
                  </a:cubicBezTo>
                  <a:cubicBezTo>
                    <a:pt x="4144" y="5782"/>
                    <a:pt x="4127" y="5780"/>
                    <a:pt x="4104" y="5780"/>
                  </a:cubicBezTo>
                  <a:cubicBezTo>
                    <a:pt x="4057" y="5780"/>
                    <a:pt x="3985" y="5786"/>
                    <a:pt x="3977" y="5786"/>
                  </a:cubicBezTo>
                  <a:cubicBezTo>
                    <a:pt x="3989" y="5798"/>
                    <a:pt x="4001" y="5798"/>
                    <a:pt x="4013" y="5798"/>
                  </a:cubicBezTo>
                  <a:cubicBezTo>
                    <a:pt x="3899" y="5819"/>
                    <a:pt x="3787" y="5827"/>
                    <a:pt x="3674" y="5827"/>
                  </a:cubicBezTo>
                  <a:cubicBezTo>
                    <a:pt x="3613" y="5827"/>
                    <a:pt x="3551" y="5825"/>
                    <a:pt x="3489" y="5821"/>
                  </a:cubicBezTo>
                  <a:lnTo>
                    <a:pt x="3489" y="5821"/>
                  </a:lnTo>
                  <a:lnTo>
                    <a:pt x="3537" y="5833"/>
                  </a:lnTo>
                  <a:cubicBezTo>
                    <a:pt x="3502" y="5837"/>
                    <a:pt x="3480" y="5838"/>
                    <a:pt x="3468" y="5838"/>
                  </a:cubicBezTo>
                  <a:cubicBezTo>
                    <a:pt x="3439" y="5838"/>
                    <a:pt x="3464" y="5830"/>
                    <a:pt x="3489" y="5821"/>
                  </a:cubicBez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cubicBezTo>
                    <a:pt x="3357" y="5814"/>
                    <a:pt x="3223" y="5803"/>
                    <a:pt x="3084" y="5798"/>
                  </a:cubicBezTo>
                  <a:lnTo>
                    <a:pt x="3084" y="5798"/>
                  </a:lnTo>
                  <a:cubicBezTo>
                    <a:pt x="3132" y="5809"/>
                    <a:pt x="3180" y="5833"/>
                    <a:pt x="3227" y="5845"/>
                  </a:cubicBezTo>
                  <a:cubicBezTo>
                    <a:pt x="3192" y="5857"/>
                    <a:pt x="2905" y="5846"/>
                    <a:pt x="3052" y="5901"/>
                  </a:cubicBezTo>
                  <a:lnTo>
                    <a:pt x="3052" y="5901"/>
                  </a:lnTo>
                  <a:cubicBezTo>
                    <a:pt x="2842" y="5825"/>
                    <a:pt x="2606" y="5800"/>
                    <a:pt x="2361" y="5800"/>
                  </a:cubicBezTo>
                  <a:cubicBezTo>
                    <a:pt x="1918" y="5800"/>
                    <a:pt x="1446" y="5881"/>
                    <a:pt x="1052" y="5881"/>
                  </a:cubicBezTo>
                  <a:cubicBezTo>
                    <a:pt x="1036" y="5881"/>
                    <a:pt x="1020" y="5881"/>
                    <a:pt x="1003" y="5881"/>
                  </a:cubicBezTo>
                  <a:lnTo>
                    <a:pt x="1003" y="5881"/>
                  </a:lnTo>
                  <a:cubicBezTo>
                    <a:pt x="1026" y="5882"/>
                    <a:pt x="1037" y="5894"/>
                    <a:pt x="1049" y="5917"/>
                  </a:cubicBezTo>
                  <a:cubicBezTo>
                    <a:pt x="1040" y="5929"/>
                    <a:pt x="1023" y="5934"/>
                    <a:pt x="1001" y="5934"/>
                  </a:cubicBezTo>
                  <a:cubicBezTo>
                    <a:pt x="903" y="5934"/>
                    <a:pt x="697" y="5833"/>
                    <a:pt x="628" y="5833"/>
                  </a:cubicBezTo>
                  <a:cubicBezTo>
                    <a:pt x="625" y="5833"/>
                    <a:pt x="622" y="5833"/>
                    <a:pt x="620" y="5833"/>
                  </a:cubicBezTo>
                  <a:cubicBezTo>
                    <a:pt x="629" y="5805"/>
                    <a:pt x="739" y="5676"/>
                    <a:pt x="707" y="5676"/>
                  </a:cubicBezTo>
                  <a:cubicBezTo>
                    <a:pt x="700" y="5676"/>
                    <a:pt x="684" y="5684"/>
                    <a:pt x="656" y="5702"/>
                  </a:cubicBezTo>
                  <a:cubicBezTo>
                    <a:pt x="751" y="5595"/>
                    <a:pt x="858" y="5536"/>
                    <a:pt x="965" y="5417"/>
                  </a:cubicBezTo>
                  <a:cubicBezTo>
                    <a:pt x="1239" y="5107"/>
                    <a:pt x="1537" y="4821"/>
                    <a:pt x="1799" y="4500"/>
                  </a:cubicBezTo>
                  <a:cubicBezTo>
                    <a:pt x="1787" y="4428"/>
                    <a:pt x="1799" y="4428"/>
                    <a:pt x="1906" y="4345"/>
                  </a:cubicBezTo>
                  <a:cubicBezTo>
                    <a:pt x="2049" y="4250"/>
                    <a:pt x="2072" y="4095"/>
                    <a:pt x="2215" y="4000"/>
                  </a:cubicBezTo>
                  <a:lnTo>
                    <a:pt x="2215" y="4000"/>
                  </a:lnTo>
                  <a:cubicBezTo>
                    <a:pt x="2211" y="4001"/>
                    <a:pt x="2209" y="4002"/>
                    <a:pt x="2206" y="4002"/>
                  </a:cubicBezTo>
                  <a:cubicBezTo>
                    <a:pt x="2163" y="4002"/>
                    <a:pt x="2479" y="3664"/>
                    <a:pt x="2525" y="3619"/>
                  </a:cubicBezTo>
                  <a:cubicBezTo>
                    <a:pt x="2739" y="3369"/>
                    <a:pt x="2954" y="3119"/>
                    <a:pt x="3168" y="2869"/>
                  </a:cubicBezTo>
                  <a:cubicBezTo>
                    <a:pt x="3596" y="2369"/>
                    <a:pt x="4025" y="1868"/>
                    <a:pt x="4501" y="1428"/>
                  </a:cubicBezTo>
                  <a:lnTo>
                    <a:pt x="4501" y="1428"/>
                  </a:lnTo>
                  <a:cubicBezTo>
                    <a:pt x="4462" y="1456"/>
                    <a:pt x="4442" y="1467"/>
                    <a:pt x="4434" y="1467"/>
                  </a:cubicBezTo>
                  <a:cubicBezTo>
                    <a:pt x="4410" y="1467"/>
                    <a:pt x="4516" y="1354"/>
                    <a:pt x="4525" y="1345"/>
                  </a:cubicBezTo>
                  <a:lnTo>
                    <a:pt x="4525" y="1345"/>
                  </a:lnTo>
                  <a:cubicBezTo>
                    <a:pt x="4513" y="1356"/>
                    <a:pt x="4505" y="1361"/>
                    <a:pt x="4498" y="1361"/>
                  </a:cubicBezTo>
                  <a:cubicBezTo>
                    <a:pt x="4478" y="1361"/>
                    <a:pt x="4480" y="1318"/>
                    <a:pt x="4489" y="1309"/>
                  </a:cubicBezTo>
                  <a:cubicBezTo>
                    <a:pt x="4585" y="1226"/>
                    <a:pt x="4680" y="1130"/>
                    <a:pt x="4775" y="1047"/>
                  </a:cubicBezTo>
                  <a:cubicBezTo>
                    <a:pt x="4859" y="964"/>
                    <a:pt x="5168" y="654"/>
                    <a:pt x="5156" y="535"/>
                  </a:cubicBezTo>
                  <a:lnTo>
                    <a:pt x="5156" y="535"/>
                  </a:lnTo>
                  <a:cubicBezTo>
                    <a:pt x="5132" y="571"/>
                    <a:pt x="5097" y="618"/>
                    <a:pt x="5061" y="654"/>
                  </a:cubicBezTo>
                  <a:cubicBezTo>
                    <a:pt x="5076" y="622"/>
                    <a:pt x="5064" y="609"/>
                    <a:pt x="5038" y="609"/>
                  </a:cubicBezTo>
                  <a:cubicBezTo>
                    <a:pt x="4958" y="609"/>
                    <a:pt x="4742" y="725"/>
                    <a:pt x="4716" y="761"/>
                  </a:cubicBezTo>
                  <a:cubicBezTo>
                    <a:pt x="4569" y="964"/>
                    <a:pt x="4221" y="1135"/>
                    <a:pt x="4113" y="1374"/>
                  </a:cubicBezTo>
                  <a:lnTo>
                    <a:pt x="4113" y="1374"/>
                  </a:lnTo>
                  <a:cubicBezTo>
                    <a:pt x="4111" y="1372"/>
                    <a:pt x="4110" y="1370"/>
                    <a:pt x="4108" y="1368"/>
                  </a:cubicBezTo>
                  <a:lnTo>
                    <a:pt x="4108" y="1368"/>
                  </a:lnTo>
                  <a:cubicBezTo>
                    <a:pt x="4001" y="1642"/>
                    <a:pt x="3775" y="1785"/>
                    <a:pt x="3585" y="1988"/>
                  </a:cubicBezTo>
                  <a:cubicBezTo>
                    <a:pt x="3346" y="2261"/>
                    <a:pt x="3096" y="2511"/>
                    <a:pt x="2846" y="2773"/>
                  </a:cubicBezTo>
                  <a:lnTo>
                    <a:pt x="2906" y="2773"/>
                  </a:lnTo>
                  <a:cubicBezTo>
                    <a:pt x="2882" y="2797"/>
                    <a:pt x="2715" y="2916"/>
                    <a:pt x="2715" y="2964"/>
                  </a:cubicBezTo>
                  <a:cubicBezTo>
                    <a:pt x="2715" y="2952"/>
                    <a:pt x="2942" y="2761"/>
                    <a:pt x="2942" y="2761"/>
                  </a:cubicBezTo>
                  <a:lnTo>
                    <a:pt x="2942" y="2761"/>
                  </a:lnTo>
                  <a:cubicBezTo>
                    <a:pt x="2965" y="2809"/>
                    <a:pt x="2299" y="3464"/>
                    <a:pt x="2215" y="3535"/>
                  </a:cubicBezTo>
                  <a:cubicBezTo>
                    <a:pt x="2170" y="3569"/>
                    <a:pt x="1922" y="3956"/>
                    <a:pt x="1825" y="3956"/>
                  </a:cubicBezTo>
                  <a:cubicBezTo>
                    <a:pt x="1820" y="3956"/>
                    <a:pt x="1815" y="3955"/>
                    <a:pt x="1811" y="3952"/>
                  </a:cubicBezTo>
                  <a:cubicBezTo>
                    <a:pt x="1846" y="3916"/>
                    <a:pt x="1870" y="3881"/>
                    <a:pt x="1894" y="3833"/>
                  </a:cubicBezTo>
                  <a:lnTo>
                    <a:pt x="1894" y="3833"/>
                  </a:lnTo>
                  <a:cubicBezTo>
                    <a:pt x="1771" y="3945"/>
                    <a:pt x="1684" y="4101"/>
                    <a:pt x="1571" y="4226"/>
                  </a:cubicBezTo>
                  <a:lnTo>
                    <a:pt x="1571" y="4226"/>
                  </a:lnTo>
                  <a:cubicBezTo>
                    <a:pt x="1598" y="4198"/>
                    <a:pt x="1625" y="4169"/>
                    <a:pt x="1651" y="4136"/>
                  </a:cubicBezTo>
                  <a:lnTo>
                    <a:pt x="1651" y="4136"/>
                  </a:lnTo>
                  <a:cubicBezTo>
                    <a:pt x="1212" y="4682"/>
                    <a:pt x="749" y="5180"/>
                    <a:pt x="322" y="5726"/>
                  </a:cubicBezTo>
                  <a:cubicBezTo>
                    <a:pt x="346" y="5714"/>
                    <a:pt x="370" y="5690"/>
                    <a:pt x="394" y="5678"/>
                  </a:cubicBezTo>
                  <a:lnTo>
                    <a:pt x="394" y="5678"/>
                  </a:lnTo>
                  <a:cubicBezTo>
                    <a:pt x="263" y="5833"/>
                    <a:pt x="144" y="5988"/>
                    <a:pt x="1" y="6131"/>
                  </a:cubicBezTo>
                  <a:cubicBezTo>
                    <a:pt x="78" y="6137"/>
                    <a:pt x="191" y="6137"/>
                    <a:pt x="292" y="6137"/>
                  </a:cubicBezTo>
                  <a:cubicBezTo>
                    <a:pt x="394" y="6137"/>
                    <a:pt x="483" y="6137"/>
                    <a:pt x="513" y="6143"/>
                  </a:cubicBezTo>
                  <a:cubicBezTo>
                    <a:pt x="668" y="6119"/>
                    <a:pt x="834" y="6107"/>
                    <a:pt x="989" y="6107"/>
                  </a:cubicBezTo>
                  <a:cubicBezTo>
                    <a:pt x="906" y="6131"/>
                    <a:pt x="1191" y="6155"/>
                    <a:pt x="1060" y="6179"/>
                  </a:cubicBezTo>
                  <a:cubicBezTo>
                    <a:pt x="1382" y="6155"/>
                    <a:pt x="1656" y="6071"/>
                    <a:pt x="1977" y="6059"/>
                  </a:cubicBezTo>
                  <a:lnTo>
                    <a:pt x="1977" y="6059"/>
                  </a:lnTo>
                  <a:cubicBezTo>
                    <a:pt x="1870" y="6071"/>
                    <a:pt x="1953" y="6083"/>
                    <a:pt x="1989" y="6107"/>
                  </a:cubicBezTo>
                  <a:cubicBezTo>
                    <a:pt x="1983" y="6126"/>
                    <a:pt x="1973" y="6139"/>
                    <a:pt x="1959" y="6144"/>
                  </a:cubicBezTo>
                  <a:lnTo>
                    <a:pt x="1959" y="6144"/>
                  </a:lnTo>
                  <a:cubicBezTo>
                    <a:pt x="2102" y="6143"/>
                    <a:pt x="2512" y="6114"/>
                    <a:pt x="2739" y="6114"/>
                  </a:cubicBezTo>
                  <a:cubicBezTo>
                    <a:pt x="2827" y="6114"/>
                    <a:pt x="2888" y="6119"/>
                    <a:pt x="2894" y="6131"/>
                  </a:cubicBezTo>
                  <a:cubicBezTo>
                    <a:pt x="2886" y="6108"/>
                    <a:pt x="2750" y="6095"/>
                    <a:pt x="2647" y="6095"/>
                  </a:cubicBezTo>
                  <a:cubicBezTo>
                    <a:pt x="2608" y="6095"/>
                    <a:pt x="2575" y="6097"/>
                    <a:pt x="2555" y="6101"/>
                  </a:cubicBezTo>
                  <a:lnTo>
                    <a:pt x="2555" y="6101"/>
                  </a:lnTo>
                  <a:cubicBezTo>
                    <a:pt x="2555" y="6096"/>
                    <a:pt x="2549" y="6090"/>
                    <a:pt x="2537" y="6083"/>
                  </a:cubicBezTo>
                  <a:cubicBezTo>
                    <a:pt x="2588" y="6032"/>
                    <a:pt x="2666" y="6014"/>
                    <a:pt x="2759" y="6014"/>
                  </a:cubicBezTo>
                  <a:cubicBezTo>
                    <a:pt x="3012" y="6014"/>
                    <a:pt x="3368" y="6155"/>
                    <a:pt x="3525" y="6155"/>
                  </a:cubicBezTo>
                  <a:lnTo>
                    <a:pt x="3454" y="6155"/>
                  </a:lnTo>
                  <a:cubicBezTo>
                    <a:pt x="3505" y="6160"/>
                    <a:pt x="3658" y="6174"/>
                    <a:pt x="3811" y="6174"/>
                  </a:cubicBezTo>
                  <a:cubicBezTo>
                    <a:pt x="3869" y="6174"/>
                    <a:pt x="3927" y="6172"/>
                    <a:pt x="3979" y="6167"/>
                  </a:cubicBezTo>
                  <a:lnTo>
                    <a:pt x="3979" y="6167"/>
                  </a:lnTo>
                  <a:cubicBezTo>
                    <a:pt x="4014" y="6173"/>
                    <a:pt x="4049" y="6176"/>
                    <a:pt x="4083" y="6176"/>
                  </a:cubicBezTo>
                  <a:cubicBezTo>
                    <a:pt x="4117" y="6176"/>
                    <a:pt x="4150" y="6173"/>
                    <a:pt x="4180" y="6167"/>
                  </a:cubicBezTo>
                  <a:lnTo>
                    <a:pt x="4180" y="6167"/>
                  </a:lnTo>
                  <a:cubicBezTo>
                    <a:pt x="4144" y="6202"/>
                    <a:pt x="4144" y="6250"/>
                    <a:pt x="4180" y="6298"/>
                  </a:cubicBezTo>
                  <a:cubicBezTo>
                    <a:pt x="4170" y="6298"/>
                    <a:pt x="4160" y="6298"/>
                    <a:pt x="4151" y="6291"/>
                  </a:cubicBezTo>
                  <a:lnTo>
                    <a:pt x="4151" y="6291"/>
                  </a:lnTo>
                  <a:cubicBezTo>
                    <a:pt x="4210" y="6351"/>
                    <a:pt x="4132" y="6610"/>
                    <a:pt x="4120" y="6690"/>
                  </a:cubicBezTo>
                  <a:cubicBezTo>
                    <a:pt x="4133" y="6690"/>
                    <a:pt x="4149" y="6677"/>
                    <a:pt x="4154" y="6677"/>
                  </a:cubicBezTo>
                  <a:cubicBezTo>
                    <a:pt x="4159" y="6677"/>
                    <a:pt x="4154" y="6687"/>
                    <a:pt x="4132" y="6726"/>
                  </a:cubicBezTo>
                  <a:cubicBezTo>
                    <a:pt x="4138" y="6731"/>
                    <a:pt x="4143" y="6733"/>
                    <a:pt x="4146" y="6733"/>
                  </a:cubicBezTo>
                  <a:lnTo>
                    <a:pt x="4146" y="6733"/>
                  </a:lnTo>
                  <a:cubicBezTo>
                    <a:pt x="4112" y="6817"/>
                    <a:pt x="4138" y="6958"/>
                    <a:pt x="4156" y="6976"/>
                  </a:cubicBezTo>
                  <a:cubicBezTo>
                    <a:pt x="4137" y="7008"/>
                    <a:pt x="4122" y="7023"/>
                    <a:pt x="4111" y="7023"/>
                  </a:cubicBezTo>
                  <a:cubicBezTo>
                    <a:pt x="4102" y="7023"/>
                    <a:pt x="4097" y="7011"/>
                    <a:pt x="4097" y="6988"/>
                  </a:cubicBezTo>
                  <a:cubicBezTo>
                    <a:pt x="4085" y="7036"/>
                    <a:pt x="4085" y="7071"/>
                    <a:pt x="4097" y="7119"/>
                  </a:cubicBezTo>
                  <a:cubicBezTo>
                    <a:pt x="4097" y="7095"/>
                    <a:pt x="4108" y="7083"/>
                    <a:pt x="4108" y="7071"/>
                  </a:cubicBezTo>
                  <a:cubicBezTo>
                    <a:pt x="4144" y="7286"/>
                    <a:pt x="4192" y="7524"/>
                    <a:pt x="4180" y="7714"/>
                  </a:cubicBezTo>
                  <a:cubicBezTo>
                    <a:pt x="4156" y="7726"/>
                    <a:pt x="4144" y="7726"/>
                    <a:pt x="4120" y="7726"/>
                  </a:cubicBezTo>
                  <a:cubicBezTo>
                    <a:pt x="4144" y="7798"/>
                    <a:pt x="4156" y="7786"/>
                    <a:pt x="4204" y="7845"/>
                  </a:cubicBezTo>
                  <a:cubicBezTo>
                    <a:pt x="4204" y="7857"/>
                    <a:pt x="4216" y="7881"/>
                    <a:pt x="4227" y="7941"/>
                  </a:cubicBezTo>
                  <a:cubicBezTo>
                    <a:pt x="4204" y="7929"/>
                    <a:pt x="4180" y="7929"/>
                    <a:pt x="4156" y="7917"/>
                  </a:cubicBezTo>
                  <a:lnTo>
                    <a:pt x="4156" y="7917"/>
                  </a:lnTo>
                  <a:cubicBezTo>
                    <a:pt x="4108" y="7988"/>
                    <a:pt x="4192" y="8084"/>
                    <a:pt x="4120" y="8131"/>
                  </a:cubicBezTo>
                  <a:cubicBezTo>
                    <a:pt x="4127" y="8134"/>
                    <a:pt x="4133" y="8136"/>
                    <a:pt x="4139" y="8136"/>
                  </a:cubicBezTo>
                  <a:cubicBezTo>
                    <a:pt x="4177" y="8136"/>
                    <a:pt x="4200" y="8080"/>
                    <a:pt x="4180" y="8060"/>
                  </a:cubicBezTo>
                  <a:cubicBezTo>
                    <a:pt x="4189" y="8051"/>
                    <a:pt x="4196" y="8048"/>
                    <a:pt x="4202" y="8048"/>
                  </a:cubicBezTo>
                  <a:cubicBezTo>
                    <a:pt x="4242" y="8048"/>
                    <a:pt x="4159" y="8278"/>
                    <a:pt x="4137" y="8278"/>
                  </a:cubicBezTo>
                  <a:cubicBezTo>
                    <a:pt x="4134" y="8278"/>
                    <a:pt x="4132" y="8273"/>
                    <a:pt x="4132" y="8262"/>
                  </a:cubicBezTo>
                  <a:lnTo>
                    <a:pt x="4132" y="8262"/>
                  </a:lnTo>
                  <a:cubicBezTo>
                    <a:pt x="4108" y="8310"/>
                    <a:pt x="4120" y="8417"/>
                    <a:pt x="4180" y="8429"/>
                  </a:cubicBezTo>
                  <a:cubicBezTo>
                    <a:pt x="4180" y="8393"/>
                    <a:pt x="4168" y="8369"/>
                    <a:pt x="4168" y="8345"/>
                  </a:cubicBezTo>
                  <a:lnTo>
                    <a:pt x="4168" y="8345"/>
                  </a:lnTo>
                  <a:cubicBezTo>
                    <a:pt x="4216" y="8393"/>
                    <a:pt x="4227" y="8441"/>
                    <a:pt x="4216" y="8500"/>
                  </a:cubicBezTo>
                  <a:cubicBezTo>
                    <a:pt x="4205" y="8496"/>
                    <a:pt x="4197" y="8492"/>
                    <a:pt x="4190" y="8488"/>
                  </a:cubicBezTo>
                  <a:lnTo>
                    <a:pt x="4190" y="8488"/>
                  </a:lnTo>
                  <a:cubicBezTo>
                    <a:pt x="4193" y="8497"/>
                    <a:pt x="4192" y="8509"/>
                    <a:pt x="4180" y="8524"/>
                  </a:cubicBezTo>
                  <a:cubicBezTo>
                    <a:pt x="4120" y="8524"/>
                    <a:pt x="4156" y="8417"/>
                    <a:pt x="4120" y="8381"/>
                  </a:cubicBezTo>
                  <a:lnTo>
                    <a:pt x="4120" y="8381"/>
                  </a:lnTo>
                  <a:cubicBezTo>
                    <a:pt x="4100" y="8402"/>
                    <a:pt x="4141" y="8457"/>
                    <a:pt x="4115" y="8457"/>
                  </a:cubicBezTo>
                  <a:cubicBezTo>
                    <a:pt x="4112" y="8457"/>
                    <a:pt x="4108" y="8457"/>
                    <a:pt x="4102" y="8455"/>
                  </a:cubicBezTo>
                  <a:lnTo>
                    <a:pt x="4102" y="8455"/>
                  </a:lnTo>
                  <a:cubicBezTo>
                    <a:pt x="4164" y="8480"/>
                    <a:pt x="4098" y="8538"/>
                    <a:pt x="4144" y="8595"/>
                  </a:cubicBezTo>
                  <a:cubicBezTo>
                    <a:pt x="4128" y="8592"/>
                    <a:pt x="4122" y="8589"/>
                    <a:pt x="4120" y="8589"/>
                  </a:cubicBezTo>
                  <a:cubicBezTo>
                    <a:pt x="4116" y="8589"/>
                    <a:pt x="4132" y="8599"/>
                    <a:pt x="4132" y="8631"/>
                  </a:cubicBezTo>
                  <a:cubicBezTo>
                    <a:pt x="4120" y="8619"/>
                    <a:pt x="4108" y="8619"/>
                    <a:pt x="4085" y="8607"/>
                  </a:cubicBezTo>
                  <a:lnTo>
                    <a:pt x="4085" y="8607"/>
                  </a:lnTo>
                  <a:cubicBezTo>
                    <a:pt x="4092" y="8638"/>
                    <a:pt x="4090" y="8664"/>
                    <a:pt x="4084" y="8691"/>
                  </a:cubicBezTo>
                  <a:lnTo>
                    <a:pt x="4084" y="8691"/>
                  </a:lnTo>
                  <a:cubicBezTo>
                    <a:pt x="4086" y="8690"/>
                    <a:pt x="4087" y="8690"/>
                    <a:pt x="4089" y="8690"/>
                  </a:cubicBezTo>
                  <a:cubicBezTo>
                    <a:pt x="4096" y="8690"/>
                    <a:pt x="4106" y="8695"/>
                    <a:pt x="4116" y="8695"/>
                  </a:cubicBezTo>
                  <a:cubicBezTo>
                    <a:pt x="4125" y="8695"/>
                    <a:pt x="4135" y="8691"/>
                    <a:pt x="4144" y="8679"/>
                  </a:cubicBezTo>
                  <a:lnTo>
                    <a:pt x="4144" y="8679"/>
                  </a:lnTo>
                  <a:cubicBezTo>
                    <a:pt x="4164" y="8728"/>
                    <a:pt x="4134" y="8795"/>
                    <a:pt x="4089" y="8795"/>
                  </a:cubicBezTo>
                  <a:cubicBezTo>
                    <a:pt x="4080" y="8795"/>
                    <a:pt x="4071" y="8792"/>
                    <a:pt x="4061" y="8786"/>
                  </a:cubicBezTo>
                  <a:lnTo>
                    <a:pt x="4061" y="8786"/>
                  </a:lnTo>
                  <a:cubicBezTo>
                    <a:pt x="4077" y="8802"/>
                    <a:pt x="4082" y="8823"/>
                    <a:pt x="4080" y="8846"/>
                  </a:cubicBezTo>
                  <a:lnTo>
                    <a:pt x="4080" y="8846"/>
                  </a:lnTo>
                  <a:cubicBezTo>
                    <a:pt x="4086" y="8837"/>
                    <a:pt x="4096" y="8834"/>
                    <a:pt x="4108" y="8834"/>
                  </a:cubicBezTo>
                  <a:cubicBezTo>
                    <a:pt x="4093" y="8845"/>
                    <a:pt x="4083" y="8857"/>
                    <a:pt x="4076" y="8869"/>
                  </a:cubicBezTo>
                  <a:lnTo>
                    <a:pt x="4076" y="8869"/>
                  </a:lnTo>
                  <a:cubicBezTo>
                    <a:pt x="4075" y="8873"/>
                    <a:pt x="4074" y="8877"/>
                    <a:pt x="4073" y="8881"/>
                  </a:cubicBezTo>
                  <a:cubicBezTo>
                    <a:pt x="4073" y="8880"/>
                    <a:pt x="4073" y="8878"/>
                    <a:pt x="4073" y="8877"/>
                  </a:cubicBezTo>
                  <a:lnTo>
                    <a:pt x="4073" y="8877"/>
                  </a:lnTo>
                  <a:cubicBezTo>
                    <a:pt x="4065" y="8899"/>
                    <a:pt x="4070" y="8924"/>
                    <a:pt x="4085" y="8953"/>
                  </a:cubicBezTo>
                  <a:cubicBezTo>
                    <a:pt x="4098" y="8949"/>
                    <a:pt x="4108" y="8947"/>
                    <a:pt x="4116" y="8947"/>
                  </a:cubicBezTo>
                  <a:cubicBezTo>
                    <a:pt x="4134" y="8947"/>
                    <a:pt x="4139" y="8961"/>
                    <a:pt x="4156" y="9012"/>
                  </a:cubicBezTo>
                  <a:cubicBezTo>
                    <a:pt x="4156" y="9009"/>
                    <a:pt x="4156" y="9007"/>
                    <a:pt x="4156" y="9007"/>
                  </a:cubicBezTo>
                  <a:cubicBezTo>
                    <a:pt x="4158" y="9007"/>
                    <a:pt x="4168" y="9131"/>
                    <a:pt x="4168" y="9131"/>
                  </a:cubicBezTo>
                  <a:cubicBezTo>
                    <a:pt x="4156" y="9119"/>
                    <a:pt x="4132" y="9107"/>
                    <a:pt x="4120" y="9096"/>
                  </a:cubicBezTo>
                  <a:lnTo>
                    <a:pt x="4120" y="9096"/>
                  </a:lnTo>
                  <a:cubicBezTo>
                    <a:pt x="4104" y="9127"/>
                    <a:pt x="4126" y="9133"/>
                    <a:pt x="4120" y="9133"/>
                  </a:cubicBezTo>
                  <a:cubicBezTo>
                    <a:pt x="4118" y="9133"/>
                    <a:pt x="4108" y="9131"/>
                    <a:pt x="4085" y="9131"/>
                  </a:cubicBezTo>
                  <a:cubicBezTo>
                    <a:pt x="4144" y="9250"/>
                    <a:pt x="4144" y="9298"/>
                    <a:pt x="4180" y="9381"/>
                  </a:cubicBezTo>
                  <a:cubicBezTo>
                    <a:pt x="4108" y="9369"/>
                    <a:pt x="4180" y="9322"/>
                    <a:pt x="4108" y="9322"/>
                  </a:cubicBezTo>
                  <a:cubicBezTo>
                    <a:pt x="4108" y="9369"/>
                    <a:pt x="4120" y="9405"/>
                    <a:pt x="4144" y="9441"/>
                  </a:cubicBezTo>
                  <a:cubicBezTo>
                    <a:pt x="4142" y="9434"/>
                    <a:pt x="4143" y="9431"/>
                    <a:pt x="4145" y="9431"/>
                  </a:cubicBezTo>
                  <a:cubicBezTo>
                    <a:pt x="4157" y="9431"/>
                    <a:pt x="4227" y="9536"/>
                    <a:pt x="4227" y="9536"/>
                  </a:cubicBezTo>
                  <a:cubicBezTo>
                    <a:pt x="4214" y="9545"/>
                    <a:pt x="4202" y="9549"/>
                    <a:pt x="4191" y="9549"/>
                  </a:cubicBezTo>
                  <a:cubicBezTo>
                    <a:pt x="4174" y="9549"/>
                    <a:pt x="4159" y="9539"/>
                    <a:pt x="4144" y="9524"/>
                  </a:cubicBezTo>
                  <a:lnTo>
                    <a:pt x="4144" y="9524"/>
                  </a:lnTo>
                  <a:cubicBezTo>
                    <a:pt x="4202" y="9664"/>
                    <a:pt x="4408" y="9883"/>
                    <a:pt x="4395" y="10048"/>
                  </a:cubicBezTo>
                  <a:lnTo>
                    <a:pt x="4395" y="10048"/>
                  </a:lnTo>
                  <a:cubicBezTo>
                    <a:pt x="4407" y="10037"/>
                    <a:pt x="4444" y="10025"/>
                    <a:pt x="4472" y="10025"/>
                  </a:cubicBezTo>
                  <a:cubicBezTo>
                    <a:pt x="4501" y="10025"/>
                    <a:pt x="4522" y="10036"/>
                    <a:pt x="4501" y="10072"/>
                  </a:cubicBezTo>
                  <a:cubicBezTo>
                    <a:pt x="4501" y="10072"/>
                    <a:pt x="4491" y="10067"/>
                    <a:pt x="4473" y="10067"/>
                  </a:cubicBezTo>
                  <a:cubicBezTo>
                    <a:pt x="4464" y="10067"/>
                    <a:pt x="4454" y="10068"/>
                    <a:pt x="4442" y="10072"/>
                  </a:cubicBezTo>
                  <a:cubicBezTo>
                    <a:pt x="4418" y="10203"/>
                    <a:pt x="4573" y="10072"/>
                    <a:pt x="4585" y="10215"/>
                  </a:cubicBezTo>
                  <a:cubicBezTo>
                    <a:pt x="4585" y="10215"/>
                    <a:pt x="4555" y="10209"/>
                    <a:pt x="4525" y="10209"/>
                  </a:cubicBezTo>
                  <a:cubicBezTo>
                    <a:pt x="4495" y="10209"/>
                    <a:pt x="4466" y="10215"/>
                    <a:pt x="4466" y="10239"/>
                  </a:cubicBezTo>
                  <a:cubicBezTo>
                    <a:pt x="4477" y="10231"/>
                    <a:pt x="4487" y="10227"/>
                    <a:pt x="4496" y="10227"/>
                  </a:cubicBezTo>
                  <a:cubicBezTo>
                    <a:pt x="4548" y="10227"/>
                    <a:pt x="4582" y="10325"/>
                    <a:pt x="4633" y="10325"/>
                  </a:cubicBezTo>
                  <a:cubicBezTo>
                    <a:pt x="4644" y="10325"/>
                    <a:pt x="4655" y="10321"/>
                    <a:pt x="4668" y="10310"/>
                  </a:cubicBezTo>
                  <a:lnTo>
                    <a:pt x="4668" y="10310"/>
                  </a:lnTo>
                  <a:cubicBezTo>
                    <a:pt x="4668" y="10310"/>
                    <a:pt x="4675" y="10345"/>
                    <a:pt x="4667" y="10345"/>
                  </a:cubicBezTo>
                  <a:cubicBezTo>
                    <a:pt x="4667" y="10345"/>
                    <a:pt x="4667" y="10345"/>
                    <a:pt x="4667" y="10345"/>
                  </a:cubicBezTo>
                  <a:lnTo>
                    <a:pt x="4667" y="10345"/>
                  </a:lnTo>
                  <a:cubicBezTo>
                    <a:pt x="4686" y="10368"/>
                    <a:pt x="4704" y="10399"/>
                    <a:pt x="4704" y="10429"/>
                  </a:cubicBezTo>
                  <a:cubicBezTo>
                    <a:pt x="4728" y="10393"/>
                    <a:pt x="4728" y="10370"/>
                    <a:pt x="4704" y="10370"/>
                  </a:cubicBezTo>
                  <a:cubicBezTo>
                    <a:pt x="4710" y="10367"/>
                    <a:pt x="4716" y="10366"/>
                    <a:pt x="4722" y="10366"/>
                  </a:cubicBezTo>
                  <a:cubicBezTo>
                    <a:pt x="4778" y="10366"/>
                    <a:pt x="4808" y="10454"/>
                    <a:pt x="4811" y="10454"/>
                  </a:cubicBezTo>
                  <a:cubicBezTo>
                    <a:pt x="4811" y="10454"/>
                    <a:pt x="4811" y="10453"/>
                    <a:pt x="4811" y="10453"/>
                  </a:cubicBezTo>
                  <a:cubicBezTo>
                    <a:pt x="4894" y="10512"/>
                    <a:pt x="4859" y="10512"/>
                    <a:pt x="4954" y="10512"/>
                  </a:cubicBezTo>
                  <a:cubicBezTo>
                    <a:pt x="4954" y="10524"/>
                    <a:pt x="4942" y="10524"/>
                    <a:pt x="4930" y="10524"/>
                  </a:cubicBezTo>
                  <a:cubicBezTo>
                    <a:pt x="4954" y="10536"/>
                    <a:pt x="4966" y="10536"/>
                    <a:pt x="4978" y="10536"/>
                  </a:cubicBezTo>
                  <a:cubicBezTo>
                    <a:pt x="4971" y="10556"/>
                    <a:pt x="4961" y="10565"/>
                    <a:pt x="4949" y="10565"/>
                  </a:cubicBezTo>
                  <a:cubicBezTo>
                    <a:pt x="4939" y="10565"/>
                    <a:pt x="4929" y="10559"/>
                    <a:pt x="4918" y="10548"/>
                  </a:cubicBezTo>
                  <a:lnTo>
                    <a:pt x="4918" y="10548"/>
                  </a:lnTo>
                  <a:cubicBezTo>
                    <a:pt x="4882" y="10631"/>
                    <a:pt x="4966" y="10596"/>
                    <a:pt x="4989" y="10667"/>
                  </a:cubicBezTo>
                  <a:cubicBezTo>
                    <a:pt x="4978" y="10667"/>
                    <a:pt x="4966" y="10655"/>
                    <a:pt x="4942" y="10643"/>
                  </a:cubicBezTo>
                  <a:lnTo>
                    <a:pt x="4942" y="10643"/>
                  </a:lnTo>
                  <a:cubicBezTo>
                    <a:pt x="4930" y="10727"/>
                    <a:pt x="4978" y="10751"/>
                    <a:pt x="4989" y="10798"/>
                  </a:cubicBezTo>
                  <a:cubicBezTo>
                    <a:pt x="4989" y="10796"/>
                    <a:pt x="4992" y="10795"/>
                    <a:pt x="4997" y="10795"/>
                  </a:cubicBezTo>
                  <a:cubicBezTo>
                    <a:pt x="5016" y="10795"/>
                    <a:pt x="5066" y="10810"/>
                    <a:pt x="5085" y="10810"/>
                  </a:cubicBezTo>
                  <a:cubicBezTo>
                    <a:pt x="5051" y="10799"/>
                    <a:pt x="4997" y="10726"/>
                    <a:pt x="4990" y="10726"/>
                  </a:cubicBezTo>
                  <a:cubicBezTo>
                    <a:pt x="4990" y="10726"/>
                    <a:pt x="4989" y="10726"/>
                    <a:pt x="4989" y="10727"/>
                  </a:cubicBezTo>
                  <a:cubicBezTo>
                    <a:pt x="4989" y="10689"/>
                    <a:pt x="5000" y="10674"/>
                    <a:pt x="5015" y="10674"/>
                  </a:cubicBezTo>
                  <a:cubicBezTo>
                    <a:pt x="5045" y="10674"/>
                    <a:pt x="5089" y="10741"/>
                    <a:pt x="5073" y="10798"/>
                  </a:cubicBezTo>
                  <a:cubicBezTo>
                    <a:pt x="5077" y="10799"/>
                    <a:pt x="5080" y="10799"/>
                    <a:pt x="5084" y="10799"/>
                  </a:cubicBezTo>
                  <a:cubicBezTo>
                    <a:pt x="5112" y="10799"/>
                    <a:pt x="5143" y="10782"/>
                    <a:pt x="5161" y="10782"/>
                  </a:cubicBezTo>
                  <a:cubicBezTo>
                    <a:pt x="5180" y="10782"/>
                    <a:pt x="5185" y="10801"/>
                    <a:pt x="5156" y="10881"/>
                  </a:cubicBezTo>
                  <a:cubicBezTo>
                    <a:pt x="5180" y="10881"/>
                    <a:pt x="5204" y="10870"/>
                    <a:pt x="5192" y="10834"/>
                  </a:cubicBezTo>
                  <a:lnTo>
                    <a:pt x="5192" y="10834"/>
                  </a:lnTo>
                  <a:cubicBezTo>
                    <a:pt x="5204" y="10846"/>
                    <a:pt x="5204" y="10870"/>
                    <a:pt x="5228" y="10870"/>
                  </a:cubicBezTo>
                  <a:cubicBezTo>
                    <a:pt x="5212" y="10842"/>
                    <a:pt x="5212" y="10831"/>
                    <a:pt x="5222" y="10831"/>
                  </a:cubicBezTo>
                  <a:cubicBezTo>
                    <a:pt x="5240" y="10831"/>
                    <a:pt x="5291" y="10866"/>
                    <a:pt x="5336" y="10901"/>
                  </a:cubicBezTo>
                  <a:lnTo>
                    <a:pt x="5336" y="10901"/>
                  </a:lnTo>
                  <a:cubicBezTo>
                    <a:pt x="5335" y="10901"/>
                    <a:pt x="5334" y="10901"/>
                    <a:pt x="5333" y="10901"/>
                  </a:cubicBezTo>
                  <a:cubicBezTo>
                    <a:pt x="5295" y="10901"/>
                    <a:pt x="5336" y="10927"/>
                    <a:pt x="5359" y="10927"/>
                  </a:cubicBezTo>
                  <a:cubicBezTo>
                    <a:pt x="5362" y="10927"/>
                    <a:pt x="5365" y="10927"/>
                    <a:pt x="5367" y="10926"/>
                  </a:cubicBezTo>
                  <a:lnTo>
                    <a:pt x="5367" y="10926"/>
                  </a:lnTo>
                  <a:cubicBezTo>
                    <a:pt x="5372" y="10930"/>
                    <a:pt x="5377" y="10934"/>
                    <a:pt x="5381" y="10937"/>
                  </a:cubicBezTo>
                  <a:lnTo>
                    <a:pt x="5381" y="10937"/>
                  </a:lnTo>
                  <a:cubicBezTo>
                    <a:pt x="5382" y="10936"/>
                    <a:pt x="5383" y="10935"/>
                    <a:pt x="5385" y="10935"/>
                  </a:cubicBezTo>
                  <a:cubicBezTo>
                    <a:pt x="5391" y="10935"/>
                    <a:pt x="5399" y="10940"/>
                    <a:pt x="5396" y="10950"/>
                  </a:cubicBezTo>
                  <a:lnTo>
                    <a:pt x="5396" y="10950"/>
                  </a:lnTo>
                  <a:cubicBezTo>
                    <a:pt x="5397" y="10951"/>
                    <a:pt x="5398" y="10952"/>
                    <a:pt x="5400" y="10953"/>
                  </a:cubicBezTo>
                  <a:lnTo>
                    <a:pt x="5400" y="10953"/>
                  </a:lnTo>
                  <a:cubicBezTo>
                    <a:pt x="5398" y="10953"/>
                    <a:pt x="5396" y="10953"/>
                    <a:pt x="5394" y="10953"/>
                  </a:cubicBezTo>
                  <a:cubicBezTo>
                    <a:pt x="5407" y="10963"/>
                    <a:pt x="5414" y="10967"/>
                    <a:pt x="5414" y="10967"/>
                  </a:cubicBezTo>
                  <a:cubicBezTo>
                    <a:pt x="5415" y="10967"/>
                    <a:pt x="5410" y="10962"/>
                    <a:pt x="5400" y="10953"/>
                  </a:cubicBezTo>
                  <a:lnTo>
                    <a:pt x="5400" y="10953"/>
                  </a:lnTo>
                  <a:cubicBezTo>
                    <a:pt x="5442" y="10955"/>
                    <a:pt x="5571" y="10980"/>
                    <a:pt x="5537" y="11060"/>
                  </a:cubicBezTo>
                  <a:cubicBezTo>
                    <a:pt x="5644" y="11072"/>
                    <a:pt x="5644" y="11060"/>
                    <a:pt x="5716" y="11120"/>
                  </a:cubicBezTo>
                  <a:cubicBezTo>
                    <a:pt x="5704" y="11084"/>
                    <a:pt x="5823" y="10989"/>
                    <a:pt x="5871" y="10989"/>
                  </a:cubicBezTo>
                  <a:cubicBezTo>
                    <a:pt x="5871" y="10989"/>
                    <a:pt x="5847" y="11024"/>
                    <a:pt x="5847" y="11024"/>
                  </a:cubicBezTo>
                  <a:cubicBezTo>
                    <a:pt x="5848" y="11024"/>
                    <a:pt x="5850" y="11024"/>
                    <a:pt x="5851" y="11024"/>
                  </a:cubicBezTo>
                  <a:cubicBezTo>
                    <a:pt x="5867" y="11024"/>
                    <a:pt x="5774" y="11103"/>
                    <a:pt x="5754" y="11118"/>
                  </a:cubicBezTo>
                  <a:lnTo>
                    <a:pt x="5754" y="11118"/>
                  </a:lnTo>
                  <a:cubicBezTo>
                    <a:pt x="5765" y="11112"/>
                    <a:pt x="5770" y="11109"/>
                    <a:pt x="5771" y="11109"/>
                  </a:cubicBezTo>
                  <a:cubicBezTo>
                    <a:pt x="5776" y="11109"/>
                    <a:pt x="5759" y="11125"/>
                    <a:pt x="5759" y="11132"/>
                  </a:cubicBezTo>
                  <a:lnTo>
                    <a:pt x="5759" y="11132"/>
                  </a:lnTo>
                  <a:cubicBezTo>
                    <a:pt x="5753" y="11133"/>
                    <a:pt x="5746" y="11133"/>
                    <a:pt x="5738" y="11133"/>
                  </a:cubicBezTo>
                  <a:cubicBezTo>
                    <a:pt x="5699" y="11133"/>
                    <a:pt x="5648" y="11128"/>
                    <a:pt x="5609" y="11096"/>
                  </a:cubicBezTo>
                  <a:lnTo>
                    <a:pt x="5609" y="11096"/>
                  </a:lnTo>
                  <a:cubicBezTo>
                    <a:pt x="5621" y="11132"/>
                    <a:pt x="5644" y="11132"/>
                    <a:pt x="5656" y="11179"/>
                  </a:cubicBezTo>
                  <a:cubicBezTo>
                    <a:pt x="5654" y="11162"/>
                    <a:pt x="5659" y="11156"/>
                    <a:pt x="5669" y="11156"/>
                  </a:cubicBezTo>
                  <a:cubicBezTo>
                    <a:pt x="5696" y="11156"/>
                    <a:pt x="5761" y="11208"/>
                    <a:pt x="5784" y="11208"/>
                  </a:cubicBezTo>
                  <a:cubicBezTo>
                    <a:pt x="5789" y="11208"/>
                    <a:pt x="5792" y="11205"/>
                    <a:pt x="5792" y="11197"/>
                  </a:cubicBezTo>
                  <a:lnTo>
                    <a:pt x="5792" y="11197"/>
                  </a:lnTo>
                  <a:cubicBezTo>
                    <a:pt x="5830" y="11328"/>
                    <a:pt x="5917" y="11290"/>
                    <a:pt x="5975" y="11343"/>
                  </a:cubicBezTo>
                  <a:lnTo>
                    <a:pt x="5975" y="11343"/>
                  </a:lnTo>
                  <a:cubicBezTo>
                    <a:pt x="5971" y="11335"/>
                    <a:pt x="5968" y="11317"/>
                    <a:pt x="5964" y="11295"/>
                  </a:cubicBezTo>
                  <a:lnTo>
                    <a:pt x="5964" y="11295"/>
                  </a:lnTo>
                  <a:cubicBezTo>
                    <a:pt x="5973" y="11292"/>
                    <a:pt x="5980" y="11291"/>
                    <a:pt x="5987" y="11291"/>
                  </a:cubicBezTo>
                  <a:cubicBezTo>
                    <a:pt x="6019" y="11291"/>
                    <a:pt x="6031" y="11321"/>
                    <a:pt x="6049" y="11358"/>
                  </a:cubicBezTo>
                  <a:cubicBezTo>
                    <a:pt x="6058" y="11331"/>
                    <a:pt x="6074" y="11318"/>
                    <a:pt x="6096" y="11318"/>
                  </a:cubicBezTo>
                  <a:cubicBezTo>
                    <a:pt x="6103" y="11318"/>
                    <a:pt x="6112" y="11319"/>
                    <a:pt x="6121" y="11322"/>
                  </a:cubicBezTo>
                  <a:cubicBezTo>
                    <a:pt x="6129" y="11330"/>
                    <a:pt x="6126" y="11350"/>
                    <a:pt x="6119" y="11357"/>
                  </a:cubicBezTo>
                  <a:lnTo>
                    <a:pt x="6119" y="11357"/>
                  </a:lnTo>
                  <a:cubicBezTo>
                    <a:pt x="6116" y="11356"/>
                    <a:pt x="6113" y="11355"/>
                    <a:pt x="6112" y="11355"/>
                  </a:cubicBezTo>
                  <a:cubicBezTo>
                    <a:pt x="6110" y="11355"/>
                    <a:pt x="6109" y="11356"/>
                    <a:pt x="6109" y="11358"/>
                  </a:cubicBezTo>
                  <a:cubicBezTo>
                    <a:pt x="6110" y="11359"/>
                    <a:pt x="6112" y="11360"/>
                    <a:pt x="6114" y="11360"/>
                  </a:cubicBezTo>
                  <a:cubicBezTo>
                    <a:pt x="6116" y="11360"/>
                    <a:pt x="6117" y="11359"/>
                    <a:pt x="6119" y="11357"/>
                  </a:cubicBezTo>
                  <a:lnTo>
                    <a:pt x="6119" y="11357"/>
                  </a:lnTo>
                  <a:cubicBezTo>
                    <a:pt x="6151" y="11371"/>
                    <a:pt x="6239" y="11447"/>
                    <a:pt x="6189" y="11447"/>
                  </a:cubicBezTo>
                  <a:cubicBezTo>
                    <a:pt x="6182" y="11447"/>
                    <a:pt x="6171" y="11445"/>
                    <a:pt x="6156" y="11441"/>
                  </a:cubicBezTo>
                  <a:lnTo>
                    <a:pt x="6156" y="11441"/>
                  </a:lnTo>
                  <a:cubicBezTo>
                    <a:pt x="6394" y="11608"/>
                    <a:pt x="6668" y="11572"/>
                    <a:pt x="6894" y="11739"/>
                  </a:cubicBezTo>
                  <a:cubicBezTo>
                    <a:pt x="6894" y="11758"/>
                    <a:pt x="6887" y="11767"/>
                    <a:pt x="6877" y="11767"/>
                  </a:cubicBezTo>
                  <a:cubicBezTo>
                    <a:pt x="6868" y="11767"/>
                    <a:pt x="6858" y="11761"/>
                    <a:pt x="6847" y="11751"/>
                  </a:cubicBezTo>
                  <a:lnTo>
                    <a:pt x="6847" y="11751"/>
                  </a:lnTo>
                  <a:cubicBezTo>
                    <a:pt x="6874" y="11777"/>
                    <a:pt x="6894" y="11791"/>
                    <a:pt x="6917" y="11791"/>
                  </a:cubicBezTo>
                  <a:cubicBezTo>
                    <a:pt x="6925" y="11791"/>
                    <a:pt x="6933" y="11789"/>
                    <a:pt x="6942" y="11786"/>
                  </a:cubicBezTo>
                  <a:cubicBezTo>
                    <a:pt x="6942" y="11774"/>
                    <a:pt x="6930" y="11774"/>
                    <a:pt x="6930" y="11774"/>
                  </a:cubicBezTo>
                  <a:cubicBezTo>
                    <a:pt x="6932" y="11770"/>
                    <a:pt x="6936" y="11769"/>
                    <a:pt x="6942" y="11769"/>
                  </a:cubicBezTo>
                  <a:cubicBezTo>
                    <a:pt x="6972" y="11769"/>
                    <a:pt x="7041" y="11810"/>
                    <a:pt x="7061" y="11810"/>
                  </a:cubicBezTo>
                  <a:cubicBezTo>
                    <a:pt x="7061" y="11834"/>
                    <a:pt x="7037" y="11846"/>
                    <a:pt x="7014" y="11846"/>
                  </a:cubicBezTo>
                  <a:cubicBezTo>
                    <a:pt x="7388" y="12005"/>
                    <a:pt x="7698" y="12012"/>
                    <a:pt x="8056" y="12085"/>
                  </a:cubicBezTo>
                  <a:lnTo>
                    <a:pt x="8056" y="12085"/>
                  </a:lnTo>
                  <a:cubicBezTo>
                    <a:pt x="8047" y="12087"/>
                    <a:pt x="8077" y="12106"/>
                    <a:pt x="8145" y="12144"/>
                  </a:cubicBezTo>
                  <a:lnTo>
                    <a:pt x="8359" y="12144"/>
                  </a:lnTo>
                  <a:cubicBezTo>
                    <a:pt x="8442" y="12144"/>
                    <a:pt x="8502" y="12179"/>
                    <a:pt x="8561" y="12215"/>
                  </a:cubicBezTo>
                  <a:cubicBezTo>
                    <a:pt x="8541" y="12195"/>
                    <a:pt x="8536" y="12187"/>
                    <a:pt x="8540" y="12187"/>
                  </a:cubicBezTo>
                  <a:cubicBezTo>
                    <a:pt x="8550" y="12187"/>
                    <a:pt x="8617" y="12232"/>
                    <a:pt x="8648" y="12232"/>
                  </a:cubicBezTo>
                  <a:cubicBezTo>
                    <a:pt x="8662" y="12232"/>
                    <a:pt x="8669" y="12221"/>
                    <a:pt x="8657" y="12191"/>
                  </a:cubicBezTo>
                  <a:cubicBezTo>
                    <a:pt x="8659" y="12191"/>
                    <a:pt x="8662" y="12191"/>
                    <a:pt x="8665" y="12191"/>
                  </a:cubicBezTo>
                  <a:cubicBezTo>
                    <a:pt x="8718" y="12191"/>
                    <a:pt x="8830" y="12249"/>
                    <a:pt x="8918" y="12249"/>
                  </a:cubicBezTo>
                  <a:cubicBezTo>
                    <a:pt x="8965" y="12249"/>
                    <a:pt x="9006" y="12232"/>
                    <a:pt x="9026" y="12179"/>
                  </a:cubicBezTo>
                  <a:cubicBezTo>
                    <a:pt x="9026" y="12179"/>
                    <a:pt x="9109" y="12203"/>
                    <a:pt x="9133" y="12263"/>
                  </a:cubicBezTo>
                  <a:cubicBezTo>
                    <a:pt x="9155" y="12245"/>
                    <a:pt x="9188" y="12237"/>
                    <a:pt x="9216" y="12237"/>
                  </a:cubicBezTo>
                  <a:cubicBezTo>
                    <a:pt x="9264" y="12237"/>
                    <a:pt x="9296" y="12261"/>
                    <a:pt x="9228" y="12298"/>
                  </a:cubicBezTo>
                  <a:cubicBezTo>
                    <a:pt x="9300" y="12275"/>
                    <a:pt x="9371" y="12263"/>
                    <a:pt x="9442" y="12239"/>
                  </a:cubicBezTo>
                  <a:cubicBezTo>
                    <a:pt x="9514" y="12298"/>
                    <a:pt x="9776" y="12322"/>
                    <a:pt x="9931" y="12346"/>
                  </a:cubicBezTo>
                  <a:cubicBezTo>
                    <a:pt x="9978" y="12346"/>
                    <a:pt x="10312" y="12405"/>
                    <a:pt x="10276" y="12417"/>
                  </a:cubicBezTo>
                  <a:cubicBezTo>
                    <a:pt x="10283" y="12416"/>
                    <a:pt x="10290" y="12416"/>
                    <a:pt x="10297" y="12416"/>
                  </a:cubicBezTo>
                  <a:cubicBezTo>
                    <a:pt x="10339" y="12416"/>
                    <a:pt x="10387" y="12432"/>
                    <a:pt x="10433" y="12432"/>
                  </a:cubicBezTo>
                  <a:cubicBezTo>
                    <a:pt x="10462" y="12432"/>
                    <a:pt x="10489" y="12426"/>
                    <a:pt x="10514" y="12405"/>
                  </a:cubicBezTo>
                  <a:lnTo>
                    <a:pt x="10514" y="12405"/>
                  </a:lnTo>
                  <a:cubicBezTo>
                    <a:pt x="10526" y="12441"/>
                    <a:pt x="10538" y="12465"/>
                    <a:pt x="10502" y="12477"/>
                  </a:cubicBezTo>
                  <a:cubicBezTo>
                    <a:pt x="10597" y="12477"/>
                    <a:pt x="10633" y="12429"/>
                    <a:pt x="10645" y="12346"/>
                  </a:cubicBezTo>
                  <a:cubicBezTo>
                    <a:pt x="10660" y="12361"/>
                    <a:pt x="10677" y="12368"/>
                    <a:pt x="10694" y="12368"/>
                  </a:cubicBezTo>
                  <a:cubicBezTo>
                    <a:pt x="10718" y="12368"/>
                    <a:pt x="10743" y="12355"/>
                    <a:pt x="10764" y="12334"/>
                  </a:cubicBezTo>
                  <a:lnTo>
                    <a:pt x="10764" y="12334"/>
                  </a:lnTo>
                  <a:cubicBezTo>
                    <a:pt x="10800" y="12358"/>
                    <a:pt x="10800" y="12382"/>
                    <a:pt x="10752" y="12382"/>
                  </a:cubicBezTo>
                  <a:cubicBezTo>
                    <a:pt x="10800" y="12389"/>
                    <a:pt x="10848" y="12392"/>
                    <a:pt x="10896" y="12392"/>
                  </a:cubicBezTo>
                  <a:cubicBezTo>
                    <a:pt x="11004" y="12392"/>
                    <a:pt x="11113" y="12378"/>
                    <a:pt x="11228" y="12370"/>
                  </a:cubicBezTo>
                  <a:cubicBezTo>
                    <a:pt x="11239" y="12348"/>
                    <a:pt x="11289" y="12338"/>
                    <a:pt x="11350" y="12338"/>
                  </a:cubicBezTo>
                  <a:cubicBezTo>
                    <a:pt x="11420" y="12338"/>
                    <a:pt x="11504" y="12351"/>
                    <a:pt x="11562" y="12370"/>
                  </a:cubicBezTo>
                  <a:cubicBezTo>
                    <a:pt x="11573" y="12329"/>
                    <a:pt x="11588" y="12316"/>
                    <a:pt x="11606" y="12316"/>
                  </a:cubicBezTo>
                  <a:cubicBezTo>
                    <a:pt x="11637" y="12316"/>
                    <a:pt x="11680" y="12355"/>
                    <a:pt x="11733" y="12355"/>
                  </a:cubicBezTo>
                  <a:cubicBezTo>
                    <a:pt x="11746" y="12355"/>
                    <a:pt x="11761" y="12353"/>
                    <a:pt x="11776" y="12346"/>
                  </a:cubicBezTo>
                  <a:cubicBezTo>
                    <a:pt x="11764" y="12334"/>
                    <a:pt x="11752" y="12322"/>
                    <a:pt x="11752" y="12322"/>
                  </a:cubicBezTo>
                  <a:cubicBezTo>
                    <a:pt x="11754" y="12320"/>
                    <a:pt x="11757" y="12319"/>
                    <a:pt x="11762" y="12319"/>
                  </a:cubicBezTo>
                  <a:cubicBezTo>
                    <a:pt x="11809" y="12319"/>
                    <a:pt x="11983" y="12432"/>
                    <a:pt x="11907" y="12465"/>
                  </a:cubicBezTo>
                  <a:cubicBezTo>
                    <a:pt x="11926" y="12471"/>
                    <a:pt x="11939" y="12473"/>
                    <a:pt x="11948" y="12473"/>
                  </a:cubicBezTo>
                  <a:cubicBezTo>
                    <a:pt x="11998" y="12473"/>
                    <a:pt x="11934" y="12404"/>
                    <a:pt x="12014" y="12394"/>
                  </a:cubicBezTo>
                  <a:cubicBezTo>
                    <a:pt x="12044" y="12433"/>
                    <a:pt x="12069" y="12446"/>
                    <a:pt x="12095" y="12446"/>
                  </a:cubicBezTo>
                  <a:cubicBezTo>
                    <a:pt x="12147" y="12446"/>
                    <a:pt x="12196" y="12390"/>
                    <a:pt x="12268" y="12390"/>
                  </a:cubicBezTo>
                  <a:cubicBezTo>
                    <a:pt x="12289" y="12390"/>
                    <a:pt x="12311" y="12394"/>
                    <a:pt x="12336" y="12405"/>
                  </a:cubicBezTo>
                  <a:cubicBezTo>
                    <a:pt x="12325" y="12395"/>
                    <a:pt x="12671" y="12307"/>
                    <a:pt x="12801" y="12307"/>
                  </a:cubicBezTo>
                  <a:cubicBezTo>
                    <a:pt x="12816" y="12307"/>
                    <a:pt x="12827" y="12308"/>
                    <a:pt x="12836" y="12310"/>
                  </a:cubicBezTo>
                  <a:cubicBezTo>
                    <a:pt x="12853" y="12315"/>
                    <a:pt x="12880" y="12317"/>
                    <a:pt x="12912" y="12317"/>
                  </a:cubicBezTo>
                  <a:cubicBezTo>
                    <a:pt x="13057" y="12317"/>
                    <a:pt x="13315" y="12278"/>
                    <a:pt x="13383" y="12239"/>
                  </a:cubicBezTo>
                  <a:cubicBezTo>
                    <a:pt x="13741" y="12024"/>
                    <a:pt x="14229" y="12227"/>
                    <a:pt x="14634" y="11905"/>
                  </a:cubicBezTo>
                  <a:lnTo>
                    <a:pt x="14634" y="11905"/>
                  </a:lnTo>
                  <a:cubicBezTo>
                    <a:pt x="14610" y="11911"/>
                    <a:pt x="14593" y="11913"/>
                    <a:pt x="14582" y="11913"/>
                  </a:cubicBezTo>
                  <a:cubicBezTo>
                    <a:pt x="14516" y="11913"/>
                    <a:pt x="14645" y="11834"/>
                    <a:pt x="14574" y="11834"/>
                  </a:cubicBezTo>
                  <a:cubicBezTo>
                    <a:pt x="14589" y="11824"/>
                    <a:pt x="14604" y="11820"/>
                    <a:pt x="14619" y="11820"/>
                  </a:cubicBezTo>
                  <a:cubicBezTo>
                    <a:pt x="14640" y="11820"/>
                    <a:pt x="14661" y="11827"/>
                    <a:pt x="14681" y="11834"/>
                  </a:cubicBezTo>
                  <a:cubicBezTo>
                    <a:pt x="14681" y="11851"/>
                    <a:pt x="14675" y="11862"/>
                    <a:pt x="14662" y="11862"/>
                  </a:cubicBezTo>
                  <a:cubicBezTo>
                    <a:pt x="14657" y="11862"/>
                    <a:pt x="14652" y="11861"/>
                    <a:pt x="14645" y="11858"/>
                  </a:cubicBezTo>
                  <a:lnTo>
                    <a:pt x="14645" y="11858"/>
                  </a:lnTo>
                  <a:cubicBezTo>
                    <a:pt x="14645" y="11872"/>
                    <a:pt x="14665" y="11878"/>
                    <a:pt x="14698" y="11878"/>
                  </a:cubicBezTo>
                  <a:cubicBezTo>
                    <a:pt x="14891" y="11878"/>
                    <a:pt x="15551" y="11676"/>
                    <a:pt x="15622" y="11655"/>
                  </a:cubicBezTo>
                  <a:cubicBezTo>
                    <a:pt x="15610" y="11632"/>
                    <a:pt x="15586" y="11620"/>
                    <a:pt x="15574" y="11608"/>
                  </a:cubicBezTo>
                  <a:cubicBezTo>
                    <a:pt x="15610" y="11596"/>
                    <a:pt x="15634" y="11584"/>
                    <a:pt x="15657" y="11572"/>
                  </a:cubicBezTo>
                  <a:lnTo>
                    <a:pt x="15657" y="11572"/>
                  </a:lnTo>
                  <a:cubicBezTo>
                    <a:pt x="15705" y="11596"/>
                    <a:pt x="15693" y="11608"/>
                    <a:pt x="15646" y="11632"/>
                  </a:cubicBezTo>
                  <a:cubicBezTo>
                    <a:pt x="15649" y="11633"/>
                    <a:pt x="15653" y="11634"/>
                    <a:pt x="15657" y="11634"/>
                  </a:cubicBezTo>
                  <a:cubicBezTo>
                    <a:pt x="15700" y="11634"/>
                    <a:pt x="15731" y="11531"/>
                    <a:pt x="15765" y="11531"/>
                  </a:cubicBezTo>
                  <a:cubicBezTo>
                    <a:pt x="15773" y="11531"/>
                    <a:pt x="15780" y="11536"/>
                    <a:pt x="15788" y="11548"/>
                  </a:cubicBezTo>
                  <a:cubicBezTo>
                    <a:pt x="15800" y="11560"/>
                    <a:pt x="15753" y="11620"/>
                    <a:pt x="15753" y="11620"/>
                  </a:cubicBezTo>
                  <a:cubicBezTo>
                    <a:pt x="15765" y="11608"/>
                    <a:pt x="15777" y="11608"/>
                    <a:pt x="15800" y="11596"/>
                  </a:cubicBezTo>
                  <a:cubicBezTo>
                    <a:pt x="15807" y="11540"/>
                    <a:pt x="15868" y="11513"/>
                    <a:pt x="15935" y="11493"/>
                  </a:cubicBezTo>
                  <a:lnTo>
                    <a:pt x="15935" y="11493"/>
                  </a:lnTo>
                  <a:lnTo>
                    <a:pt x="15931" y="11489"/>
                  </a:lnTo>
                  <a:cubicBezTo>
                    <a:pt x="15945" y="11480"/>
                    <a:pt x="15952" y="11476"/>
                    <a:pt x="15954" y="11476"/>
                  </a:cubicBezTo>
                  <a:cubicBezTo>
                    <a:pt x="15957" y="11476"/>
                    <a:pt x="15954" y="11481"/>
                    <a:pt x="15950" y="11489"/>
                  </a:cubicBezTo>
                  <a:lnTo>
                    <a:pt x="15950" y="11489"/>
                  </a:lnTo>
                  <a:cubicBezTo>
                    <a:pt x="15993" y="11476"/>
                    <a:pt x="16039" y="11466"/>
                    <a:pt x="16074" y="11453"/>
                  </a:cubicBezTo>
                  <a:cubicBezTo>
                    <a:pt x="16062" y="11441"/>
                    <a:pt x="16038" y="11441"/>
                    <a:pt x="16015" y="11429"/>
                  </a:cubicBezTo>
                  <a:cubicBezTo>
                    <a:pt x="16038" y="11406"/>
                    <a:pt x="16116" y="11383"/>
                    <a:pt x="16057" y="11360"/>
                  </a:cubicBezTo>
                  <a:lnTo>
                    <a:pt x="16057" y="11360"/>
                  </a:lnTo>
                  <a:cubicBezTo>
                    <a:pt x="16067" y="11363"/>
                    <a:pt x="16079" y="11365"/>
                    <a:pt x="16092" y="11365"/>
                  </a:cubicBezTo>
                  <a:cubicBezTo>
                    <a:pt x="16269" y="11365"/>
                    <a:pt x="16679" y="11077"/>
                    <a:pt x="16658" y="11001"/>
                  </a:cubicBezTo>
                  <a:cubicBezTo>
                    <a:pt x="16658" y="11001"/>
                    <a:pt x="16824" y="10948"/>
                    <a:pt x="16901" y="10948"/>
                  </a:cubicBezTo>
                  <a:cubicBezTo>
                    <a:pt x="16912" y="10948"/>
                    <a:pt x="16921" y="10949"/>
                    <a:pt x="16927" y="10951"/>
                  </a:cubicBezTo>
                  <a:lnTo>
                    <a:pt x="16927" y="10951"/>
                  </a:lnTo>
                  <a:cubicBezTo>
                    <a:pt x="16898" y="10932"/>
                    <a:pt x="17095" y="10810"/>
                    <a:pt x="17003" y="10798"/>
                  </a:cubicBezTo>
                  <a:cubicBezTo>
                    <a:pt x="17020" y="10786"/>
                    <a:pt x="17030" y="10782"/>
                    <a:pt x="17036" y="10782"/>
                  </a:cubicBezTo>
                  <a:cubicBezTo>
                    <a:pt x="17051" y="10782"/>
                    <a:pt x="17047" y="10803"/>
                    <a:pt x="17063" y="10803"/>
                  </a:cubicBezTo>
                  <a:cubicBezTo>
                    <a:pt x="17075" y="10803"/>
                    <a:pt x="17097" y="10791"/>
                    <a:pt x="17146" y="10751"/>
                  </a:cubicBezTo>
                  <a:cubicBezTo>
                    <a:pt x="17265" y="10643"/>
                    <a:pt x="17396" y="10584"/>
                    <a:pt x="17491" y="10465"/>
                  </a:cubicBezTo>
                  <a:cubicBezTo>
                    <a:pt x="17467" y="10465"/>
                    <a:pt x="17467" y="10441"/>
                    <a:pt x="17467" y="10417"/>
                  </a:cubicBezTo>
                  <a:cubicBezTo>
                    <a:pt x="17622" y="10405"/>
                    <a:pt x="17586" y="10310"/>
                    <a:pt x="17622" y="10262"/>
                  </a:cubicBezTo>
                  <a:cubicBezTo>
                    <a:pt x="17943" y="10012"/>
                    <a:pt x="18074" y="9548"/>
                    <a:pt x="18277" y="9191"/>
                  </a:cubicBezTo>
                  <a:lnTo>
                    <a:pt x="18277" y="9191"/>
                  </a:lnTo>
                  <a:cubicBezTo>
                    <a:pt x="18267" y="9200"/>
                    <a:pt x="18261" y="9204"/>
                    <a:pt x="18257" y="9204"/>
                  </a:cubicBezTo>
                  <a:cubicBezTo>
                    <a:pt x="18239" y="9204"/>
                    <a:pt x="18251" y="9143"/>
                    <a:pt x="18194" y="9143"/>
                  </a:cubicBezTo>
                  <a:cubicBezTo>
                    <a:pt x="18241" y="9096"/>
                    <a:pt x="18336" y="8798"/>
                    <a:pt x="18253" y="8762"/>
                  </a:cubicBezTo>
                  <a:lnTo>
                    <a:pt x="18253" y="8762"/>
                  </a:lnTo>
                  <a:cubicBezTo>
                    <a:pt x="18253" y="8786"/>
                    <a:pt x="18253" y="8798"/>
                    <a:pt x="18253" y="8822"/>
                  </a:cubicBezTo>
                  <a:cubicBezTo>
                    <a:pt x="18241" y="8801"/>
                    <a:pt x="18225" y="8792"/>
                    <a:pt x="18208" y="8792"/>
                  </a:cubicBezTo>
                  <a:cubicBezTo>
                    <a:pt x="18109" y="8792"/>
                    <a:pt x="17950" y="9101"/>
                    <a:pt x="17991" y="9203"/>
                  </a:cubicBezTo>
                  <a:cubicBezTo>
                    <a:pt x="17976" y="9203"/>
                    <a:pt x="17965" y="9198"/>
                    <a:pt x="17960" y="9191"/>
                  </a:cubicBezTo>
                  <a:lnTo>
                    <a:pt x="17960" y="9191"/>
                  </a:lnTo>
                  <a:cubicBezTo>
                    <a:pt x="18000" y="9328"/>
                    <a:pt x="17751" y="9622"/>
                    <a:pt x="17670" y="9715"/>
                  </a:cubicBezTo>
                  <a:cubicBezTo>
                    <a:pt x="17682" y="9715"/>
                    <a:pt x="17693" y="9727"/>
                    <a:pt x="17705" y="9727"/>
                  </a:cubicBezTo>
                  <a:cubicBezTo>
                    <a:pt x="17693" y="9750"/>
                    <a:pt x="17670" y="9762"/>
                    <a:pt x="17646" y="9774"/>
                  </a:cubicBezTo>
                  <a:cubicBezTo>
                    <a:pt x="17648" y="9787"/>
                    <a:pt x="17651" y="9791"/>
                    <a:pt x="17656" y="9791"/>
                  </a:cubicBezTo>
                  <a:cubicBezTo>
                    <a:pt x="17672" y="9791"/>
                    <a:pt x="17702" y="9728"/>
                    <a:pt x="17723" y="9728"/>
                  </a:cubicBezTo>
                  <a:cubicBezTo>
                    <a:pt x="17730" y="9728"/>
                    <a:pt x="17736" y="9734"/>
                    <a:pt x="17741" y="9750"/>
                  </a:cubicBezTo>
                  <a:cubicBezTo>
                    <a:pt x="17670" y="9750"/>
                    <a:pt x="17467" y="10024"/>
                    <a:pt x="17467" y="10024"/>
                  </a:cubicBezTo>
                  <a:cubicBezTo>
                    <a:pt x="17484" y="10033"/>
                    <a:pt x="17399" y="10107"/>
                    <a:pt x="17374" y="10107"/>
                  </a:cubicBezTo>
                  <a:cubicBezTo>
                    <a:pt x="17363" y="10107"/>
                    <a:pt x="17363" y="10095"/>
                    <a:pt x="17384" y="10060"/>
                  </a:cubicBezTo>
                  <a:lnTo>
                    <a:pt x="17384" y="10060"/>
                  </a:lnTo>
                  <a:cubicBezTo>
                    <a:pt x="17336" y="10096"/>
                    <a:pt x="17289" y="10143"/>
                    <a:pt x="17253" y="10191"/>
                  </a:cubicBezTo>
                  <a:cubicBezTo>
                    <a:pt x="17277" y="10179"/>
                    <a:pt x="17289" y="10167"/>
                    <a:pt x="17312" y="10155"/>
                  </a:cubicBezTo>
                  <a:lnTo>
                    <a:pt x="17312" y="10155"/>
                  </a:lnTo>
                  <a:cubicBezTo>
                    <a:pt x="17193" y="10322"/>
                    <a:pt x="16943" y="10596"/>
                    <a:pt x="16824" y="10667"/>
                  </a:cubicBezTo>
                  <a:cubicBezTo>
                    <a:pt x="16794" y="10688"/>
                    <a:pt x="16587" y="10796"/>
                    <a:pt x="16545" y="10796"/>
                  </a:cubicBezTo>
                  <a:cubicBezTo>
                    <a:pt x="16538" y="10796"/>
                    <a:pt x="16535" y="10793"/>
                    <a:pt x="16539" y="10786"/>
                  </a:cubicBezTo>
                  <a:lnTo>
                    <a:pt x="16539" y="10786"/>
                  </a:lnTo>
                  <a:cubicBezTo>
                    <a:pt x="16443" y="10893"/>
                    <a:pt x="16431" y="10977"/>
                    <a:pt x="16324" y="11048"/>
                  </a:cubicBezTo>
                  <a:cubicBezTo>
                    <a:pt x="16372" y="11001"/>
                    <a:pt x="16265" y="11036"/>
                    <a:pt x="16312" y="10965"/>
                  </a:cubicBezTo>
                  <a:lnTo>
                    <a:pt x="16312" y="10965"/>
                  </a:lnTo>
                  <a:cubicBezTo>
                    <a:pt x="16230" y="10975"/>
                    <a:pt x="16138" y="11093"/>
                    <a:pt x="16061" y="11093"/>
                  </a:cubicBezTo>
                  <a:cubicBezTo>
                    <a:pt x="16049" y="11093"/>
                    <a:pt x="16038" y="11090"/>
                    <a:pt x="16027" y="11084"/>
                  </a:cubicBezTo>
                  <a:lnTo>
                    <a:pt x="16027" y="11084"/>
                  </a:lnTo>
                  <a:cubicBezTo>
                    <a:pt x="16011" y="11121"/>
                    <a:pt x="16028" y="11132"/>
                    <a:pt x="16052" y="11132"/>
                  </a:cubicBezTo>
                  <a:cubicBezTo>
                    <a:pt x="16084" y="11132"/>
                    <a:pt x="16127" y="11114"/>
                    <a:pt x="16134" y="11108"/>
                  </a:cubicBezTo>
                  <a:lnTo>
                    <a:pt x="16134" y="11108"/>
                  </a:lnTo>
                  <a:cubicBezTo>
                    <a:pt x="16220" y="11117"/>
                    <a:pt x="15907" y="11196"/>
                    <a:pt x="15836" y="11196"/>
                  </a:cubicBezTo>
                  <a:cubicBezTo>
                    <a:pt x="15818" y="11196"/>
                    <a:pt x="15815" y="11191"/>
                    <a:pt x="15836" y="11179"/>
                  </a:cubicBezTo>
                  <a:cubicBezTo>
                    <a:pt x="15800" y="11179"/>
                    <a:pt x="15622" y="11251"/>
                    <a:pt x="15634" y="11334"/>
                  </a:cubicBezTo>
                  <a:cubicBezTo>
                    <a:pt x="15669" y="11310"/>
                    <a:pt x="15705" y="11298"/>
                    <a:pt x="15741" y="11274"/>
                  </a:cubicBezTo>
                  <a:lnTo>
                    <a:pt x="15741" y="11274"/>
                  </a:lnTo>
                  <a:cubicBezTo>
                    <a:pt x="15669" y="11334"/>
                    <a:pt x="15646" y="11417"/>
                    <a:pt x="15538" y="11417"/>
                  </a:cubicBezTo>
                  <a:cubicBezTo>
                    <a:pt x="15543" y="11399"/>
                    <a:pt x="15547" y="11386"/>
                    <a:pt x="15551" y="11376"/>
                  </a:cubicBezTo>
                  <a:lnTo>
                    <a:pt x="15551" y="11376"/>
                  </a:lnTo>
                  <a:cubicBezTo>
                    <a:pt x="15543" y="11381"/>
                    <a:pt x="15531" y="11385"/>
                    <a:pt x="15516" y="11385"/>
                  </a:cubicBezTo>
                  <a:cubicBezTo>
                    <a:pt x="15509" y="11385"/>
                    <a:pt x="15500" y="11384"/>
                    <a:pt x="15491" y="11382"/>
                  </a:cubicBezTo>
                  <a:cubicBezTo>
                    <a:pt x="15479" y="11322"/>
                    <a:pt x="15646" y="11286"/>
                    <a:pt x="15669" y="11239"/>
                  </a:cubicBezTo>
                  <a:cubicBezTo>
                    <a:pt x="15664" y="11237"/>
                    <a:pt x="15658" y="11236"/>
                    <a:pt x="15651" y="11236"/>
                  </a:cubicBezTo>
                  <a:cubicBezTo>
                    <a:pt x="15561" y="11236"/>
                    <a:pt x="15392" y="11383"/>
                    <a:pt x="15336" y="11405"/>
                  </a:cubicBezTo>
                  <a:cubicBezTo>
                    <a:pt x="15336" y="11382"/>
                    <a:pt x="15348" y="11358"/>
                    <a:pt x="15360" y="11334"/>
                  </a:cubicBezTo>
                  <a:lnTo>
                    <a:pt x="15360" y="11334"/>
                  </a:lnTo>
                  <a:cubicBezTo>
                    <a:pt x="15330" y="11370"/>
                    <a:pt x="15297" y="11373"/>
                    <a:pt x="15265" y="11373"/>
                  </a:cubicBezTo>
                  <a:cubicBezTo>
                    <a:pt x="15258" y="11373"/>
                    <a:pt x="15251" y="11372"/>
                    <a:pt x="15245" y="11372"/>
                  </a:cubicBezTo>
                  <a:cubicBezTo>
                    <a:pt x="15219" y="11372"/>
                    <a:pt x="15193" y="11374"/>
                    <a:pt x="15169" y="11393"/>
                  </a:cubicBezTo>
                  <a:cubicBezTo>
                    <a:pt x="15208" y="11379"/>
                    <a:pt x="15229" y="11374"/>
                    <a:pt x="15239" y="11374"/>
                  </a:cubicBezTo>
                  <a:cubicBezTo>
                    <a:pt x="15273" y="11374"/>
                    <a:pt x="15194" y="11432"/>
                    <a:pt x="15276" y="11441"/>
                  </a:cubicBezTo>
                  <a:cubicBezTo>
                    <a:pt x="15245" y="11460"/>
                    <a:pt x="15217" y="11466"/>
                    <a:pt x="15192" y="11466"/>
                  </a:cubicBezTo>
                  <a:cubicBezTo>
                    <a:pt x="15140" y="11466"/>
                    <a:pt x="15097" y="11440"/>
                    <a:pt x="15042" y="11440"/>
                  </a:cubicBezTo>
                  <a:cubicBezTo>
                    <a:pt x="15036" y="11440"/>
                    <a:pt x="15030" y="11441"/>
                    <a:pt x="15023" y="11441"/>
                  </a:cubicBezTo>
                  <a:lnTo>
                    <a:pt x="15023" y="11441"/>
                  </a:lnTo>
                  <a:cubicBezTo>
                    <a:pt x="15022" y="11441"/>
                    <a:pt x="15019" y="11441"/>
                    <a:pt x="15017" y="11441"/>
                  </a:cubicBezTo>
                  <a:cubicBezTo>
                    <a:pt x="15008" y="11441"/>
                    <a:pt x="14996" y="11445"/>
                    <a:pt x="14979" y="11453"/>
                  </a:cubicBezTo>
                  <a:cubicBezTo>
                    <a:pt x="14995" y="11447"/>
                    <a:pt x="15009" y="11443"/>
                    <a:pt x="15023" y="11441"/>
                  </a:cubicBezTo>
                  <a:lnTo>
                    <a:pt x="15023" y="11441"/>
                  </a:lnTo>
                  <a:cubicBezTo>
                    <a:pt x="15035" y="11445"/>
                    <a:pt x="15038" y="11457"/>
                    <a:pt x="15038" y="11477"/>
                  </a:cubicBezTo>
                  <a:cubicBezTo>
                    <a:pt x="15012" y="11466"/>
                    <a:pt x="14985" y="11460"/>
                    <a:pt x="14959" y="11460"/>
                  </a:cubicBezTo>
                  <a:cubicBezTo>
                    <a:pt x="14928" y="11460"/>
                    <a:pt x="14898" y="11469"/>
                    <a:pt x="14872" y="11489"/>
                  </a:cubicBezTo>
                  <a:cubicBezTo>
                    <a:pt x="14860" y="11513"/>
                    <a:pt x="14943" y="11513"/>
                    <a:pt x="14907" y="11536"/>
                  </a:cubicBezTo>
                  <a:cubicBezTo>
                    <a:pt x="14860" y="11536"/>
                    <a:pt x="14824" y="11560"/>
                    <a:pt x="14800" y="11608"/>
                  </a:cubicBezTo>
                  <a:cubicBezTo>
                    <a:pt x="14783" y="11599"/>
                    <a:pt x="14770" y="11596"/>
                    <a:pt x="14760" y="11596"/>
                  </a:cubicBezTo>
                  <a:cubicBezTo>
                    <a:pt x="14713" y="11596"/>
                    <a:pt x="14721" y="11667"/>
                    <a:pt x="14634" y="11667"/>
                  </a:cubicBezTo>
                  <a:cubicBezTo>
                    <a:pt x="14645" y="11655"/>
                    <a:pt x="14657" y="11632"/>
                    <a:pt x="14681" y="11608"/>
                  </a:cubicBezTo>
                  <a:lnTo>
                    <a:pt x="14681" y="11608"/>
                  </a:lnTo>
                  <a:cubicBezTo>
                    <a:pt x="14657" y="11620"/>
                    <a:pt x="14634" y="11620"/>
                    <a:pt x="14610" y="11632"/>
                  </a:cubicBezTo>
                  <a:cubicBezTo>
                    <a:pt x="14610" y="11620"/>
                    <a:pt x="14610" y="11608"/>
                    <a:pt x="14622" y="11584"/>
                  </a:cubicBezTo>
                  <a:lnTo>
                    <a:pt x="14622" y="11584"/>
                  </a:lnTo>
                  <a:cubicBezTo>
                    <a:pt x="14503" y="11679"/>
                    <a:pt x="14431" y="11691"/>
                    <a:pt x="14324" y="11727"/>
                  </a:cubicBezTo>
                  <a:cubicBezTo>
                    <a:pt x="14360" y="11655"/>
                    <a:pt x="14407" y="11715"/>
                    <a:pt x="14419" y="11643"/>
                  </a:cubicBezTo>
                  <a:cubicBezTo>
                    <a:pt x="14403" y="11640"/>
                    <a:pt x="14388" y="11639"/>
                    <a:pt x="14374" y="11639"/>
                  </a:cubicBezTo>
                  <a:cubicBezTo>
                    <a:pt x="14334" y="11639"/>
                    <a:pt x="14299" y="11650"/>
                    <a:pt x="14264" y="11667"/>
                  </a:cubicBezTo>
                  <a:cubicBezTo>
                    <a:pt x="14336" y="11667"/>
                    <a:pt x="14122" y="11763"/>
                    <a:pt x="14110" y="11763"/>
                  </a:cubicBezTo>
                  <a:cubicBezTo>
                    <a:pt x="14110" y="11715"/>
                    <a:pt x="14122" y="11691"/>
                    <a:pt x="14157" y="11667"/>
                  </a:cubicBezTo>
                  <a:lnTo>
                    <a:pt x="14157" y="11667"/>
                  </a:lnTo>
                  <a:cubicBezTo>
                    <a:pt x="14077" y="11717"/>
                    <a:pt x="13580" y="11851"/>
                    <a:pt x="13407" y="11851"/>
                  </a:cubicBezTo>
                  <a:cubicBezTo>
                    <a:pt x="13373" y="11851"/>
                    <a:pt x="13352" y="11846"/>
                    <a:pt x="13348" y="11834"/>
                  </a:cubicBezTo>
                  <a:lnTo>
                    <a:pt x="13348" y="11834"/>
                  </a:lnTo>
                  <a:cubicBezTo>
                    <a:pt x="13366" y="11890"/>
                    <a:pt x="13361" y="11908"/>
                    <a:pt x="13346" y="11908"/>
                  </a:cubicBezTo>
                  <a:cubicBezTo>
                    <a:pt x="13322" y="11908"/>
                    <a:pt x="13274" y="11865"/>
                    <a:pt x="13252" y="11858"/>
                  </a:cubicBezTo>
                  <a:cubicBezTo>
                    <a:pt x="13203" y="11907"/>
                    <a:pt x="13145" y="11932"/>
                    <a:pt x="13079" y="11932"/>
                  </a:cubicBezTo>
                  <a:cubicBezTo>
                    <a:pt x="13066" y="11932"/>
                    <a:pt x="13052" y="11931"/>
                    <a:pt x="13038" y="11929"/>
                  </a:cubicBezTo>
                  <a:cubicBezTo>
                    <a:pt x="13048" y="11924"/>
                    <a:pt x="13056" y="11919"/>
                    <a:pt x="13064" y="11915"/>
                  </a:cubicBezTo>
                  <a:lnTo>
                    <a:pt x="13064" y="11915"/>
                  </a:lnTo>
                  <a:cubicBezTo>
                    <a:pt x="13067" y="11916"/>
                    <a:pt x="13071" y="11916"/>
                    <a:pt x="13074" y="11916"/>
                  </a:cubicBezTo>
                  <a:cubicBezTo>
                    <a:pt x="13102" y="11916"/>
                    <a:pt x="13130" y="11893"/>
                    <a:pt x="13118" y="11893"/>
                  </a:cubicBezTo>
                  <a:cubicBezTo>
                    <a:pt x="13111" y="11893"/>
                    <a:pt x="13095" y="11898"/>
                    <a:pt x="13064" y="11915"/>
                  </a:cubicBezTo>
                  <a:lnTo>
                    <a:pt x="13064" y="11915"/>
                  </a:lnTo>
                  <a:cubicBezTo>
                    <a:pt x="13054" y="11913"/>
                    <a:pt x="13044" y="11906"/>
                    <a:pt x="13038" y="11894"/>
                  </a:cubicBezTo>
                  <a:cubicBezTo>
                    <a:pt x="13070" y="11872"/>
                    <a:pt x="13102" y="11851"/>
                    <a:pt x="13125" y="11830"/>
                  </a:cubicBezTo>
                  <a:lnTo>
                    <a:pt x="13125" y="11830"/>
                  </a:lnTo>
                  <a:cubicBezTo>
                    <a:pt x="13072" y="11860"/>
                    <a:pt x="12782" y="11929"/>
                    <a:pt x="12836" y="11929"/>
                  </a:cubicBezTo>
                  <a:cubicBezTo>
                    <a:pt x="12824" y="11929"/>
                    <a:pt x="12536" y="11996"/>
                    <a:pt x="12547" y="12000"/>
                  </a:cubicBezTo>
                  <a:lnTo>
                    <a:pt x="12547" y="12000"/>
                  </a:lnTo>
                  <a:cubicBezTo>
                    <a:pt x="12535" y="11999"/>
                    <a:pt x="12523" y="11998"/>
                    <a:pt x="12512" y="11998"/>
                  </a:cubicBezTo>
                  <a:cubicBezTo>
                    <a:pt x="12433" y="11998"/>
                    <a:pt x="12398" y="12032"/>
                    <a:pt x="12336" y="12084"/>
                  </a:cubicBezTo>
                  <a:cubicBezTo>
                    <a:pt x="12331" y="12079"/>
                    <a:pt x="12328" y="12074"/>
                    <a:pt x="12328" y="12070"/>
                  </a:cubicBezTo>
                  <a:lnTo>
                    <a:pt x="12328" y="12070"/>
                  </a:lnTo>
                  <a:cubicBezTo>
                    <a:pt x="12311" y="12079"/>
                    <a:pt x="12293" y="12087"/>
                    <a:pt x="12276" y="12096"/>
                  </a:cubicBezTo>
                  <a:cubicBezTo>
                    <a:pt x="12264" y="12036"/>
                    <a:pt x="12300" y="12024"/>
                    <a:pt x="12348" y="12024"/>
                  </a:cubicBezTo>
                  <a:cubicBezTo>
                    <a:pt x="12328" y="12001"/>
                    <a:pt x="12308" y="11994"/>
                    <a:pt x="12286" y="11994"/>
                  </a:cubicBezTo>
                  <a:cubicBezTo>
                    <a:pt x="12255" y="11994"/>
                    <a:pt x="12221" y="12010"/>
                    <a:pt x="12186" y="12010"/>
                  </a:cubicBezTo>
                  <a:cubicBezTo>
                    <a:pt x="12173" y="12010"/>
                    <a:pt x="12159" y="12008"/>
                    <a:pt x="12145" y="12001"/>
                  </a:cubicBezTo>
                  <a:cubicBezTo>
                    <a:pt x="12157" y="12001"/>
                    <a:pt x="12181" y="11989"/>
                    <a:pt x="12205" y="11989"/>
                  </a:cubicBezTo>
                  <a:cubicBezTo>
                    <a:pt x="12157" y="11941"/>
                    <a:pt x="12098" y="11917"/>
                    <a:pt x="12026" y="11917"/>
                  </a:cubicBezTo>
                  <a:cubicBezTo>
                    <a:pt x="12062" y="11941"/>
                    <a:pt x="12098" y="11965"/>
                    <a:pt x="12133" y="12001"/>
                  </a:cubicBezTo>
                  <a:cubicBezTo>
                    <a:pt x="12133" y="12008"/>
                    <a:pt x="12072" y="12035"/>
                    <a:pt x="12014" y="12035"/>
                  </a:cubicBezTo>
                  <a:cubicBezTo>
                    <a:pt x="11973" y="12035"/>
                    <a:pt x="11934" y="12021"/>
                    <a:pt x="11919" y="11977"/>
                  </a:cubicBezTo>
                  <a:cubicBezTo>
                    <a:pt x="11896" y="11992"/>
                    <a:pt x="11822" y="12030"/>
                    <a:pt x="11770" y="12030"/>
                  </a:cubicBezTo>
                  <a:cubicBezTo>
                    <a:pt x="11758" y="12030"/>
                    <a:pt x="11748" y="12028"/>
                    <a:pt x="11739" y="12023"/>
                  </a:cubicBezTo>
                  <a:lnTo>
                    <a:pt x="11739" y="12023"/>
                  </a:lnTo>
                  <a:cubicBezTo>
                    <a:pt x="11740" y="12027"/>
                    <a:pt x="11740" y="12032"/>
                    <a:pt x="11740" y="12036"/>
                  </a:cubicBezTo>
                  <a:cubicBezTo>
                    <a:pt x="11732" y="12065"/>
                    <a:pt x="11693" y="12074"/>
                    <a:pt x="11646" y="12074"/>
                  </a:cubicBezTo>
                  <a:cubicBezTo>
                    <a:pt x="11565" y="12074"/>
                    <a:pt x="11460" y="12047"/>
                    <a:pt x="11444" y="12047"/>
                  </a:cubicBezTo>
                  <a:cubicBezTo>
                    <a:pt x="11442" y="12047"/>
                    <a:pt x="11442" y="12047"/>
                    <a:pt x="11443" y="12048"/>
                  </a:cubicBezTo>
                  <a:cubicBezTo>
                    <a:pt x="11390" y="12078"/>
                    <a:pt x="11280" y="12137"/>
                    <a:pt x="11195" y="12137"/>
                  </a:cubicBezTo>
                  <a:cubicBezTo>
                    <a:pt x="11145" y="12137"/>
                    <a:pt x="11103" y="12117"/>
                    <a:pt x="11085" y="12060"/>
                  </a:cubicBezTo>
                  <a:cubicBezTo>
                    <a:pt x="11014" y="12087"/>
                    <a:pt x="10949" y="12141"/>
                    <a:pt x="10881" y="12141"/>
                  </a:cubicBezTo>
                  <a:cubicBezTo>
                    <a:pt x="10859" y="12141"/>
                    <a:pt x="10835" y="12135"/>
                    <a:pt x="10812" y="12120"/>
                  </a:cubicBezTo>
                  <a:lnTo>
                    <a:pt x="10812" y="12120"/>
                  </a:lnTo>
                  <a:cubicBezTo>
                    <a:pt x="10919" y="12191"/>
                    <a:pt x="10621" y="12179"/>
                    <a:pt x="10776" y="12286"/>
                  </a:cubicBezTo>
                  <a:cubicBezTo>
                    <a:pt x="10744" y="12297"/>
                    <a:pt x="10712" y="12298"/>
                    <a:pt x="10680" y="12307"/>
                  </a:cubicBezTo>
                  <a:lnTo>
                    <a:pt x="10680" y="12307"/>
                  </a:lnTo>
                  <a:cubicBezTo>
                    <a:pt x="10675" y="12286"/>
                    <a:pt x="10652" y="12236"/>
                    <a:pt x="10646" y="12236"/>
                  </a:cubicBezTo>
                  <a:cubicBezTo>
                    <a:pt x="10646" y="12236"/>
                    <a:pt x="10646" y="12236"/>
                    <a:pt x="10646" y="12236"/>
                  </a:cubicBezTo>
                  <a:lnTo>
                    <a:pt x="10646" y="12236"/>
                  </a:lnTo>
                  <a:cubicBezTo>
                    <a:pt x="10672" y="12170"/>
                    <a:pt x="10776" y="12261"/>
                    <a:pt x="10764" y="12132"/>
                  </a:cubicBezTo>
                  <a:lnTo>
                    <a:pt x="10764" y="12132"/>
                  </a:lnTo>
                  <a:cubicBezTo>
                    <a:pt x="10751" y="12142"/>
                    <a:pt x="10741" y="12146"/>
                    <a:pt x="10734" y="12146"/>
                  </a:cubicBezTo>
                  <a:cubicBezTo>
                    <a:pt x="10707" y="12146"/>
                    <a:pt x="10709" y="12093"/>
                    <a:pt x="10681" y="12084"/>
                  </a:cubicBezTo>
                  <a:cubicBezTo>
                    <a:pt x="10662" y="12080"/>
                    <a:pt x="10644" y="12078"/>
                    <a:pt x="10626" y="12078"/>
                  </a:cubicBezTo>
                  <a:cubicBezTo>
                    <a:pt x="10479" y="12078"/>
                    <a:pt x="10338" y="12194"/>
                    <a:pt x="10169" y="12215"/>
                  </a:cubicBezTo>
                  <a:cubicBezTo>
                    <a:pt x="10204" y="12180"/>
                    <a:pt x="10204" y="12134"/>
                    <a:pt x="10193" y="12087"/>
                  </a:cubicBezTo>
                  <a:lnTo>
                    <a:pt x="10193" y="12087"/>
                  </a:lnTo>
                  <a:cubicBezTo>
                    <a:pt x="10194" y="12087"/>
                    <a:pt x="10194" y="12087"/>
                    <a:pt x="10195" y="12087"/>
                  </a:cubicBezTo>
                  <a:lnTo>
                    <a:pt x="10195" y="12087"/>
                  </a:lnTo>
                  <a:cubicBezTo>
                    <a:pt x="10194" y="12086"/>
                    <a:pt x="10193" y="12085"/>
                    <a:pt x="10193" y="12084"/>
                  </a:cubicBezTo>
                  <a:lnTo>
                    <a:pt x="10193" y="12084"/>
                  </a:lnTo>
                  <a:cubicBezTo>
                    <a:pt x="10193" y="12085"/>
                    <a:pt x="10193" y="12086"/>
                    <a:pt x="10193" y="12087"/>
                  </a:cubicBezTo>
                  <a:lnTo>
                    <a:pt x="10193" y="12087"/>
                  </a:lnTo>
                  <a:cubicBezTo>
                    <a:pt x="10169" y="12086"/>
                    <a:pt x="10145" y="12084"/>
                    <a:pt x="10121" y="12084"/>
                  </a:cubicBezTo>
                  <a:cubicBezTo>
                    <a:pt x="10081" y="12084"/>
                    <a:pt x="10039" y="12089"/>
                    <a:pt x="9990" y="12108"/>
                  </a:cubicBezTo>
                  <a:cubicBezTo>
                    <a:pt x="9990" y="12073"/>
                    <a:pt x="10009" y="12051"/>
                    <a:pt x="10038" y="12051"/>
                  </a:cubicBezTo>
                  <a:cubicBezTo>
                    <a:pt x="10049" y="12051"/>
                    <a:pt x="10061" y="12054"/>
                    <a:pt x="10073" y="12060"/>
                  </a:cubicBezTo>
                  <a:cubicBezTo>
                    <a:pt x="10059" y="12048"/>
                    <a:pt x="10046" y="12043"/>
                    <a:pt x="10035" y="12043"/>
                  </a:cubicBezTo>
                  <a:cubicBezTo>
                    <a:pt x="9996" y="12043"/>
                    <a:pt x="9970" y="12099"/>
                    <a:pt x="9926" y="12099"/>
                  </a:cubicBezTo>
                  <a:cubicBezTo>
                    <a:pt x="9920" y="12099"/>
                    <a:pt x="9913" y="12098"/>
                    <a:pt x="9907" y="12096"/>
                  </a:cubicBezTo>
                  <a:cubicBezTo>
                    <a:pt x="9907" y="12096"/>
                    <a:pt x="9907" y="12090"/>
                    <a:pt x="9911" y="12087"/>
                  </a:cubicBezTo>
                  <a:lnTo>
                    <a:pt x="9911" y="12087"/>
                  </a:lnTo>
                  <a:cubicBezTo>
                    <a:pt x="9905" y="12088"/>
                    <a:pt x="9899" y="12089"/>
                    <a:pt x="9894" y="12089"/>
                  </a:cubicBezTo>
                  <a:cubicBezTo>
                    <a:pt x="9855" y="12089"/>
                    <a:pt x="9826" y="12055"/>
                    <a:pt x="9822" y="12048"/>
                  </a:cubicBezTo>
                  <a:lnTo>
                    <a:pt x="9822" y="12048"/>
                  </a:lnTo>
                  <a:cubicBezTo>
                    <a:pt x="9822" y="12048"/>
                    <a:pt x="9823" y="12048"/>
                    <a:pt x="9823" y="12048"/>
                  </a:cubicBezTo>
                  <a:cubicBezTo>
                    <a:pt x="9822" y="12047"/>
                    <a:pt x="9822" y="12047"/>
                    <a:pt x="9822" y="12047"/>
                  </a:cubicBezTo>
                  <a:lnTo>
                    <a:pt x="9822" y="12047"/>
                  </a:lnTo>
                  <a:cubicBezTo>
                    <a:pt x="9821" y="12047"/>
                    <a:pt x="9822" y="12047"/>
                    <a:pt x="9822" y="12048"/>
                  </a:cubicBezTo>
                  <a:lnTo>
                    <a:pt x="9822" y="12048"/>
                  </a:lnTo>
                  <a:cubicBezTo>
                    <a:pt x="9739" y="12036"/>
                    <a:pt x="9644" y="12036"/>
                    <a:pt x="9561" y="12036"/>
                  </a:cubicBezTo>
                  <a:cubicBezTo>
                    <a:pt x="9573" y="12024"/>
                    <a:pt x="9585" y="12024"/>
                    <a:pt x="9585" y="12013"/>
                  </a:cubicBezTo>
                  <a:lnTo>
                    <a:pt x="9585" y="12013"/>
                  </a:lnTo>
                  <a:cubicBezTo>
                    <a:pt x="9550" y="12048"/>
                    <a:pt x="9454" y="12024"/>
                    <a:pt x="9431" y="12084"/>
                  </a:cubicBezTo>
                  <a:cubicBezTo>
                    <a:pt x="9442" y="12048"/>
                    <a:pt x="9454" y="12013"/>
                    <a:pt x="9466" y="11989"/>
                  </a:cubicBezTo>
                  <a:lnTo>
                    <a:pt x="9466" y="11989"/>
                  </a:lnTo>
                  <a:cubicBezTo>
                    <a:pt x="9431" y="12024"/>
                    <a:pt x="9383" y="12048"/>
                    <a:pt x="9347" y="12084"/>
                  </a:cubicBezTo>
                  <a:cubicBezTo>
                    <a:pt x="9339" y="12076"/>
                    <a:pt x="9365" y="11999"/>
                    <a:pt x="9382" y="11945"/>
                  </a:cubicBezTo>
                  <a:lnTo>
                    <a:pt x="9382" y="11945"/>
                  </a:lnTo>
                  <a:cubicBezTo>
                    <a:pt x="9377" y="11948"/>
                    <a:pt x="9369" y="11955"/>
                    <a:pt x="9359" y="11965"/>
                  </a:cubicBezTo>
                  <a:lnTo>
                    <a:pt x="9311" y="11965"/>
                  </a:lnTo>
                  <a:cubicBezTo>
                    <a:pt x="9311" y="11977"/>
                    <a:pt x="9311" y="12001"/>
                    <a:pt x="9300" y="12013"/>
                  </a:cubicBezTo>
                  <a:cubicBezTo>
                    <a:pt x="9347" y="12072"/>
                    <a:pt x="9323" y="12155"/>
                    <a:pt x="9228" y="12191"/>
                  </a:cubicBezTo>
                  <a:cubicBezTo>
                    <a:pt x="9264" y="12132"/>
                    <a:pt x="9192" y="11989"/>
                    <a:pt x="9300" y="11965"/>
                  </a:cubicBezTo>
                  <a:cubicBezTo>
                    <a:pt x="9264" y="11941"/>
                    <a:pt x="9228" y="11941"/>
                    <a:pt x="9180" y="11941"/>
                  </a:cubicBezTo>
                  <a:cubicBezTo>
                    <a:pt x="9204" y="11977"/>
                    <a:pt x="9204" y="12013"/>
                    <a:pt x="9192" y="12048"/>
                  </a:cubicBezTo>
                  <a:cubicBezTo>
                    <a:pt x="9192" y="12036"/>
                    <a:pt x="9192" y="12036"/>
                    <a:pt x="9192" y="12036"/>
                  </a:cubicBezTo>
                  <a:cubicBezTo>
                    <a:pt x="9157" y="12001"/>
                    <a:pt x="9097" y="11965"/>
                    <a:pt x="9061" y="11929"/>
                  </a:cubicBezTo>
                  <a:lnTo>
                    <a:pt x="9061" y="11929"/>
                  </a:lnTo>
                  <a:cubicBezTo>
                    <a:pt x="9070" y="11956"/>
                    <a:pt x="9073" y="11969"/>
                    <a:pt x="9063" y="11969"/>
                  </a:cubicBezTo>
                  <a:cubicBezTo>
                    <a:pt x="9060" y="11969"/>
                    <a:pt x="9055" y="11968"/>
                    <a:pt x="9050" y="11965"/>
                  </a:cubicBezTo>
                  <a:cubicBezTo>
                    <a:pt x="9073" y="11929"/>
                    <a:pt x="9026" y="11917"/>
                    <a:pt x="9085" y="11917"/>
                  </a:cubicBezTo>
                  <a:cubicBezTo>
                    <a:pt x="9061" y="11905"/>
                    <a:pt x="9055" y="11899"/>
                    <a:pt x="9054" y="11899"/>
                  </a:cubicBezTo>
                  <a:lnTo>
                    <a:pt x="9054" y="11899"/>
                  </a:lnTo>
                  <a:cubicBezTo>
                    <a:pt x="9052" y="11899"/>
                    <a:pt x="9055" y="11905"/>
                    <a:pt x="9050" y="11917"/>
                  </a:cubicBezTo>
                  <a:cubicBezTo>
                    <a:pt x="9055" y="11926"/>
                    <a:pt x="9044" y="11941"/>
                    <a:pt x="9014" y="11965"/>
                  </a:cubicBezTo>
                  <a:cubicBezTo>
                    <a:pt x="9018" y="11938"/>
                    <a:pt x="9015" y="11929"/>
                    <a:pt x="9009" y="11929"/>
                  </a:cubicBezTo>
                  <a:cubicBezTo>
                    <a:pt x="8994" y="11929"/>
                    <a:pt x="8959" y="11973"/>
                    <a:pt x="8919" y="11989"/>
                  </a:cubicBezTo>
                  <a:cubicBezTo>
                    <a:pt x="8919" y="11953"/>
                    <a:pt x="8907" y="11917"/>
                    <a:pt x="8907" y="11894"/>
                  </a:cubicBezTo>
                  <a:cubicBezTo>
                    <a:pt x="8904" y="11899"/>
                    <a:pt x="8896" y="11901"/>
                    <a:pt x="8885" y="11901"/>
                  </a:cubicBezTo>
                  <a:cubicBezTo>
                    <a:pt x="8844" y="11901"/>
                    <a:pt x="8761" y="11869"/>
                    <a:pt x="8752" y="11822"/>
                  </a:cubicBezTo>
                  <a:cubicBezTo>
                    <a:pt x="8744" y="11845"/>
                    <a:pt x="8732" y="11858"/>
                    <a:pt x="8714" y="11858"/>
                  </a:cubicBezTo>
                  <a:cubicBezTo>
                    <a:pt x="8704" y="11858"/>
                    <a:pt x="8693" y="11854"/>
                    <a:pt x="8680" y="11846"/>
                  </a:cubicBezTo>
                  <a:cubicBezTo>
                    <a:pt x="8680" y="11822"/>
                    <a:pt x="8680" y="11810"/>
                    <a:pt x="8692" y="11798"/>
                  </a:cubicBezTo>
                  <a:cubicBezTo>
                    <a:pt x="8684" y="11795"/>
                    <a:pt x="8677" y="11794"/>
                    <a:pt x="8671" y="11794"/>
                  </a:cubicBezTo>
                  <a:cubicBezTo>
                    <a:pt x="8648" y="11794"/>
                    <a:pt x="8636" y="11812"/>
                    <a:pt x="8622" y="11812"/>
                  </a:cubicBezTo>
                  <a:cubicBezTo>
                    <a:pt x="8613" y="11812"/>
                    <a:pt x="8602" y="11804"/>
                    <a:pt x="8585" y="11774"/>
                  </a:cubicBezTo>
                  <a:cubicBezTo>
                    <a:pt x="8585" y="11810"/>
                    <a:pt x="8573" y="11798"/>
                    <a:pt x="8549" y="11810"/>
                  </a:cubicBezTo>
                  <a:cubicBezTo>
                    <a:pt x="8539" y="11845"/>
                    <a:pt x="8540" y="11851"/>
                    <a:pt x="8536" y="11851"/>
                  </a:cubicBezTo>
                  <a:cubicBezTo>
                    <a:pt x="8534" y="11851"/>
                    <a:pt x="8531" y="11850"/>
                    <a:pt x="8526" y="11850"/>
                  </a:cubicBezTo>
                  <a:cubicBezTo>
                    <a:pt x="8515" y="11850"/>
                    <a:pt x="8495" y="11854"/>
                    <a:pt x="8454" y="11882"/>
                  </a:cubicBezTo>
                  <a:cubicBezTo>
                    <a:pt x="8454" y="11870"/>
                    <a:pt x="8454" y="11846"/>
                    <a:pt x="8466" y="11834"/>
                  </a:cubicBezTo>
                  <a:lnTo>
                    <a:pt x="8466" y="11834"/>
                  </a:lnTo>
                  <a:cubicBezTo>
                    <a:pt x="8454" y="11846"/>
                    <a:pt x="8442" y="11858"/>
                    <a:pt x="8430" y="11858"/>
                  </a:cubicBezTo>
                  <a:cubicBezTo>
                    <a:pt x="8442" y="11763"/>
                    <a:pt x="8466" y="11834"/>
                    <a:pt x="8395" y="11774"/>
                  </a:cubicBezTo>
                  <a:cubicBezTo>
                    <a:pt x="8403" y="11757"/>
                    <a:pt x="8418" y="11746"/>
                    <a:pt x="8440" y="11746"/>
                  </a:cubicBezTo>
                  <a:cubicBezTo>
                    <a:pt x="8448" y="11746"/>
                    <a:pt x="8457" y="11747"/>
                    <a:pt x="8466" y="11751"/>
                  </a:cubicBezTo>
                  <a:cubicBezTo>
                    <a:pt x="8414" y="11718"/>
                    <a:pt x="8361" y="11709"/>
                    <a:pt x="8307" y="11709"/>
                  </a:cubicBezTo>
                  <a:cubicBezTo>
                    <a:pt x="8245" y="11709"/>
                    <a:pt x="8184" y="11720"/>
                    <a:pt x="8124" y="11720"/>
                  </a:cubicBezTo>
                  <a:cubicBezTo>
                    <a:pt x="8103" y="11720"/>
                    <a:pt x="8082" y="11719"/>
                    <a:pt x="8061" y="11715"/>
                  </a:cubicBezTo>
                  <a:cubicBezTo>
                    <a:pt x="8061" y="11703"/>
                    <a:pt x="8097" y="11703"/>
                    <a:pt x="8026" y="11667"/>
                  </a:cubicBezTo>
                  <a:lnTo>
                    <a:pt x="8026" y="11667"/>
                  </a:lnTo>
                  <a:cubicBezTo>
                    <a:pt x="8036" y="11681"/>
                    <a:pt x="8035" y="11687"/>
                    <a:pt x="8026" y="11687"/>
                  </a:cubicBezTo>
                  <a:cubicBezTo>
                    <a:pt x="7984" y="11687"/>
                    <a:pt x="7758" y="11546"/>
                    <a:pt x="7728" y="11536"/>
                  </a:cubicBezTo>
                  <a:cubicBezTo>
                    <a:pt x="7716" y="11530"/>
                    <a:pt x="7701" y="11528"/>
                    <a:pt x="7685" y="11528"/>
                  </a:cubicBezTo>
                  <a:cubicBezTo>
                    <a:pt x="7638" y="11528"/>
                    <a:pt x="7582" y="11548"/>
                    <a:pt x="7573" y="11548"/>
                  </a:cubicBezTo>
                  <a:cubicBezTo>
                    <a:pt x="7490" y="11513"/>
                    <a:pt x="7383" y="11524"/>
                    <a:pt x="7287" y="11501"/>
                  </a:cubicBezTo>
                  <a:cubicBezTo>
                    <a:pt x="7311" y="11453"/>
                    <a:pt x="7109" y="11465"/>
                    <a:pt x="7049" y="11382"/>
                  </a:cubicBezTo>
                  <a:lnTo>
                    <a:pt x="7049" y="11382"/>
                  </a:lnTo>
                  <a:cubicBezTo>
                    <a:pt x="7057" y="11405"/>
                    <a:pt x="7056" y="11413"/>
                    <a:pt x="7051" y="11413"/>
                  </a:cubicBezTo>
                  <a:cubicBezTo>
                    <a:pt x="7039" y="11413"/>
                    <a:pt x="7010" y="11378"/>
                    <a:pt x="7002" y="11370"/>
                  </a:cubicBezTo>
                  <a:lnTo>
                    <a:pt x="6990" y="11370"/>
                  </a:lnTo>
                  <a:cubicBezTo>
                    <a:pt x="6990" y="11405"/>
                    <a:pt x="6978" y="11429"/>
                    <a:pt x="6954" y="11429"/>
                  </a:cubicBezTo>
                  <a:cubicBezTo>
                    <a:pt x="6954" y="11381"/>
                    <a:pt x="6901" y="11356"/>
                    <a:pt x="6850" y="11356"/>
                  </a:cubicBezTo>
                  <a:cubicBezTo>
                    <a:pt x="6814" y="11356"/>
                    <a:pt x="6778" y="11369"/>
                    <a:pt x="6764" y="11393"/>
                  </a:cubicBezTo>
                  <a:cubicBezTo>
                    <a:pt x="6767" y="11377"/>
                    <a:pt x="6765" y="11370"/>
                    <a:pt x="6761" y="11369"/>
                  </a:cubicBezTo>
                  <a:lnTo>
                    <a:pt x="6761" y="11369"/>
                  </a:lnTo>
                  <a:cubicBezTo>
                    <a:pt x="6763" y="11367"/>
                    <a:pt x="6767" y="11365"/>
                    <a:pt x="6770" y="11362"/>
                  </a:cubicBezTo>
                  <a:lnTo>
                    <a:pt x="6770" y="11362"/>
                  </a:lnTo>
                  <a:cubicBezTo>
                    <a:pt x="6767" y="11363"/>
                    <a:pt x="6765" y="11364"/>
                    <a:pt x="6762" y="11364"/>
                  </a:cubicBezTo>
                  <a:cubicBezTo>
                    <a:pt x="6743" y="11364"/>
                    <a:pt x="6726" y="11329"/>
                    <a:pt x="6716" y="11310"/>
                  </a:cubicBezTo>
                  <a:cubicBezTo>
                    <a:pt x="6692" y="11322"/>
                    <a:pt x="6680" y="11346"/>
                    <a:pt x="6656" y="11358"/>
                  </a:cubicBezTo>
                  <a:cubicBezTo>
                    <a:pt x="6633" y="11322"/>
                    <a:pt x="6633" y="11286"/>
                    <a:pt x="6668" y="11274"/>
                  </a:cubicBezTo>
                  <a:lnTo>
                    <a:pt x="6668" y="11274"/>
                  </a:lnTo>
                  <a:cubicBezTo>
                    <a:pt x="6661" y="11276"/>
                    <a:pt x="6653" y="11277"/>
                    <a:pt x="6644" y="11277"/>
                  </a:cubicBezTo>
                  <a:cubicBezTo>
                    <a:pt x="6503" y="11277"/>
                    <a:pt x="6136" y="11036"/>
                    <a:pt x="6110" y="11036"/>
                  </a:cubicBezTo>
                  <a:cubicBezTo>
                    <a:pt x="6109" y="11036"/>
                    <a:pt x="6109" y="11036"/>
                    <a:pt x="6109" y="11036"/>
                  </a:cubicBezTo>
                  <a:cubicBezTo>
                    <a:pt x="6109" y="11012"/>
                    <a:pt x="6109" y="10989"/>
                    <a:pt x="6132" y="10977"/>
                  </a:cubicBezTo>
                  <a:cubicBezTo>
                    <a:pt x="6097" y="10950"/>
                    <a:pt x="6068" y="10937"/>
                    <a:pt x="6030" y="10937"/>
                  </a:cubicBezTo>
                  <a:cubicBezTo>
                    <a:pt x="6018" y="10937"/>
                    <a:pt x="6004" y="10938"/>
                    <a:pt x="5990" y="10941"/>
                  </a:cubicBezTo>
                  <a:cubicBezTo>
                    <a:pt x="6002" y="10905"/>
                    <a:pt x="6002" y="10881"/>
                    <a:pt x="6025" y="10881"/>
                  </a:cubicBezTo>
                  <a:cubicBezTo>
                    <a:pt x="6023" y="10880"/>
                    <a:pt x="6020" y="10880"/>
                    <a:pt x="6016" y="10880"/>
                  </a:cubicBezTo>
                  <a:cubicBezTo>
                    <a:pt x="5973" y="10880"/>
                    <a:pt x="5835" y="10930"/>
                    <a:pt x="5835" y="10941"/>
                  </a:cubicBezTo>
                  <a:cubicBezTo>
                    <a:pt x="5823" y="10905"/>
                    <a:pt x="5835" y="10893"/>
                    <a:pt x="5859" y="10893"/>
                  </a:cubicBezTo>
                  <a:cubicBezTo>
                    <a:pt x="5787" y="10834"/>
                    <a:pt x="5704" y="10810"/>
                    <a:pt x="5609" y="10762"/>
                  </a:cubicBezTo>
                  <a:cubicBezTo>
                    <a:pt x="5605" y="10764"/>
                    <a:pt x="5601" y="10764"/>
                    <a:pt x="5596" y="10764"/>
                  </a:cubicBezTo>
                  <a:cubicBezTo>
                    <a:pt x="5557" y="10764"/>
                    <a:pt x="5486" y="10717"/>
                    <a:pt x="5454" y="10631"/>
                  </a:cubicBezTo>
                  <a:cubicBezTo>
                    <a:pt x="5440" y="10640"/>
                    <a:pt x="5427" y="10643"/>
                    <a:pt x="5415" y="10643"/>
                  </a:cubicBezTo>
                  <a:cubicBezTo>
                    <a:pt x="5375" y="10643"/>
                    <a:pt x="5347" y="10608"/>
                    <a:pt x="5347" y="10608"/>
                  </a:cubicBezTo>
                  <a:cubicBezTo>
                    <a:pt x="5324" y="10608"/>
                    <a:pt x="5300" y="10429"/>
                    <a:pt x="5343" y="10429"/>
                  </a:cubicBezTo>
                  <a:cubicBezTo>
                    <a:pt x="5344" y="10429"/>
                    <a:pt x="5345" y="10429"/>
                    <a:pt x="5347" y="10429"/>
                  </a:cubicBezTo>
                  <a:cubicBezTo>
                    <a:pt x="5340" y="10407"/>
                    <a:pt x="5335" y="10399"/>
                    <a:pt x="5329" y="10399"/>
                  </a:cubicBezTo>
                  <a:cubicBezTo>
                    <a:pt x="5316" y="10399"/>
                    <a:pt x="5302" y="10444"/>
                    <a:pt x="5276" y="10444"/>
                  </a:cubicBezTo>
                  <a:cubicBezTo>
                    <a:pt x="5272" y="10444"/>
                    <a:pt x="5268" y="10443"/>
                    <a:pt x="5263" y="10441"/>
                  </a:cubicBezTo>
                  <a:cubicBezTo>
                    <a:pt x="5311" y="10262"/>
                    <a:pt x="5156" y="10417"/>
                    <a:pt x="5156" y="10274"/>
                  </a:cubicBezTo>
                  <a:cubicBezTo>
                    <a:pt x="5156" y="10310"/>
                    <a:pt x="5144" y="10322"/>
                    <a:pt x="5109" y="10322"/>
                  </a:cubicBezTo>
                  <a:cubicBezTo>
                    <a:pt x="5044" y="10279"/>
                    <a:pt x="5028" y="10138"/>
                    <a:pt x="4929" y="10138"/>
                  </a:cubicBezTo>
                  <a:cubicBezTo>
                    <a:pt x="4918" y="10138"/>
                    <a:pt x="4907" y="10140"/>
                    <a:pt x="4894" y="10143"/>
                  </a:cubicBezTo>
                  <a:cubicBezTo>
                    <a:pt x="4930" y="10096"/>
                    <a:pt x="4739" y="9822"/>
                    <a:pt x="4668" y="9822"/>
                  </a:cubicBezTo>
                  <a:cubicBezTo>
                    <a:pt x="4656" y="9738"/>
                    <a:pt x="4656" y="9715"/>
                    <a:pt x="4561" y="9679"/>
                  </a:cubicBezTo>
                  <a:cubicBezTo>
                    <a:pt x="4602" y="9586"/>
                    <a:pt x="4448" y="9156"/>
                    <a:pt x="4336" y="9156"/>
                  </a:cubicBezTo>
                  <a:cubicBezTo>
                    <a:pt x="4318" y="9156"/>
                    <a:pt x="4302" y="9167"/>
                    <a:pt x="4287" y="9191"/>
                  </a:cubicBezTo>
                  <a:cubicBezTo>
                    <a:pt x="4275" y="9149"/>
                    <a:pt x="4293" y="9143"/>
                    <a:pt x="4315" y="9143"/>
                  </a:cubicBezTo>
                  <a:cubicBezTo>
                    <a:pt x="4324" y="9143"/>
                    <a:pt x="4334" y="9144"/>
                    <a:pt x="4343" y="9144"/>
                  </a:cubicBezTo>
                  <a:cubicBezTo>
                    <a:pt x="4356" y="9144"/>
                    <a:pt x="4367" y="9142"/>
                    <a:pt x="4370" y="9131"/>
                  </a:cubicBezTo>
                  <a:cubicBezTo>
                    <a:pt x="4430" y="8941"/>
                    <a:pt x="4442" y="8703"/>
                    <a:pt x="4442" y="8500"/>
                  </a:cubicBezTo>
                  <a:lnTo>
                    <a:pt x="4442" y="8500"/>
                  </a:lnTo>
                  <a:cubicBezTo>
                    <a:pt x="4430" y="8512"/>
                    <a:pt x="4407" y="8512"/>
                    <a:pt x="4384" y="8523"/>
                  </a:cubicBezTo>
                  <a:lnTo>
                    <a:pt x="4384" y="8523"/>
                  </a:lnTo>
                  <a:cubicBezTo>
                    <a:pt x="4390" y="8513"/>
                    <a:pt x="4416" y="8445"/>
                    <a:pt x="4427" y="8445"/>
                  </a:cubicBezTo>
                  <a:cubicBezTo>
                    <a:pt x="4431" y="8445"/>
                    <a:pt x="4433" y="8457"/>
                    <a:pt x="4430" y="8488"/>
                  </a:cubicBezTo>
                  <a:cubicBezTo>
                    <a:pt x="4442" y="8441"/>
                    <a:pt x="4430" y="8417"/>
                    <a:pt x="4394" y="8405"/>
                  </a:cubicBezTo>
                  <a:cubicBezTo>
                    <a:pt x="4398" y="8390"/>
                    <a:pt x="4405" y="8384"/>
                    <a:pt x="4414" y="8384"/>
                  </a:cubicBezTo>
                  <a:cubicBezTo>
                    <a:pt x="4432" y="8384"/>
                    <a:pt x="4454" y="8409"/>
                    <a:pt x="4454" y="8417"/>
                  </a:cubicBezTo>
                  <a:cubicBezTo>
                    <a:pt x="4454" y="8405"/>
                    <a:pt x="4454" y="8393"/>
                    <a:pt x="4454" y="8381"/>
                  </a:cubicBezTo>
                  <a:cubicBezTo>
                    <a:pt x="4426" y="8354"/>
                    <a:pt x="4419" y="8322"/>
                    <a:pt x="4422" y="8282"/>
                  </a:cubicBezTo>
                  <a:lnTo>
                    <a:pt x="4422" y="8282"/>
                  </a:lnTo>
                  <a:lnTo>
                    <a:pt x="4418" y="8286"/>
                  </a:lnTo>
                  <a:cubicBezTo>
                    <a:pt x="4411" y="8272"/>
                    <a:pt x="4412" y="8266"/>
                    <a:pt x="4417" y="8266"/>
                  </a:cubicBezTo>
                  <a:cubicBezTo>
                    <a:pt x="4418" y="8266"/>
                    <a:pt x="4421" y="8267"/>
                    <a:pt x="4423" y="8268"/>
                  </a:cubicBezTo>
                  <a:lnTo>
                    <a:pt x="4423" y="8268"/>
                  </a:lnTo>
                  <a:cubicBezTo>
                    <a:pt x="4426" y="8242"/>
                    <a:pt x="4433" y="8213"/>
                    <a:pt x="4442" y="8179"/>
                  </a:cubicBezTo>
                  <a:lnTo>
                    <a:pt x="4442" y="8179"/>
                  </a:lnTo>
                  <a:cubicBezTo>
                    <a:pt x="4432" y="8184"/>
                    <a:pt x="4424" y="8186"/>
                    <a:pt x="4417" y="8186"/>
                  </a:cubicBezTo>
                  <a:cubicBezTo>
                    <a:pt x="4399" y="8186"/>
                    <a:pt x="4391" y="8172"/>
                    <a:pt x="4377" y="8172"/>
                  </a:cubicBezTo>
                  <a:cubicBezTo>
                    <a:pt x="4372" y="8172"/>
                    <a:pt x="4367" y="8174"/>
                    <a:pt x="4360" y="8178"/>
                  </a:cubicBezTo>
                  <a:lnTo>
                    <a:pt x="4360" y="8178"/>
                  </a:lnTo>
                  <a:cubicBezTo>
                    <a:pt x="4524" y="8070"/>
                    <a:pt x="4323" y="7738"/>
                    <a:pt x="4323" y="7691"/>
                  </a:cubicBezTo>
                  <a:lnTo>
                    <a:pt x="4323" y="7691"/>
                  </a:lnTo>
                  <a:cubicBezTo>
                    <a:pt x="4329" y="7692"/>
                    <a:pt x="4335" y="7692"/>
                    <a:pt x="4340" y="7692"/>
                  </a:cubicBezTo>
                  <a:cubicBezTo>
                    <a:pt x="4462" y="7692"/>
                    <a:pt x="4424" y="7471"/>
                    <a:pt x="4372" y="7471"/>
                  </a:cubicBezTo>
                  <a:cubicBezTo>
                    <a:pt x="4368" y="7471"/>
                    <a:pt x="4363" y="7473"/>
                    <a:pt x="4358" y="7476"/>
                  </a:cubicBezTo>
                  <a:cubicBezTo>
                    <a:pt x="4382" y="7393"/>
                    <a:pt x="4454" y="7250"/>
                    <a:pt x="4442" y="7107"/>
                  </a:cubicBezTo>
                  <a:cubicBezTo>
                    <a:pt x="4418" y="7107"/>
                    <a:pt x="4406" y="7107"/>
                    <a:pt x="4382" y="7095"/>
                  </a:cubicBezTo>
                  <a:cubicBezTo>
                    <a:pt x="4406" y="7071"/>
                    <a:pt x="4430" y="7048"/>
                    <a:pt x="4454" y="7036"/>
                  </a:cubicBezTo>
                  <a:cubicBezTo>
                    <a:pt x="4406" y="6869"/>
                    <a:pt x="4335" y="6476"/>
                    <a:pt x="4454" y="6238"/>
                  </a:cubicBezTo>
                  <a:lnTo>
                    <a:pt x="4454" y="6238"/>
                  </a:lnTo>
                  <a:cubicBezTo>
                    <a:pt x="4451" y="6243"/>
                    <a:pt x="4448" y="6245"/>
                    <a:pt x="4445" y="6245"/>
                  </a:cubicBezTo>
                  <a:cubicBezTo>
                    <a:pt x="4433" y="6245"/>
                    <a:pt x="4416" y="6224"/>
                    <a:pt x="4394" y="6224"/>
                  </a:cubicBezTo>
                  <a:cubicBezTo>
                    <a:pt x="4390" y="6224"/>
                    <a:pt x="4386" y="6225"/>
                    <a:pt x="4382" y="6226"/>
                  </a:cubicBezTo>
                  <a:cubicBezTo>
                    <a:pt x="4422" y="6153"/>
                    <a:pt x="4507" y="6138"/>
                    <a:pt x="4603" y="6138"/>
                  </a:cubicBezTo>
                  <a:cubicBezTo>
                    <a:pt x="4666" y="6138"/>
                    <a:pt x="4733" y="6144"/>
                    <a:pt x="4796" y="6144"/>
                  </a:cubicBezTo>
                  <a:cubicBezTo>
                    <a:pt x="4840" y="6144"/>
                    <a:pt x="4882" y="6141"/>
                    <a:pt x="4918" y="6131"/>
                  </a:cubicBezTo>
                  <a:lnTo>
                    <a:pt x="4918" y="6131"/>
                  </a:lnTo>
                  <a:cubicBezTo>
                    <a:pt x="4835" y="6167"/>
                    <a:pt x="4716" y="6179"/>
                    <a:pt x="4692" y="6179"/>
                  </a:cubicBezTo>
                  <a:cubicBezTo>
                    <a:pt x="4751" y="6179"/>
                    <a:pt x="4680" y="6202"/>
                    <a:pt x="4668" y="6214"/>
                  </a:cubicBezTo>
                  <a:cubicBezTo>
                    <a:pt x="4676" y="6214"/>
                    <a:pt x="4705" y="6209"/>
                    <a:pt x="4706" y="6209"/>
                  </a:cubicBezTo>
                  <a:lnTo>
                    <a:pt x="4706" y="6209"/>
                  </a:lnTo>
                  <a:cubicBezTo>
                    <a:pt x="4706" y="6209"/>
                    <a:pt x="4700" y="6210"/>
                    <a:pt x="4680" y="6214"/>
                  </a:cubicBezTo>
                  <a:lnTo>
                    <a:pt x="4739" y="6214"/>
                  </a:lnTo>
                  <a:cubicBezTo>
                    <a:pt x="4692" y="6214"/>
                    <a:pt x="4704" y="6226"/>
                    <a:pt x="4656" y="6226"/>
                  </a:cubicBezTo>
                  <a:lnTo>
                    <a:pt x="4680" y="6226"/>
                  </a:lnTo>
                  <a:cubicBezTo>
                    <a:pt x="4660" y="6231"/>
                    <a:pt x="4639" y="6238"/>
                    <a:pt x="4644" y="6238"/>
                  </a:cubicBezTo>
                  <a:cubicBezTo>
                    <a:pt x="4656" y="6250"/>
                    <a:pt x="4704" y="6286"/>
                    <a:pt x="4716" y="6286"/>
                  </a:cubicBezTo>
                  <a:cubicBezTo>
                    <a:pt x="4693" y="6291"/>
                    <a:pt x="4721" y="6300"/>
                    <a:pt x="4738" y="6304"/>
                  </a:cubicBezTo>
                  <a:lnTo>
                    <a:pt x="4738" y="6304"/>
                  </a:lnTo>
                  <a:cubicBezTo>
                    <a:pt x="4723" y="6302"/>
                    <a:pt x="4713" y="6301"/>
                    <a:pt x="4706" y="6301"/>
                  </a:cubicBezTo>
                  <a:cubicBezTo>
                    <a:pt x="4704" y="6301"/>
                    <a:pt x="4702" y="6302"/>
                    <a:pt x="4701" y="6302"/>
                  </a:cubicBezTo>
                  <a:lnTo>
                    <a:pt x="4701" y="6302"/>
                  </a:lnTo>
                  <a:cubicBezTo>
                    <a:pt x="4702" y="6302"/>
                    <a:pt x="4703" y="6302"/>
                    <a:pt x="4703" y="6302"/>
                  </a:cubicBezTo>
                  <a:lnTo>
                    <a:pt x="4703" y="6302"/>
                  </a:lnTo>
                  <a:cubicBezTo>
                    <a:pt x="4702" y="6302"/>
                    <a:pt x="4701" y="6302"/>
                    <a:pt x="4700" y="6302"/>
                  </a:cubicBezTo>
                  <a:lnTo>
                    <a:pt x="4700" y="6302"/>
                  </a:lnTo>
                  <a:cubicBezTo>
                    <a:pt x="4679" y="6305"/>
                    <a:pt x="4727" y="6325"/>
                    <a:pt x="4668" y="6333"/>
                  </a:cubicBezTo>
                  <a:lnTo>
                    <a:pt x="4787" y="6333"/>
                  </a:lnTo>
                  <a:cubicBezTo>
                    <a:pt x="4775" y="6333"/>
                    <a:pt x="4680" y="6333"/>
                    <a:pt x="4680" y="6345"/>
                  </a:cubicBezTo>
                  <a:cubicBezTo>
                    <a:pt x="4706" y="6345"/>
                    <a:pt x="4718" y="6353"/>
                    <a:pt x="4732" y="6357"/>
                  </a:cubicBezTo>
                  <a:lnTo>
                    <a:pt x="4644" y="6357"/>
                  </a:lnTo>
                  <a:cubicBezTo>
                    <a:pt x="4763" y="6357"/>
                    <a:pt x="4620" y="6357"/>
                    <a:pt x="4704" y="6369"/>
                  </a:cubicBezTo>
                  <a:cubicBezTo>
                    <a:pt x="4699" y="6369"/>
                    <a:pt x="4695" y="6369"/>
                    <a:pt x="4692" y="6369"/>
                  </a:cubicBezTo>
                  <a:lnTo>
                    <a:pt x="4692" y="6369"/>
                  </a:lnTo>
                  <a:cubicBezTo>
                    <a:pt x="4702" y="6381"/>
                    <a:pt x="4620" y="6393"/>
                    <a:pt x="4620" y="6393"/>
                  </a:cubicBezTo>
                  <a:cubicBezTo>
                    <a:pt x="4620" y="6393"/>
                    <a:pt x="4704" y="6405"/>
                    <a:pt x="4704" y="6405"/>
                  </a:cubicBezTo>
                  <a:lnTo>
                    <a:pt x="4668" y="6405"/>
                  </a:lnTo>
                  <a:cubicBezTo>
                    <a:pt x="4676" y="6405"/>
                    <a:pt x="4691" y="6411"/>
                    <a:pt x="4703" y="6414"/>
                  </a:cubicBezTo>
                  <a:lnTo>
                    <a:pt x="4703" y="6414"/>
                  </a:lnTo>
                  <a:cubicBezTo>
                    <a:pt x="4691" y="6412"/>
                    <a:pt x="4685" y="6411"/>
                    <a:pt x="4681" y="6411"/>
                  </a:cubicBezTo>
                  <a:cubicBezTo>
                    <a:pt x="4671" y="6411"/>
                    <a:pt x="4676" y="6417"/>
                    <a:pt x="4644" y="6417"/>
                  </a:cubicBezTo>
                  <a:lnTo>
                    <a:pt x="4656" y="6417"/>
                  </a:lnTo>
                  <a:cubicBezTo>
                    <a:pt x="4668" y="6417"/>
                    <a:pt x="4692" y="6417"/>
                    <a:pt x="4716" y="6429"/>
                  </a:cubicBezTo>
                  <a:cubicBezTo>
                    <a:pt x="4700" y="6429"/>
                    <a:pt x="4668" y="6434"/>
                    <a:pt x="4645" y="6434"/>
                  </a:cubicBezTo>
                  <a:cubicBezTo>
                    <a:pt x="4634" y="6434"/>
                    <a:pt x="4624" y="6433"/>
                    <a:pt x="4620" y="6429"/>
                  </a:cubicBezTo>
                  <a:lnTo>
                    <a:pt x="4620" y="6429"/>
                  </a:lnTo>
                  <a:cubicBezTo>
                    <a:pt x="4626" y="6435"/>
                    <a:pt x="4641" y="6435"/>
                    <a:pt x="4656" y="6435"/>
                  </a:cubicBezTo>
                  <a:cubicBezTo>
                    <a:pt x="4671" y="6435"/>
                    <a:pt x="4686" y="6435"/>
                    <a:pt x="4692" y="6440"/>
                  </a:cubicBezTo>
                  <a:cubicBezTo>
                    <a:pt x="4628" y="6440"/>
                    <a:pt x="4681" y="6456"/>
                    <a:pt x="4678" y="6456"/>
                  </a:cubicBezTo>
                  <a:cubicBezTo>
                    <a:pt x="4676" y="6456"/>
                    <a:pt x="4668" y="6454"/>
                    <a:pt x="4645" y="6449"/>
                  </a:cubicBezTo>
                  <a:lnTo>
                    <a:pt x="4645" y="6449"/>
                  </a:lnTo>
                  <a:cubicBezTo>
                    <a:pt x="4643" y="6451"/>
                    <a:pt x="4634" y="6452"/>
                    <a:pt x="4612" y="6452"/>
                  </a:cubicBezTo>
                  <a:lnTo>
                    <a:pt x="4612" y="6452"/>
                  </a:lnTo>
                  <a:cubicBezTo>
                    <a:pt x="4607" y="6450"/>
                    <a:pt x="4603" y="6449"/>
                    <a:pt x="4600" y="6449"/>
                  </a:cubicBezTo>
                  <a:cubicBezTo>
                    <a:pt x="4598" y="6449"/>
                    <a:pt x="4597" y="6450"/>
                    <a:pt x="4597" y="6452"/>
                  </a:cubicBezTo>
                  <a:cubicBezTo>
                    <a:pt x="4602" y="6452"/>
                    <a:pt x="4607" y="6452"/>
                    <a:pt x="4612" y="6452"/>
                  </a:cubicBezTo>
                  <a:lnTo>
                    <a:pt x="4612" y="6452"/>
                  </a:lnTo>
                  <a:cubicBezTo>
                    <a:pt x="4623" y="6457"/>
                    <a:pt x="4637" y="6464"/>
                    <a:pt x="4644" y="6464"/>
                  </a:cubicBezTo>
                  <a:cubicBezTo>
                    <a:pt x="4620" y="6464"/>
                    <a:pt x="4620" y="6476"/>
                    <a:pt x="4644" y="6476"/>
                  </a:cubicBezTo>
                  <a:cubicBezTo>
                    <a:pt x="4620" y="6476"/>
                    <a:pt x="4608" y="6476"/>
                    <a:pt x="4585" y="6488"/>
                  </a:cubicBezTo>
                  <a:cubicBezTo>
                    <a:pt x="4593" y="6484"/>
                    <a:pt x="4602" y="6483"/>
                    <a:pt x="4612" y="6483"/>
                  </a:cubicBezTo>
                  <a:cubicBezTo>
                    <a:pt x="4631" y="6483"/>
                    <a:pt x="4652" y="6488"/>
                    <a:pt x="4668" y="6488"/>
                  </a:cubicBezTo>
                  <a:lnTo>
                    <a:pt x="4608" y="6488"/>
                  </a:lnTo>
                  <a:cubicBezTo>
                    <a:pt x="4728" y="6500"/>
                    <a:pt x="4561" y="6500"/>
                    <a:pt x="4537" y="6500"/>
                  </a:cubicBezTo>
                  <a:cubicBezTo>
                    <a:pt x="4597" y="6500"/>
                    <a:pt x="4608" y="6512"/>
                    <a:pt x="4656" y="6512"/>
                  </a:cubicBezTo>
                  <a:lnTo>
                    <a:pt x="4632" y="6512"/>
                  </a:lnTo>
                  <a:cubicBezTo>
                    <a:pt x="4610" y="6512"/>
                    <a:pt x="4638" y="6516"/>
                    <a:pt x="4663" y="6520"/>
                  </a:cubicBezTo>
                  <a:lnTo>
                    <a:pt x="4663" y="6520"/>
                  </a:lnTo>
                  <a:cubicBezTo>
                    <a:pt x="4666" y="6518"/>
                    <a:pt x="4669" y="6517"/>
                    <a:pt x="4669" y="6517"/>
                  </a:cubicBezTo>
                  <a:lnTo>
                    <a:pt x="4669" y="6517"/>
                  </a:lnTo>
                  <a:cubicBezTo>
                    <a:pt x="4669" y="6517"/>
                    <a:pt x="4668" y="6518"/>
                    <a:pt x="4664" y="6520"/>
                  </a:cubicBezTo>
                  <a:lnTo>
                    <a:pt x="4664" y="6520"/>
                  </a:lnTo>
                  <a:cubicBezTo>
                    <a:pt x="4663" y="6520"/>
                    <a:pt x="4663" y="6520"/>
                    <a:pt x="4663" y="6520"/>
                  </a:cubicBezTo>
                  <a:lnTo>
                    <a:pt x="4663" y="6520"/>
                  </a:lnTo>
                  <a:cubicBezTo>
                    <a:pt x="4661" y="6521"/>
                    <a:pt x="4658" y="6522"/>
                    <a:pt x="4656" y="6524"/>
                  </a:cubicBezTo>
                  <a:lnTo>
                    <a:pt x="4656" y="6524"/>
                  </a:lnTo>
                  <a:cubicBezTo>
                    <a:pt x="4659" y="6522"/>
                    <a:pt x="4662" y="6521"/>
                    <a:pt x="4664" y="6520"/>
                  </a:cubicBezTo>
                  <a:lnTo>
                    <a:pt x="4664" y="6520"/>
                  </a:lnTo>
                  <a:cubicBezTo>
                    <a:pt x="4678" y="6522"/>
                    <a:pt x="4692" y="6524"/>
                    <a:pt x="4692" y="6524"/>
                  </a:cubicBezTo>
                  <a:cubicBezTo>
                    <a:pt x="4682" y="6526"/>
                    <a:pt x="4675" y="6528"/>
                    <a:pt x="4669" y="6529"/>
                  </a:cubicBezTo>
                  <a:lnTo>
                    <a:pt x="4669" y="6529"/>
                  </a:lnTo>
                  <a:cubicBezTo>
                    <a:pt x="4668" y="6528"/>
                    <a:pt x="4664" y="6526"/>
                    <a:pt x="4656" y="6524"/>
                  </a:cubicBezTo>
                  <a:lnTo>
                    <a:pt x="4656" y="6524"/>
                  </a:lnTo>
                  <a:cubicBezTo>
                    <a:pt x="4651" y="6527"/>
                    <a:pt x="4648" y="6531"/>
                    <a:pt x="4655" y="6531"/>
                  </a:cubicBezTo>
                  <a:cubicBezTo>
                    <a:pt x="4658" y="6531"/>
                    <a:pt x="4662" y="6530"/>
                    <a:pt x="4669" y="6529"/>
                  </a:cubicBezTo>
                  <a:lnTo>
                    <a:pt x="4669" y="6529"/>
                  </a:lnTo>
                  <a:cubicBezTo>
                    <a:pt x="4670" y="6531"/>
                    <a:pt x="4667" y="6531"/>
                    <a:pt x="4662" y="6532"/>
                  </a:cubicBezTo>
                  <a:lnTo>
                    <a:pt x="4662" y="6532"/>
                  </a:lnTo>
                  <a:cubicBezTo>
                    <a:pt x="4607" y="6528"/>
                    <a:pt x="4582" y="6527"/>
                    <a:pt x="4574" y="6527"/>
                  </a:cubicBezTo>
                  <a:cubicBezTo>
                    <a:pt x="4557" y="6527"/>
                    <a:pt x="4615" y="6532"/>
                    <a:pt x="4648" y="6532"/>
                  </a:cubicBezTo>
                  <a:cubicBezTo>
                    <a:pt x="4653" y="6532"/>
                    <a:pt x="4658" y="6532"/>
                    <a:pt x="4662" y="6532"/>
                  </a:cubicBezTo>
                  <a:lnTo>
                    <a:pt x="4662" y="6532"/>
                  </a:lnTo>
                  <a:cubicBezTo>
                    <a:pt x="4677" y="6533"/>
                    <a:pt x="4695" y="6534"/>
                    <a:pt x="4716" y="6536"/>
                  </a:cubicBezTo>
                  <a:cubicBezTo>
                    <a:pt x="4680" y="6536"/>
                    <a:pt x="4692" y="6536"/>
                    <a:pt x="4716" y="6548"/>
                  </a:cubicBezTo>
                  <a:cubicBezTo>
                    <a:pt x="4620" y="6548"/>
                    <a:pt x="4656" y="6548"/>
                    <a:pt x="4549" y="6560"/>
                  </a:cubicBezTo>
                  <a:cubicBezTo>
                    <a:pt x="4581" y="6560"/>
                    <a:pt x="4607" y="6554"/>
                    <a:pt x="4635" y="6554"/>
                  </a:cubicBezTo>
                  <a:cubicBezTo>
                    <a:pt x="4649" y="6554"/>
                    <a:pt x="4664" y="6556"/>
                    <a:pt x="4680" y="6560"/>
                  </a:cubicBezTo>
                  <a:lnTo>
                    <a:pt x="4597" y="6560"/>
                  </a:lnTo>
                  <a:cubicBezTo>
                    <a:pt x="4614" y="6565"/>
                    <a:pt x="4626" y="6569"/>
                    <a:pt x="4636" y="6571"/>
                  </a:cubicBezTo>
                  <a:lnTo>
                    <a:pt x="4656" y="6571"/>
                  </a:lnTo>
                  <a:cubicBezTo>
                    <a:pt x="4655" y="6574"/>
                    <a:pt x="4654" y="6575"/>
                    <a:pt x="4654" y="6577"/>
                  </a:cubicBezTo>
                  <a:lnTo>
                    <a:pt x="4654" y="6577"/>
                  </a:lnTo>
                  <a:cubicBezTo>
                    <a:pt x="4650" y="6576"/>
                    <a:pt x="4644" y="6574"/>
                    <a:pt x="4636" y="6571"/>
                  </a:cubicBezTo>
                  <a:lnTo>
                    <a:pt x="4585" y="6571"/>
                  </a:lnTo>
                  <a:cubicBezTo>
                    <a:pt x="4608" y="6571"/>
                    <a:pt x="4641" y="6577"/>
                    <a:pt x="4653" y="6579"/>
                  </a:cubicBezTo>
                  <a:lnTo>
                    <a:pt x="4653" y="6579"/>
                  </a:lnTo>
                  <a:cubicBezTo>
                    <a:pt x="4653" y="6578"/>
                    <a:pt x="4653" y="6578"/>
                    <a:pt x="4654" y="6577"/>
                  </a:cubicBezTo>
                  <a:lnTo>
                    <a:pt x="4654" y="6577"/>
                  </a:lnTo>
                  <a:cubicBezTo>
                    <a:pt x="4658" y="6579"/>
                    <a:pt x="4659" y="6579"/>
                    <a:pt x="4657" y="6579"/>
                  </a:cubicBezTo>
                  <a:cubicBezTo>
                    <a:pt x="4656" y="6579"/>
                    <a:pt x="4655" y="6579"/>
                    <a:pt x="4653" y="6579"/>
                  </a:cubicBezTo>
                  <a:lnTo>
                    <a:pt x="4653" y="6579"/>
                  </a:lnTo>
                  <a:cubicBezTo>
                    <a:pt x="4650" y="6587"/>
                    <a:pt x="4652" y="6591"/>
                    <a:pt x="4660" y="6591"/>
                  </a:cubicBezTo>
                  <a:cubicBezTo>
                    <a:pt x="4666" y="6591"/>
                    <a:pt x="4677" y="6588"/>
                    <a:pt x="4692" y="6583"/>
                  </a:cubicBezTo>
                  <a:lnTo>
                    <a:pt x="4692" y="6583"/>
                  </a:lnTo>
                  <a:cubicBezTo>
                    <a:pt x="4650" y="6597"/>
                    <a:pt x="4657" y="6603"/>
                    <a:pt x="4677" y="6603"/>
                  </a:cubicBezTo>
                  <a:cubicBezTo>
                    <a:pt x="4688" y="6603"/>
                    <a:pt x="4702" y="6602"/>
                    <a:pt x="4714" y="6599"/>
                  </a:cubicBezTo>
                  <a:lnTo>
                    <a:pt x="4714" y="6599"/>
                  </a:lnTo>
                  <a:cubicBezTo>
                    <a:pt x="4700" y="6603"/>
                    <a:pt x="4696" y="6606"/>
                    <a:pt x="4696" y="6608"/>
                  </a:cubicBezTo>
                  <a:lnTo>
                    <a:pt x="4696" y="6608"/>
                  </a:lnTo>
                  <a:cubicBezTo>
                    <a:pt x="4687" y="6607"/>
                    <a:pt x="4674" y="6607"/>
                    <a:pt x="4656" y="6607"/>
                  </a:cubicBezTo>
                  <a:cubicBezTo>
                    <a:pt x="4692" y="6619"/>
                    <a:pt x="4716" y="6619"/>
                    <a:pt x="4739" y="6619"/>
                  </a:cubicBezTo>
                  <a:lnTo>
                    <a:pt x="4716" y="6619"/>
                  </a:lnTo>
                  <a:cubicBezTo>
                    <a:pt x="4763" y="6619"/>
                    <a:pt x="4835" y="6631"/>
                    <a:pt x="4894" y="6631"/>
                  </a:cubicBezTo>
                  <a:cubicBezTo>
                    <a:pt x="4862" y="6635"/>
                    <a:pt x="4844" y="6636"/>
                    <a:pt x="4830" y="6636"/>
                  </a:cubicBezTo>
                  <a:cubicBezTo>
                    <a:pt x="4802" y="6636"/>
                    <a:pt x="4791" y="6631"/>
                    <a:pt x="4728" y="6631"/>
                  </a:cubicBezTo>
                  <a:lnTo>
                    <a:pt x="4680" y="6631"/>
                  </a:lnTo>
                  <a:cubicBezTo>
                    <a:pt x="4680" y="6634"/>
                    <a:pt x="4682" y="6635"/>
                    <a:pt x="4684" y="6635"/>
                  </a:cubicBezTo>
                  <a:cubicBezTo>
                    <a:pt x="4685" y="6635"/>
                    <a:pt x="4685" y="6634"/>
                    <a:pt x="4686" y="6634"/>
                  </a:cubicBezTo>
                  <a:lnTo>
                    <a:pt x="4686" y="6634"/>
                  </a:lnTo>
                  <a:cubicBezTo>
                    <a:pt x="4682" y="6636"/>
                    <a:pt x="4676" y="6639"/>
                    <a:pt x="4668" y="6643"/>
                  </a:cubicBezTo>
                  <a:cubicBezTo>
                    <a:pt x="4728" y="6643"/>
                    <a:pt x="4775" y="6655"/>
                    <a:pt x="4823" y="6655"/>
                  </a:cubicBezTo>
                  <a:cubicBezTo>
                    <a:pt x="4644" y="6655"/>
                    <a:pt x="4775" y="6655"/>
                    <a:pt x="4668" y="6643"/>
                  </a:cubicBezTo>
                  <a:lnTo>
                    <a:pt x="4668" y="6643"/>
                  </a:lnTo>
                  <a:cubicBezTo>
                    <a:pt x="4680" y="6655"/>
                    <a:pt x="4704" y="6655"/>
                    <a:pt x="4716" y="6655"/>
                  </a:cubicBezTo>
                  <a:cubicBezTo>
                    <a:pt x="4704" y="6655"/>
                    <a:pt x="4680" y="6655"/>
                    <a:pt x="4668" y="6667"/>
                  </a:cubicBezTo>
                  <a:cubicBezTo>
                    <a:pt x="4680" y="6661"/>
                    <a:pt x="4692" y="6658"/>
                    <a:pt x="4704" y="6658"/>
                  </a:cubicBezTo>
                  <a:cubicBezTo>
                    <a:pt x="4708" y="6658"/>
                    <a:pt x="4712" y="6658"/>
                    <a:pt x="4716" y="6659"/>
                  </a:cubicBezTo>
                  <a:lnTo>
                    <a:pt x="4716" y="6659"/>
                  </a:lnTo>
                  <a:cubicBezTo>
                    <a:pt x="4716" y="6659"/>
                    <a:pt x="4716" y="6659"/>
                    <a:pt x="4716" y="6659"/>
                  </a:cubicBezTo>
                  <a:cubicBezTo>
                    <a:pt x="4710" y="6659"/>
                    <a:pt x="4702" y="6662"/>
                    <a:pt x="4692" y="6667"/>
                  </a:cubicBezTo>
                  <a:lnTo>
                    <a:pt x="4732" y="6667"/>
                  </a:lnTo>
                  <a:cubicBezTo>
                    <a:pt x="4730" y="6664"/>
                    <a:pt x="4727" y="6662"/>
                    <a:pt x="4725" y="6661"/>
                  </a:cubicBezTo>
                  <a:lnTo>
                    <a:pt x="4725" y="6661"/>
                  </a:lnTo>
                  <a:cubicBezTo>
                    <a:pt x="4730" y="6662"/>
                    <a:pt x="4735" y="6664"/>
                    <a:pt x="4739" y="6667"/>
                  </a:cubicBezTo>
                  <a:lnTo>
                    <a:pt x="4732" y="6667"/>
                  </a:lnTo>
                  <a:cubicBezTo>
                    <a:pt x="4734" y="6669"/>
                    <a:pt x="4735" y="6671"/>
                    <a:pt x="4737" y="6674"/>
                  </a:cubicBezTo>
                  <a:lnTo>
                    <a:pt x="4737" y="6674"/>
                  </a:lnTo>
                  <a:cubicBezTo>
                    <a:pt x="4734" y="6675"/>
                    <a:pt x="4728" y="6679"/>
                    <a:pt x="4716" y="6679"/>
                  </a:cubicBezTo>
                  <a:cubicBezTo>
                    <a:pt x="4692" y="6702"/>
                    <a:pt x="4835" y="6702"/>
                    <a:pt x="4775" y="6702"/>
                  </a:cubicBezTo>
                  <a:lnTo>
                    <a:pt x="4680" y="6702"/>
                  </a:lnTo>
                  <a:cubicBezTo>
                    <a:pt x="4751" y="6702"/>
                    <a:pt x="4823" y="6702"/>
                    <a:pt x="4894" y="6714"/>
                  </a:cubicBezTo>
                  <a:cubicBezTo>
                    <a:pt x="4864" y="6714"/>
                    <a:pt x="4829" y="6717"/>
                    <a:pt x="4792" y="6717"/>
                  </a:cubicBezTo>
                  <a:cubicBezTo>
                    <a:pt x="4775" y="6717"/>
                    <a:pt x="4757" y="6717"/>
                    <a:pt x="4740" y="6715"/>
                  </a:cubicBezTo>
                  <a:lnTo>
                    <a:pt x="4740" y="6715"/>
                  </a:lnTo>
                  <a:cubicBezTo>
                    <a:pt x="4721" y="6716"/>
                    <a:pt x="4703" y="6719"/>
                    <a:pt x="4680" y="6726"/>
                  </a:cubicBezTo>
                  <a:cubicBezTo>
                    <a:pt x="4692" y="6722"/>
                    <a:pt x="4704" y="6721"/>
                    <a:pt x="4715" y="6721"/>
                  </a:cubicBezTo>
                  <a:cubicBezTo>
                    <a:pt x="4738" y="6721"/>
                    <a:pt x="4759" y="6726"/>
                    <a:pt x="4775" y="6726"/>
                  </a:cubicBezTo>
                  <a:lnTo>
                    <a:pt x="4680" y="6726"/>
                  </a:lnTo>
                  <a:cubicBezTo>
                    <a:pt x="4680" y="6726"/>
                    <a:pt x="4680" y="6738"/>
                    <a:pt x="4680" y="6738"/>
                  </a:cubicBezTo>
                  <a:cubicBezTo>
                    <a:pt x="4693" y="6738"/>
                    <a:pt x="4732" y="6746"/>
                    <a:pt x="4765" y="6750"/>
                  </a:cubicBezTo>
                  <a:lnTo>
                    <a:pt x="4692" y="6750"/>
                  </a:lnTo>
                  <a:cubicBezTo>
                    <a:pt x="4717" y="6750"/>
                    <a:pt x="4742" y="6750"/>
                    <a:pt x="4767" y="6750"/>
                  </a:cubicBezTo>
                  <a:lnTo>
                    <a:pt x="4767" y="6750"/>
                  </a:lnTo>
                  <a:cubicBezTo>
                    <a:pt x="4780" y="6752"/>
                    <a:pt x="4792" y="6753"/>
                    <a:pt x="4800" y="6753"/>
                  </a:cubicBezTo>
                  <a:cubicBezTo>
                    <a:pt x="4805" y="6753"/>
                    <a:pt x="4809" y="6753"/>
                    <a:pt x="4810" y="6751"/>
                  </a:cubicBezTo>
                  <a:lnTo>
                    <a:pt x="4810" y="6751"/>
                  </a:lnTo>
                  <a:cubicBezTo>
                    <a:pt x="4854" y="6753"/>
                    <a:pt x="4898" y="6756"/>
                    <a:pt x="4942" y="6762"/>
                  </a:cubicBezTo>
                  <a:cubicBezTo>
                    <a:pt x="4906" y="6762"/>
                    <a:pt x="4906" y="6762"/>
                    <a:pt x="4942" y="6774"/>
                  </a:cubicBezTo>
                  <a:cubicBezTo>
                    <a:pt x="4866" y="6765"/>
                    <a:pt x="4784" y="6757"/>
                    <a:pt x="4705" y="6757"/>
                  </a:cubicBezTo>
                  <a:cubicBezTo>
                    <a:pt x="4672" y="6757"/>
                    <a:pt x="4640" y="6758"/>
                    <a:pt x="4608" y="6762"/>
                  </a:cubicBezTo>
                  <a:cubicBezTo>
                    <a:pt x="4644" y="6762"/>
                    <a:pt x="4668" y="6774"/>
                    <a:pt x="4704" y="6774"/>
                  </a:cubicBezTo>
                  <a:cubicBezTo>
                    <a:pt x="4680" y="6774"/>
                    <a:pt x="4668" y="6762"/>
                    <a:pt x="4644" y="6762"/>
                  </a:cubicBezTo>
                  <a:cubicBezTo>
                    <a:pt x="4692" y="6762"/>
                    <a:pt x="4739" y="6762"/>
                    <a:pt x="4787" y="6774"/>
                  </a:cubicBezTo>
                  <a:lnTo>
                    <a:pt x="4680" y="6774"/>
                  </a:lnTo>
                  <a:cubicBezTo>
                    <a:pt x="4692" y="6780"/>
                    <a:pt x="4698" y="6783"/>
                    <a:pt x="4696" y="6783"/>
                  </a:cubicBezTo>
                  <a:cubicBezTo>
                    <a:pt x="4695" y="6783"/>
                    <a:pt x="4686" y="6780"/>
                    <a:pt x="4668" y="6774"/>
                  </a:cubicBezTo>
                  <a:lnTo>
                    <a:pt x="4668" y="6774"/>
                  </a:lnTo>
                  <a:cubicBezTo>
                    <a:pt x="4680" y="6786"/>
                    <a:pt x="4692" y="6786"/>
                    <a:pt x="4704" y="6786"/>
                  </a:cubicBezTo>
                  <a:cubicBezTo>
                    <a:pt x="4694" y="6786"/>
                    <a:pt x="4675" y="6794"/>
                    <a:pt x="4662" y="6797"/>
                  </a:cubicBezTo>
                  <a:lnTo>
                    <a:pt x="4662" y="6797"/>
                  </a:lnTo>
                  <a:cubicBezTo>
                    <a:pt x="4756" y="6786"/>
                    <a:pt x="4848" y="6786"/>
                    <a:pt x="4930" y="6786"/>
                  </a:cubicBezTo>
                  <a:cubicBezTo>
                    <a:pt x="4859" y="6798"/>
                    <a:pt x="4787" y="6798"/>
                    <a:pt x="4704" y="6798"/>
                  </a:cubicBezTo>
                  <a:cubicBezTo>
                    <a:pt x="4799" y="6810"/>
                    <a:pt x="4704" y="6810"/>
                    <a:pt x="4704" y="6810"/>
                  </a:cubicBezTo>
                  <a:cubicBezTo>
                    <a:pt x="4763" y="6810"/>
                    <a:pt x="4799" y="6810"/>
                    <a:pt x="4870" y="6821"/>
                  </a:cubicBezTo>
                  <a:cubicBezTo>
                    <a:pt x="4823" y="6821"/>
                    <a:pt x="4799" y="6845"/>
                    <a:pt x="4751" y="6845"/>
                  </a:cubicBezTo>
                  <a:lnTo>
                    <a:pt x="4716" y="6845"/>
                  </a:lnTo>
                  <a:cubicBezTo>
                    <a:pt x="4700" y="6845"/>
                    <a:pt x="4774" y="6851"/>
                    <a:pt x="4793" y="6851"/>
                  </a:cubicBezTo>
                  <a:cubicBezTo>
                    <a:pt x="4803" y="6851"/>
                    <a:pt x="4799" y="6849"/>
                    <a:pt x="4763" y="6845"/>
                  </a:cubicBezTo>
                  <a:cubicBezTo>
                    <a:pt x="4823" y="6845"/>
                    <a:pt x="4870" y="6845"/>
                    <a:pt x="4930" y="6857"/>
                  </a:cubicBezTo>
                  <a:lnTo>
                    <a:pt x="4894" y="6857"/>
                  </a:lnTo>
                  <a:cubicBezTo>
                    <a:pt x="4894" y="6857"/>
                    <a:pt x="4989" y="6869"/>
                    <a:pt x="4966" y="6869"/>
                  </a:cubicBezTo>
                  <a:cubicBezTo>
                    <a:pt x="4908" y="6874"/>
                    <a:pt x="4865" y="6878"/>
                    <a:pt x="4833" y="6881"/>
                  </a:cubicBezTo>
                  <a:lnTo>
                    <a:pt x="4833" y="6881"/>
                  </a:lnTo>
                  <a:cubicBezTo>
                    <a:pt x="4855" y="6880"/>
                    <a:pt x="5091" y="6877"/>
                    <a:pt x="5049" y="6869"/>
                  </a:cubicBezTo>
                  <a:lnTo>
                    <a:pt x="5037" y="6869"/>
                  </a:lnTo>
                  <a:cubicBezTo>
                    <a:pt x="5037" y="6869"/>
                    <a:pt x="5001" y="6857"/>
                    <a:pt x="5001" y="6845"/>
                  </a:cubicBezTo>
                  <a:cubicBezTo>
                    <a:pt x="5001" y="6821"/>
                    <a:pt x="5073" y="6821"/>
                    <a:pt x="5085" y="6810"/>
                  </a:cubicBezTo>
                  <a:cubicBezTo>
                    <a:pt x="5085" y="6810"/>
                    <a:pt x="4989" y="6786"/>
                    <a:pt x="4978" y="6786"/>
                  </a:cubicBezTo>
                  <a:cubicBezTo>
                    <a:pt x="4978" y="6786"/>
                    <a:pt x="5013" y="6762"/>
                    <a:pt x="5025" y="6762"/>
                  </a:cubicBezTo>
                  <a:cubicBezTo>
                    <a:pt x="4989" y="6750"/>
                    <a:pt x="4989" y="6750"/>
                    <a:pt x="5025" y="6750"/>
                  </a:cubicBezTo>
                  <a:cubicBezTo>
                    <a:pt x="5013" y="6750"/>
                    <a:pt x="5001" y="6750"/>
                    <a:pt x="4989" y="6738"/>
                  </a:cubicBezTo>
                  <a:lnTo>
                    <a:pt x="4954" y="6738"/>
                  </a:lnTo>
                  <a:cubicBezTo>
                    <a:pt x="5037" y="6738"/>
                    <a:pt x="4918" y="6738"/>
                    <a:pt x="5001" y="6726"/>
                  </a:cubicBezTo>
                  <a:lnTo>
                    <a:pt x="4918" y="6726"/>
                  </a:lnTo>
                  <a:cubicBezTo>
                    <a:pt x="4930" y="6726"/>
                    <a:pt x="4930" y="6726"/>
                    <a:pt x="4930" y="6714"/>
                  </a:cubicBezTo>
                  <a:lnTo>
                    <a:pt x="4906" y="6714"/>
                  </a:lnTo>
                  <a:cubicBezTo>
                    <a:pt x="4984" y="6702"/>
                    <a:pt x="4998" y="6699"/>
                    <a:pt x="4988" y="6699"/>
                  </a:cubicBezTo>
                  <a:cubicBezTo>
                    <a:pt x="4981" y="6699"/>
                    <a:pt x="4961" y="6701"/>
                    <a:pt x="4942" y="6702"/>
                  </a:cubicBezTo>
                  <a:lnTo>
                    <a:pt x="4942" y="6702"/>
                  </a:lnTo>
                  <a:cubicBezTo>
                    <a:pt x="4930" y="6678"/>
                    <a:pt x="4942" y="6667"/>
                    <a:pt x="4989" y="6655"/>
                  </a:cubicBezTo>
                  <a:lnTo>
                    <a:pt x="4989" y="6655"/>
                  </a:lnTo>
                  <a:cubicBezTo>
                    <a:pt x="4984" y="6655"/>
                    <a:pt x="4979" y="6656"/>
                    <a:pt x="4974" y="6656"/>
                  </a:cubicBezTo>
                  <a:lnTo>
                    <a:pt x="4974" y="6656"/>
                  </a:lnTo>
                  <a:cubicBezTo>
                    <a:pt x="4976" y="6656"/>
                    <a:pt x="4972" y="6655"/>
                    <a:pt x="4954" y="6655"/>
                  </a:cubicBezTo>
                  <a:cubicBezTo>
                    <a:pt x="5120" y="6643"/>
                    <a:pt x="4894" y="6643"/>
                    <a:pt x="5025" y="6643"/>
                  </a:cubicBezTo>
                  <a:cubicBezTo>
                    <a:pt x="5023" y="6640"/>
                    <a:pt x="5021" y="6638"/>
                    <a:pt x="5021" y="6637"/>
                  </a:cubicBezTo>
                  <a:lnTo>
                    <a:pt x="5021" y="6637"/>
                  </a:lnTo>
                  <a:cubicBezTo>
                    <a:pt x="5030" y="6638"/>
                    <a:pt x="5039" y="6640"/>
                    <a:pt x="5049" y="6643"/>
                  </a:cubicBezTo>
                  <a:cubicBezTo>
                    <a:pt x="5037" y="6637"/>
                    <a:pt x="5028" y="6634"/>
                    <a:pt x="5024" y="6634"/>
                  </a:cubicBezTo>
                  <a:cubicBezTo>
                    <a:pt x="5021" y="6634"/>
                    <a:pt x="5020" y="6635"/>
                    <a:pt x="5021" y="6637"/>
                  </a:cubicBezTo>
                  <a:lnTo>
                    <a:pt x="5021" y="6637"/>
                  </a:lnTo>
                  <a:cubicBezTo>
                    <a:pt x="4986" y="6631"/>
                    <a:pt x="4956" y="6631"/>
                    <a:pt x="4918" y="6631"/>
                  </a:cubicBezTo>
                  <a:lnTo>
                    <a:pt x="4906" y="6631"/>
                  </a:lnTo>
                  <a:cubicBezTo>
                    <a:pt x="4930" y="6631"/>
                    <a:pt x="4942" y="6631"/>
                    <a:pt x="4966" y="6619"/>
                  </a:cubicBezTo>
                  <a:cubicBezTo>
                    <a:pt x="4966" y="6619"/>
                    <a:pt x="4906" y="6595"/>
                    <a:pt x="4894" y="6595"/>
                  </a:cubicBezTo>
                  <a:cubicBezTo>
                    <a:pt x="4906" y="6595"/>
                    <a:pt x="4930" y="6583"/>
                    <a:pt x="4942" y="6583"/>
                  </a:cubicBezTo>
                  <a:lnTo>
                    <a:pt x="4882" y="6583"/>
                  </a:lnTo>
                  <a:cubicBezTo>
                    <a:pt x="4906" y="6577"/>
                    <a:pt x="4915" y="6577"/>
                    <a:pt x="4915" y="6577"/>
                  </a:cubicBezTo>
                  <a:cubicBezTo>
                    <a:pt x="4915" y="6577"/>
                    <a:pt x="4906" y="6577"/>
                    <a:pt x="4894" y="6571"/>
                  </a:cubicBezTo>
                  <a:cubicBezTo>
                    <a:pt x="4942" y="6571"/>
                    <a:pt x="4989" y="6560"/>
                    <a:pt x="5037" y="6560"/>
                  </a:cubicBezTo>
                  <a:cubicBezTo>
                    <a:pt x="5013" y="6560"/>
                    <a:pt x="4989" y="6548"/>
                    <a:pt x="4954" y="6536"/>
                  </a:cubicBezTo>
                  <a:lnTo>
                    <a:pt x="4974" y="6536"/>
                  </a:lnTo>
                  <a:cubicBezTo>
                    <a:pt x="4969" y="6530"/>
                    <a:pt x="4960" y="6519"/>
                    <a:pt x="4918" y="6512"/>
                  </a:cubicBezTo>
                  <a:cubicBezTo>
                    <a:pt x="5035" y="6512"/>
                    <a:pt x="4952" y="6512"/>
                    <a:pt x="4942" y="6503"/>
                  </a:cubicBezTo>
                  <a:lnTo>
                    <a:pt x="4942" y="6503"/>
                  </a:lnTo>
                  <a:cubicBezTo>
                    <a:pt x="4942" y="6503"/>
                    <a:pt x="4942" y="6503"/>
                    <a:pt x="4942" y="6503"/>
                  </a:cubicBezTo>
                  <a:cubicBezTo>
                    <a:pt x="4951" y="6503"/>
                    <a:pt x="4987" y="6488"/>
                    <a:pt x="4978" y="6488"/>
                  </a:cubicBezTo>
                  <a:cubicBezTo>
                    <a:pt x="4966" y="6476"/>
                    <a:pt x="4954" y="6476"/>
                    <a:pt x="4930" y="6476"/>
                  </a:cubicBezTo>
                  <a:cubicBezTo>
                    <a:pt x="4966" y="6476"/>
                    <a:pt x="5013" y="6476"/>
                    <a:pt x="4918" y="6464"/>
                  </a:cubicBezTo>
                  <a:cubicBezTo>
                    <a:pt x="4959" y="6454"/>
                    <a:pt x="4982" y="6426"/>
                    <a:pt x="5003" y="6426"/>
                  </a:cubicBezTo>
                  <a:lnTo>
                    <a:pt x="5003" y="6426"/>
                  </a:lnTo>
                  <a:cubicBezTo>
                    <a:pt x="4980" y="6421"/>
                    <a:pt x="4951" y="6416"/>
                    <a:pt x="4923" y="6413"/>
                  </a:cubicBezTo>
                  <a:lnTo>
                    <a:pt x="4923" y="6413"/>
                  </a:lnTo>
                  <a:cubicBezTo>
                    <a:pt x="4954" y="6404"/>
                    <a:pt x="4984" y="6387"/>
                    <a:pt x="4989" y="6357"/>
                  </a:cubicBezTo>
                  <a:cubicBezTo>
                    <a:pt x="4984" y="6352"/>
                    <a:pt x="4979" y="6349"/>
                    <a:pt x="4973" y="6348"/>
                  </a:cubicBezTo>
                  <a:lnTo>
                    <a:pt x="4973" y="6348"/>
                  </a:lnTo>
                  <a:cubicBezTo>
                    <a:pt x="4974" y="6348"/>
                    <a:pt x="4976" y="6348"/>
                    <a:pt x="4978" y="6348"/>
                  </a:cubicBezTo>
                  <a:cubicBezTo>
                    <a:pt x="4989" y="6348"/>
                    <a:pt x="5001" y="6351"/>
                    <a:pt x="5013" y="6357"/>
                  </a:cubicBezTo>
                  <a:cubicBezTo>
                    <a:pt x="5001" y="6345"/>
                    <a:pt x="4954" y="6345"/>
                    <a:pt x="4954" y="6345"/>
                  </a:cubicBezTo>
                  <a:cubicBezTo>
                    <a:pt x="4954" y="6345"/>
                    <a:pt x="4959" y="6345"/>
                    <a:pt x="4966" y="6345"/>
                  </a:cubicBez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cubicBezTo>
                    <a:pt x="4966" y="6333"/>
                    <a:pt x="4966" y="6333"/>
                    <a:pt x="4978" y="6333"/>
                  </a:cubicBezTo>
                  <a:lnTo>
                    <a:pt x="4906" y="6333"/>
                  </a:lnTo>
                  <a:cubicBezTo>
                    <a:pt x="4989" y="6333"/>
                    <a:pt x="4930" y="6309"/>
                    <a:pt x="4954" y="6309"/>
                  </a:cubicBezTo>
                  <a:cubicBezTo>
                    <a:pt x="4948" y="6309"/>
                    <a:pt x="4933" y="6301"/>
                    <a:pt x="4918" y="6295"/>
                  </a:cubicBezTo>
                  <a:lnTo>
                    <a:pt x="4918" y="6295"/>
                  </a:lnTo>
                  <a:cubicBezTo>
                    <a:pt x="4943" y="6291"/>
                    <a:pt x="4969" y="6286"/>
                    <a:pt x="5001" y="6286"/>
                  </a:cubicBezTo>
                  <a:cubicBezTo>
                    <a:pt x="4966" y="6274"/>
                    <a:pt x="4942" y="6274"/>
                    <a:pt x="4918" y="6274"/>
                  </a:cubicBezTo>
                  <a:cubicBezTo>
                    <a:pt x="4940" y="6263"/>
                    <a:pt x="5030" y="6252"/>
                    <a:pt x="4966" y="6241"/>
                  </a:cubicBezTo>
                  <a:lnTo>
                    <a:pt x="4966" y="6241"/>
                  </a:lnTo>
                  <a:cubicBezTo>
                    <a:pt x="4965" y="6241"/>
                    <a:pt x="4964" y="6241"/>
                    <a:pt x="4962" y="6241"/>
                  </a:cubicBezTo>
                  <a:cubicBezTo>
                    <a:pt x="4958" y="6241"/>
                    <a:pt x="4952" y="6241"/>
                    <a:pt x="4942" y="6238"/>
                  </a:cubicBezTo>
                  <a:lnTo>
                    <a:pt x="4942" y="6238"/>
                  </a:lnTo>
                  <a:cubicBezTo>
                    <a:pt x="4951" y="6239"/>
                    <a:pt x="4959" y="6240"/>
                    <a:pt x="4966" y="6241"/>
                  </a:cubicBezTo>
                  <a:lnTo>
                    <a:pt x="4966" y="6241"/>
                  </a:lnTo>
                  <a:cubicBezTo>
                    <a:pt x="4969" y="6241"/>
                    <a:pt x="4970" y="6239"/>
                    <a:pt x="4972" y="6238"/>
                  </a:cubicBezTo>
                  <a:lnTo>
                    <a:pt x="4942" y="6238"/>
                  </a:lnTo>
                  <a:cubicBezTo>
                    <a:pt x="5025" y="6202"/>
                    <a:pt x="4847" y="6202"/>
                    <a:pt x="5013" y="6167"/>
                  </a:cubicBezTo>
                  <a:lnTo>
                    <a:pt x="4930" y="6167"/>
                  </a:lnTo>
                  <a:cubicBezTo>
                    <a:pt x="5037" y="6143"/>
                    <a:pt x="4859" y="6143"/>
                    <a:pt x="5109" y="6143"/>
                  </a:cubicBezTo>
                  <a:cubicBezTo>
                    <a:pt x="5061" y="6167"/>
                    <a:pt x="5013" y="6190"/>
                    <a:pt x="4966" y="6202"/>
                  </a:cubicBezTo>
                  <a:cubicBezTo>
                    <a:pt x="5012" y="6191"/>
                    <a:pt x="5059" y="6187"/>
                    <a:pt x="5105" y="6187"/>
                  </a:cubicBezTo>
                  <a:cubicBezTo>
                    <a:pt x="5235" y="6187"/>
                    <a:pt x="5364" y="6219"/>
                    <a:pt x="5494" y="6219"/>
                  </a:cubicBezTo>
                  <a:cubicBezTo>
                    <a:pt x="5520" y="6219"/>
                    <a:pt x="5547" y="6217"/>
                    <a:pt x="5573" y="6214"/>
                  </a:cubicBezTo>
                  <a:cubicBezTo>
                    <a:pt x="5394" y="6214"/>
                    <a:pt x="5394" y="6155"/>
                    <a:pt x="5299" y="6131"/>
                  </a:cubicBezTo>
                  <a:cubicBezTo>
                    <a:pt x="5329" y="6129"/>
                    <a:pt x="5358" y="6128"/>
                    <a:pt x="5388" y="6128"/>
                  </a:cubicBezTo>
                  <a:cubicBezTo>
                    <a:pt x="5527" y="6128"/>
                    <a:pt x="5668" y="6149"/>
                    <a:pt x="5775" y="6179"/>
                  </a:cubicBezTo>
                  <a:cubicBezTo>
                    <a:pt x="5751" y="6190"/>
                    <a:pt x="5740" y="6202"/>
                    <a:pt x="5716" y="6214"/>
                  </a:cubicBezTo>
                  <a:cubicBezTo>
                    <a:pt x="5724" y="6214"/>
                    <a:pt x="5753" y="6209"/>
                    <a:pt x="5754" y="6209"/>
                  </a:cubicBezTo>
                  <a:lnTo>
                    <a:pt x="5754" y="6209"/>
                  </a:lnTo>
                  <a:cubicBezTo>
                    <a:pt x="5754" y="6209"/>
                    <a:pt x="5748" y="6210"/>
                    <a:pt x="5728" y="6214"/>
                  </a:cubicBezTo>
                  <a:lnTo>
                    <a:pt x="5787" y="6214"/>
                  </a:lnTo>
                  <a:cubicBezTo>
                    <a:pt x="5740" y="6214"/>
                    <a:pt x="5751" y="6226"/>
                    <a:pt x="5704" y="6226"/>
                  </a:cubicBezTo>
                  <a:lnTo>
                    <a:pt x="5737" y="6226"/>
                  </a:lnTo>
                  <a:cubicBezTo>
                    <a:pt x="5716" y="6231"/>
                    <a:pt x="5692" y="6238"/>
                    <a:pt x="5692" y="6238"/>
                  </a:cubicBezTo>
                  <a:cubicBezTo>
                    <a:pt x="5704" y="6250"/>
                    <a:pt x="5751" y="6286"/>
                    <a:pt x="5763" y="6286"/>
                  </a:cubicBezTo>
                  <a:cubicBezTo>
                    <a:pt x="5741" y="6291"/>
                    <a:pt x="5769" y="6300"/>
                    <a:pt x="5786" y="6304"/>
                  </a:cubicBezTo>
                  <a:lnTo>
                    <a:pt x="5786" y="6304"/>
                  </a:lnTo>
                  <a:cubicBezTo>
                    <a:pt x="5771" y="6302"/>
                    <a:pt x="5761" y="6301"/>
                    <a:pt x="5754" y="6301"/>
                  </a:cubicBezTo>
                  <a:cubicBezTo>
                    <a:pt x="5754" y="6301"/>
                    <a:pt x="5753" y="6301"/>
                    <a:pt x="5753" y="6301"/>
                  </a:cubicBezTo>
                  <a:lnTo>
                    <a:pt x="5753" y="6301"/>
                  </a:lnTo>
                  <a:cubicBezTo>
                    <a:pt x="5758" y="6302"/>
                    <a:pt x="5764" y="6304"/>
                    <a:pt x="5769" y="6305"/>
                  </a:cubicBezTo>
                  <a:lnTo>
                    <a:pt x="5769" y="6305"/>
                  </a:lnTo>
                  <a:cubicBezTo>
                    <a:pt x="5763" y="6304"/>
                    <a:pt x="5756" y="6303"/>
                    <a:pt x="5748" y="6302"/>
                  </a:cubicBezTo>
                  <a:lnTo>
                    <a:pt x="5748" y="6302"/>
                  </a:lnTo>
                  <a:cubicBezTo>
                    <a:pt x="5728" y="6305"/>
                    <a:pt x="5778" y="6325"/>
                    <a:pt x="5728" y="6333"/>
                  </a:cubicBezTo>
                  <a:lnTo>
                    <a:pt x="5835" y="6333"/>
                  </a:lnTo>
                  <a:cubicBezTo>
                    <a:pt x="5835" y="6333"/>
                    <a:pt x="5740" y="6333"/>
                    <a:pt x="5728" y="6345"/>
                  </a:cubicBezTo>
                  <a:cubicBezTo>
                    <a:pt x="5754" y="6345"/>
                    <a:pt x="5766" y="6353"/>
                    <a:pt x="5779" y="6357"/>
                  </a:cubicBezTo>
                  <a:lnTo>
                    <a:pt x="5692" y="6357"/>
                  </a:lnTo>
                  <a:cubicBezTo>
                    <a:pt x="5811" y="6357"/>
                    <a:pt x="5668" y="6357"/>
                    <a:pt x="5751" y="6369"/>
                  </a:cubicBezTo>
                  <a:cubicBezTo>
                    <a:pt x="5751" y="6377"/>
                    <a:pt x="5716" y="6386"/>
                    <a:pt x="5691" y="6390"/>
                  </a:cubicBezTo>
                  <a:lnTo>
                    <a:pt x="5691" y="6390"/>
                  </a:lnTo>
                  <a:cubicBezTo>
                    <a:pt x="5685" y="6391"/>
                    <a:pt x="5677" y="6392"/>
                    <a:pt x="5668" y="6393"/>
                  </a:cubicBezTo>
                  <a:cubicBezTo>
                    <a:pt x="5668" y="6393"/>
                    <a:pt x="5703" y="6398"/>
                    <a:pt x="5731" y="6401"/>
                  </a:cubicBezTo>
                  <a:lnTo>
                    <a:pt x="5731" y="6401"/>
                  </a:lnTo>
                  <a:cubicBezTo>
                    <a:pt x="5732" y="6401"/>
                    <a:pt x="5733" y="6402"/>
                    <a:pt x="5734" y="6402"/>
                  </a:cubicBezTo>
                  <a:lnTo>
                    <a:pt x="5734" y="6402"/>
                  </a:lnTo>
                  <a:cubicBezTo>
                    <a:pt x="5733" y="6402"/>
                    <a:pt x="5732" y="6402"/>
                    <a:pt x="5731" y="6401"/>
                  </a:cubicBezTo>
                  <a:lnTo>
                    <a:pt x="5731" y="6401"/>
                  </a:lnTo>
                  <a:cubicBezTo>
                    <a:pt x="5731" y="6401"/>
                    <a:pt x="5731" y="6401"/>
                    <a:pt x="5731" y="6401"/>
                  </a:cubicBezTo>
                  <a:cubicBezTo>
                    <a:pt x="5729" y="6401"/>
                    <a:pt x="5728" y="6402"/>
                    <a:pt x="5728" y="6405"/>
                  </a:cubicBezTo>
                  <a:lnTo>
                    <a:pt x="5742" y="6405"/>
                  </a:lnTo>
                  <a:cubicBezTo>
                    <a:pt x="5739" y="6403"/>
                    <a:pt x="5736" y="6402"/>
                    <a:pt x="5734" y="6402"/>
                  </a:cubicBezTo>
                  <a:lnTo>
                    <a:pt x="5734" y="6402"/>
                  </a:lnTo>
                  <a:cubicBezTo>
                    <a:pt x="5748" y="6403"/>
                    <a:pt x="5759" y="6405"/>
                    <a:pt x="5763" y="6405"/>
                  </a:cubicBezTo>
                  <a:lnTo>
                    <a:pt x="5742" y="6405"/>
                  </a:lnTo>
                  <a:cubicBezTo>
                    <a:pt x="5752" y="6409"/>
                    <a:pt x="5763" y="6417"/>
                    <a:pt x="5763" y="6417"/>
                  </a:cubicBezTo>
                  <a:cubicBezTo>
                    <a:pt x="5748" y="6413"/>
                    <a:pt x="5740" y="6411"/>
                    <a:pt x="5734" y="6411"/>
                  </a:cubicBezTo>
                  <a:cubicBezTo>
                    <a:pt x="5724" y="6411"/>
                    <a:pt x="5724" y="6417"/>
                    <a:pt x="5692" y="6417"/>
                  </a:cubicBezTo>
                  <a:lnTo>
                    <a:pt x="5704" y="6417"/>
                  </a:lnTo>
                  <a:cubicBezTo>
                    <a:pt x="5728" y="6417"/>
                    <a:pt x="5751" y="6417"/>
                    <a:pt x="5763" y="6429"/>
                  </a:cubicBezTo>
                  <a:cubicBezTo>
                    <a:pt x="5748" y="6429"/>
                    <a:pt x="5721" y="6434"/>
                    <a:pt x="5702" y="6434"/>
                  </a:cubicBezTo>
                  <a:cubicBezTo>
                    <a:pt x="5692" y="6434"/>
                    <a:pt x="5684" y="6433"/>
                    <a:pt x="5680" y="6429"/>
                  </a:cubicBezTo>
                  <a:lnTo>
                    <a:pt x="5680" y="6429"/>
                  </a:lnTo>
                  <a:cubicBezTo>
                    <a:pt x="5686" y="6435"/>
                    <a:pt x="5698" y="6435"/>
                    <a:pt x="5710" y="6435"/>
                  </a:cubicBezTo>
                  <a:cubicBezTo>
                    <a:pt x="5722" y="6435"/>
                    <a:pt x="5734" y="6435"/>
                    <a:pt x="5740" y="6440"/>
                  </a:cubicBezTo>
                  <a:cubicBezTo>
                    <a:pt x="5684" y="6440"/>
                    <a:pt x="5740" y="6456"/>
                    <a:pt x="5733" y="6456"/>
                  </a:cubicBezTo>
                  <a:cubicBezTo>
                    <a:pt x="5731" y="6456"/>
                    <a:pt x="5722" y="6454"/>
                    <a:pt x="5698" y="6449"/>
                  </a:cubicBezTo>
                  <a:lnTo>
                    <a:pt x="5698" y="6449"/>
                  </a:lnTo>
                  <a:cubicBezTo>
                    <a:pt x="5695" y="6451"/>
                    <a:pt x="5686" y="6452"/>
                    <a:pt x="5665" y="6452"/>
                  </a:cubicBezTo>
                  <a:lnTo>
                    <a:pt x="5665" y="6452"/>
                  </a:lnTo>
                  <a:cubicBezTo>
                    <a:pt x="5660" y="6450"/>
                    <a:pt x="5656" y="6449"/>
                    <a:pt x="5653" y="6449"/>
                  </a:cubicBezTo>
                  <a:cubicBezTo>
                    <a:pt x="5650" y="6449"/>
                    <a:pt x="5647" y="6450"/>
                    <a:pt x="5644" y="6452"/>
                  </a:cubicBezTo>
                  <a:cubicBezTo>
                    <a:pt x="5652" y="6452"/>
                    <a:pt x="5659" y="6452"/>
                    <a:pt x="5665" y="6452"/>
                  </a:cubicBezTo>
                  <a:lnTo>
                    <a:pt x="5665" y="6452"/>
                  </a:lnTo>
                  <a:cubicBezTo>
                    <a:pt x="5675" y="6457"/>
                    <a:pt x="5685" y="6464"/>
                    <a:pt x="5692" y="6464"/>
                  </a:cubicBezTo>
                  <a:cubicBezTo>
                    <a:pt x="5668" y="6464"/>
                    <a:pt x="5668" y="6476"/>
                    <a:pt x="5692" y="6476"/>
                  </a:cubicBezTo>
                  <a:lnTo>
                    <a:pt x="5632" y="6476"/>
                  </a:lnTo>
                  <a:cubicBezTo>
                    <a:pt x="5668" y="6476"/>
                    <a:pt x="5692" y="6488"/>
                    <a:pt x="5728" y="6488"/>
                  </a:cubicBezTo>
                  <a:lnTo>
                    <a:pt x="5668" y="6488"/>
                  </a:lnTo>
                  <a:cubicBezTo>
                    <a:pt x="5775" y="6500"/>
                    <a:pt x="5609" y="6500"/>
                    <a:pt x="5597" y="6500"/>
                  </a:cubicBezTo>
                  <a:cubicBezTo>
                    <a:pt x="5644" y="6500"/>
                    <a:pt x="5656" y="6512"/>
                    <a:pt x="5704" y="6512"/>
                  </a:cubicBezTo>
                  <a:lnTo>
                    <a:pt x="5680" y="6512"/>
                  </a:lnTo>
                  <a:cubicBezTo>
                    <a:pt x="5665" y="6512"/>
                    <a:pt x="5691" y="6516"/>
                    <a:pt x="5713" y="6520"/>
                  </a:cubicBezTo>
                  <a:lnTo>
                    <a:pt x="5713" y="6520"/>
                  </a:lnTo>
                  <a:cubicBezTo>
                    <a:pt x="5717" y="6518"/>
                    <a:pt x="5721" y="6517"/>
                    <a:pt x="5723" y="6517"/>
                  </a:cubicBezTo>
                  <a:lnTo>
                    <a:pt x="5723" y="6517"/>
                  </a:lnTo>
                  <a:cubicBezTo>
                    <a:pt x="5724" y="6517"/>
                    <a:pt x="5724" y="6518"/>
                    <a:pt x="5720" y="6521"/>
                  </a:cubicBezTo>
                  <a:lnTo>
                    <a:pt x="5720" y="6521"/>
                  </a:lnTo>
                  <a:cubicBezTo>
                    <a:pt x="5718" y="6521"/>
                    <a:pt x="5716" y="6520"/>
                    <a:pt x="5713" y="6520"/>
                  </a:cubicBezTo>
                  <a:lnTo>
                    <a:pt x="5713" y="6520"/>
                  </a:lnTo>
                  <a:cubicBezTo>
                    <a:pt x="5704" y="6524"/>
                    <a:pt x="5693" y="6531"/>
                    <a:pt x="5703" y="6531"/>
                  </a:cubicBezTo>
                  <a:cubicBezTo>
                    <a:pt x="5707" y="6531"/>
                    <a:pt x="5714" y="6530"/>
                    <a:pt x="5725" y="6527"/>
                  </a:cubicBezTo>
                  <a:lnTo>
                    <a:pt x="5725" y="6527"/>
                  </a:lnTo>
                  <a:cubicBezTo>
                    <a:pt x="5723" y="6526"/>
                    <a:pt x="5720" y="6525"/>
                    <a:pt x="5716" y="6524"/>
                  </a:cubicBezTo>
                  <a:cubicBezTo>
                    <a:pt x="5717" y="6523"/>
                    <a:pt x="5719" y="6522"/>
                    <a:pt x="5720" y="6521"/>
                  </a:cubicBezTo>
                  <a:lnTo>
                    <a:pt x="5720" y="6521"/>
                  </a:lnTo>
                  <a:cubicBezTo>
                    <a:pt x="5731" y="6523"/>
                    <a:pt x="5740" y="6524"/>
                    <a:pt x="5740" y="6524"/>
                  </a:cubicBezTo>
                  <a:cubicBezTo>
                    <a:pt x="5734" y="6525"/>
                    <a:pt x="5730" y="6526"/>
                    <a:pt x="5725" y="6527"/>
                  </a:cubicBezTo>
                  <a:lnTo>
                    <a:pt x="5725" y="6527"/>
                  </a:lnTo>
                  <a:cubicBezTo>
                    <a:pt x="5732" y="6530"/>
                    <a:pt x="5726" y="6532"/>
                    <a:pt x="5714" y="6532"/>
                  </a:cubicBezTo>
                  <a:lnTo>
                    <a:pt x="5714" y="6532"/>
                  </a:lnTo>
                  <a:cubicBezTo>
                    <a:pt x="5657" y="6528"/>
                    <a:pt x="5631" y="6527"/>
                    <a:pt x="5624" y="6527"/>
                  </a:cubicBezTo>
                  <a:cubicBezTo>
                    <a:pt x="5609" y="6527"/>
                    <a:pt x="5670" y="6532"/>
                    <a:pt x="5706" y="6532"/>
                  </a:cubicBezTo>
                  <a:cubicBezTo>
                    <a:pt x="5709" y="6532"/>
                    <a:pt x="5712" y="6532"/>
                    <a:pt x="5714" y="6532"/>
                  </a:cubicBezTo>
                  <a:lnTo>
                    <a:pt x="5714" y="6532"/>
                  </a:lnTo>
                  <a:cubicBezTo>
                    <a:pt x="5729" y="6533"/>
                    <a:pt x="5745" y="6534"/>
                    <a:pt x="5763" y="6536"/>
                  </a:cubicBezTo>
                  <a:cubicBezTo>
                    <a:pt x="5740" y="6536"/>
                    <a:pt x="5740" y="6536"/>
                    <a:pt x="5775" y="6548"/>
                  </a:cubicBezTo>
                  <a:cubicBezTo>
                    <a:pt x="5680" y="6548"/>
                    <a:pt x="5704" y="6548"/>
                    <a:pt x="5597" y="6560"/>
                  </a:cubicBezTo>
                  <a:cubicBezTo>
                    <a:pt x="5628" y="6560"/>
                    <a:pt x="5655" y="6554"/>
                    <a:pt x="5683" y="6554"/>
                  </a:cubicBezTo>
                  <a:cubicBezTo>
                    <a:pt x="5697" y="6554"/>
                    <a:pt x="5712" y="6556"/>
                    <a:pt x="5728" y="6560"/>
                  </a:cubicBezTo>
                  <a:lnTo>
                    <a:pt x="5656" y="6560"/>
                  </a:lnTo>
                  <a:cubicBezTo>
                    <a:pt x="5716" y="6571"/>
                    <a:pt x="5722" y="6574"/>
                    <a:pt x="5708" y="6574"/>
                  </a:cubicBezTo>
                  <a:cubicBezTo>
                    <a:pt x="5707" y="6574"/>
                    <a:pt x="5706" y="6574"/>
                    <a:pt x="5704" y="6574"/>
                  </a:cubicBezTo>
                  <a:lnTo>
                    <a:pt x="5704" y="6574"/>
                  </a:lnTo>
                  <a:cubicBezTo>
                    <a:pt x="5704" y="6586"/>
                    <a:pt x="5709" y="6591"/>
                    <a:pt x="5716" y="6591"/>
                  </a:cubicBezTo>
                  <a:cubicBezTo>
                    <a:pt x="5717" y="6591"/>
                    <a:pt x="5719" y="6591"/>
                    <a:pt x="5720" y="6591"/>
                  </a:cubicBezTo>
                  <a:lnTo>
                    <a:pt x="5720" y="6591"/>
                  </a:lnTo>
                  <a:cubicBezTo>
                    <a:pt x="5701" y="6599"/>
                    <a:pt x="5709" y="6603"/>
                    <a:pt x="5728" y="6603"/>
                  </a:cubicBezTo>
                  <a:cubicBezTo>
                    <a:pt x="5741" y="6603"/>
                    <a:pt x="5761" y="6601"/>
                    <a:pt x="5779" y="6597"/>
                  </a:cubicBezTo>
                  <a:lnTo>
                    <a:pt x="5779" y="6597"/>
                  </a:lnTo>
                  <a:cubicBezTo>
                    <a:pt x="5757" y="6602"/>
                    <a:pt x="5750" y="6606"/>
                    <a:pt x="5749" y="6608"/>
                  </a:cubicBezTo>
                  <a:lnTo>
                    <a:pt x="5749" y="6608"/>
                  </a:lnTo>
                  <a:cubicBezTo>
                    <a:pt x="5741" y="6607"/>
                    <a:pt x="5730" y="6607"/>
                    <a:pt x="5716" y="6607"/>
                  </a:cubicBezTo>
                  <a:cubicBezTo>
                    <a:pt x="5740" y="6619"/>
                    <a:pt x="5763" y="6619"/>
                    <a:pt x="5799" y="6619"/>
                  </a:cubicBezTo>
                  <a:lnTo>
                    <a:pt x="5763" y="6619"/>
                  </a:lnTo>
                  <a:cubicBezTo>
                    <a:pt x="5823" y="6619"/>
                    <a:pt x="5882" y="6631"/>
                    <a:pt x="5942" y="6631"/>
                  </a:cubicBezTo>
                  <a:cubicBezTo>
                    <a:pt x="5910" y="6635"/>
                    <a:pt x="5893" y="6636"/>
                    <a:pt x="5880" y="6636"/>
                  </a:cubicBezTo>
                  <a:cubicBezTo>
                    <a:pt x="5855" y="6636"/>
                    <a:pt x="5847" y="6631"/>
                    <a:pt x="5775" y="6631"/>
                  </a:cubicBezTo>
                  <a:lnTo>
                    <a:pt x="5740" y="6631"/>
                  </a:lnTo>
                  <a:cubicBezTo>
                    <a:pt x="5737" y="6634"/>
                    <a:pt x="5737" y="6635"/>
                    <a:pt x="5737" y="6635"/>
                  </a:cubicBezTo>
                  <a:cubicBezTo>
                    <a:pt x="5739" y="6635"/>
                    <a:pt x="5744" y="6632"/>
                    <a:pt x="5744" y="6632"/>
                  </a:cubicBezTo>
                  <a:lnTo>
                    <a:pt x="5744" y="6632"/>
                  </a:lnTo>
                  <a:cubicBezTo>
                    <a:pt x="5744" y="6632"/>
                    <a:pt x="5741" y="6634"/>
                    <a:pt x="5728" y="6643"/>
                  </a:cubicBezTo>
                  <a:cubicBezTo>
                    <a:pt x="5775" y="6643"/>
                    <a:pt x="5823" y="6655"/>
                    <a:pt x="5882" y="6655"/>
                  </a:cubicBezTo>
                  <a:cubicBezTo>
                    <a:pt x="5704" y="6655"/>
                    <a:pt x="5835" y="6655"/>
                    <a:pt x="5716" y="6643"/>
                  </a:cubicBezTo>
                  <a:lnTo>
                    <a:pt x="5716" y="6643"/>
                  </a:lnTo>
                  <a:cubicBezTo>
                    <a:pt x="5740" y="6655"/>
                    <a:pt x="5751" y="6655"/>
                    <a:pt x="5763" y="6655"/>
                  </a:cubicBezTo>
                  <a:lnTo>
                    <a:pt x="5716" y="6655"/>
                  </a:lnTo>
                  <a:cubicBezTo>
                    <a:pt x="5751" y="6655"/>
                    <a:pt x="5775" y="6655"/>
                    <a:pt x="5799" y="6667"/>
                  </a:cubicBezTo>
                  <a:lnTo>
                    <a:pt x="5784" y="6667"/>
                  </a:lnTo>
                  <a:cubicBezTo>
                    <a:pt x="5785" y="6669"/>
                    <a:pt x="5786" y="6671"/>
                    <a:pt x="5787" y="6674"/>
                  </a:cubicBezTo>
                  <a:lnTo>
                    <a:pt x="5787" y="6674"/>
                  </a:lnTo>
                  <a:cubicBezTo>
                    <a:pt x="5787" y="6673"/>
                    <a:pt x="5787" y="6673"/>
                    <a:pt x="5786" y="6673"/>
                  </a:cubicBezTo>
                  <a:cubicBezTo>
                    <a:pt x="5785" y="6673"/>
                    <a:pt x="5779" y="6679"/>
                    <a:pt x="5763" y="6679"/>
                  </a:cubicBezTo>
                  <a:cubicBezTo>
                    <a:pt x="5740" y="6702"/>
                    <a:pt x="5894" y="6702"/>
                    <a:pt x="5823" y="6702"/>
                  </a:cubicBezTo>
                  <a:lnTo>
                    <a:pt x="5740" y="6702"/>
                  </a:lnTo>
                  <a:cubicBezTo>
                    <a:pt x="5811" y="6702"/>
                    <a:pt x="5882" y="6702"/>
                    <a:pt x="5954" y="6714"/>
                  </a:cubicBezTo>
                  <a:cubicBezTo>
                    <a:pt x="5882" y="6714"/>
                    <a:pt x="5799" y="6714"/>
                    <a:pt x="5740" y="6702"/>
                  </a:cubicBezTo>
                  <a:lnTo>
                    <a:pt x="5740" y="6702"/>
                  </a:lnTo>
                  <a:cubicBezTo>
                    <a:pt x="5728" y="6714"/>
                    <a:pt x="5823" y="6714"/>
                    <a:pt x="5823" y="6714"/>
                  </a:cubicBezTo>
                  <a:cubicBezTo>
                    <a:pt x="5787" y="6714"/>
                    <a:pt x="5763" y="6714"/>
                    <a:pt x="5740" y="6726"/>
                  </a:cubicBezTo>
                  <a:cubicBezTo>
                    <a:pt x="5748" y="6722"/>
                    <a:pt x="5757" y="6721"/>
                    <a:pt x="5767" y="6721"/>
                  </a:cubicBezTo>
                  <a:cubicBezTo>
                    <a:pt x="5787" y="6721"/>
                    <a:pt x="5811" y="6726"/>
                    <a:pt x="5835" y="6726"/>
                  </a:cubicBezTo>
                  <a:lnTo>
                    <a:pt x="5728" y="6726"/>
                  </a:lnTo>
                  <a:cubicBezTo>
                    <a:pt x="5728" y="6726"/>
                    <a:pt x="5740" y="6738"/>
                    <a:pt x="5728" y="6738"/>
                  </a:cubicBezTo>
                  <a:cubicBezTo>
                    <a:pt x="5741" y="6738"/>
                    <a:pt x="5780" y="6746"/>
                    <a:pt x="5814" y="6750"/>
                  </a:cubicBezTo>
                  <a:lnTo>
                    <a:pt x="5751" y="6750"/>
                  </a:lnTo>
                  <a:cubicBezTo>
                    <a:pt x="5772" y="6750"/>
                    <a:pt x="5794" y="6750"/>
                    <a:pt x="5816" y="6750"/>
                  </a:cubicBezTo>
                  <a:lnTo>
                    <a:pt x="5816" y="6750"/>
                  </a:lnTo>
                  <a:cubicBezTo>
                    <a:pt x="5830" y="6752"/>
                    <a:pt x="5844" y="6753"/>
                    <a:pt x="5853" y="6753"/>
                  </a:cubicBezTo>
                  <a:cubicBezTo>
                    <a:pt x="5860" y="6753"/>
                    <a:pt x="5865" y="6753"/>
                    <a:pt x="5868" y="6751"/>
                  </a:cubicBezTo>
                  <a:lnTo>
                    <a:pt x="5868" y="6751"/>
                  </a:lnTo>
                  <a:cubicBezTo>
                    <a:pt x="5911" y="6753"/>
                    <a:pt x="5953" y="6756"/>
                    <a:pt x="5990" y="6762"/>
                  </a:cubicBezTo>
                  <a:cubicBezTo>
                    <a:pt x="5954" y="6762"/>
                    <a:pt x="5954" y="6762"/>
                    <a:pt x="5990" y="6774"/>
                  </a:cubicBezTo>
                  <a:cubicBezTo>
                    <a:pt x="5914" y="6765"/>
                    <a:pt x="5832" y="6757"/>
                    <a:pt x="5753" y="6757"/>
                  </a:cubicBezTo>
                  <a:cubicBezTo>
                    <a:pt x="5720" y="6757"/>
                    <a:pt x="5688" y="6758"/>
                    <a:pt x="5656" y="6762"/>
                  </a:cubicBezTo>
                  <a:cubicBezTo>
                    <a:pt x="5692" y="6762"/>
                    <a:pt x="5728" y="6774"/>
                    <a:pt x="5751" y="6774"/>
                  </a:cubicBezTo>
                  <a:cubicBezTo>
                    <a:pt x="5740" y="6774"/>
                    <a:pt x="5716" y="6762"/>
                    <a:pt x="5704" y="6762"/>
                  </a:cubicBezTo>
                  <a:cubicBezTo>
                    <a:pt x="5751" y="6762"/>
                    <a:pt x="5787" y="6762"/>
                    <a:pt x="5835" y="6774"/>
                  </a:cubicBezTo>
                  <a:lnTo>
                    <a:pt x="5728" y="6774"/>
                  </a:lnTo>
                  <a:cubicBezTo>
                    <a:pt x="5728" y="6786"/>
                    <a:pt x="5740" y="6786"/>
                    <a:pt x="5751" y="6786"/>
                  </a:cubicBezTo>
                  <a:cubicBezTo>
                    <a:pt x="5741" y="6786"/>
                    <a:pt x="5723" y="6794"/>
                    <a:pt x="5710" y="6797"/>
                  </a:cubicBezTo>
                  <a:cubicBezTo>
                    <a:pt x="5803" y="6786"/>
                    <a:pt x="5896" y="6786"/>
                    <a:pt x="5990" y="6786"/>
                  </a:cubicBezTo>
                  <a:cubicBezTo>
                    <a:pt x="5906" y="6798"/>
                    <a:pt x="5835" y="6798"/>
                    <a:pt x="5751" y="6798"/>
                  </a:cubicBezTo>
                  <a:cubicBezTo>
                    <a:pt x="5847" y="6810"/>
                    <a:pt x="5763" y="6810"/>
                    <a:pt x="5751" y="6810"/>
                  </a:cubicBezTo>
                  <a:cubicBezTo>
                    <a:pt x="5811" y="6810"/>
                    <a:pt x="5847" y="6810"/>
                    <a:pt x="5918" y="6821"/>
                  </a:cubicBezTo>
                  <a:cubicBezTo>
                    <a:pt x="5871" y="6821"/>
                    <a:pt x="5847" y="6845"/>
                    <a:pt x="5799" y="6845"/>
                  </a:cubicBezTo>
                  <a:lnTo>
                    <a:pt x="5775" y="6845"/>
                  </a:lnTo>
                  <a:cubicBezTo>
                    <a:pt x="5751" y="6845"/>
                    <a:pt x="5823" y="6851"/>
                    <a:pt x="5845" y="6851"/>
                  </a:cubicBezTo>
                  <a:cubicBezTo>
                    <a:pt x="5856" y="6851"/>
                    <a:pt x="5855" y="6849"/>
                    <a:pt x="5823" y="6845"/>
                  </a:cubicBezTo>
                  <a:cubicBezTo>
                    <a:pt x="5871" y="6845"/>
                    <a:pt x="5930" y="6845"/>
                    <a:pt x="5978" y="6857"/>
                  </a:cubicBezTo>
                  <a:lnTo>
                    <a:pt x="5942" y="6857"/>
                  </a:lnTo>
                  <a:cubicBezTo>
                    <a:pt x="5942" y="6857"/>
                    <a:pt x="6037" y="6869"/>
                    <a:pt x="6013" y="6869"/>
                  </a:cubicBezTo>
                  <a:cubicBezTo>
                    <a:pt x="5956" y="6874"/>
                    <a:pt x="5912" y="6878"/>
                    <a:pt x="5881" y="6881"/>
                  </a:cubicBezTo>
                  <a:lnTo>
                    <a:pt x="5881" y="6881"/>
                  </a:lnTo>
                  <a:cubicBezTo>
                    <a:pt x="5903" y="6880"/>
                    <a:pt x="6139" y="6877"/>
                    <a:pt x="6097" y="6869"/>
                  </a:cubicBezTo>
                  <a:lnTo>
                    <a:pt x="6085" y="6869"/>
                  </a:lnTo>
                  <a:cubicBezTo>
                    <a:pt x="6085" y="6869"/>
                    <a:pt x="6049" y="6857"/>
                    <a:pt x="6049" y="6845"/>
                  </a:cubicBezTo>
                  <a:cubicBezTo>
                    <a:pt x="6049" y="6821"/>
                    <a:pt x="6121" y="6821"/>
                    <a:pt x="6132" y="6810"/>
                  </a:cubicBezTo>
                  <a:cubicBezTo>
                    <a:pt x="6132" y="6810"/>
                    <a:pt x="6049" y="6786"/>
                    <a:pt x="6025" y="6786"/>
                  </a:cubicBezTo>
                  <a:cubicBezTo>
                    <a:pt x="6025" y="6786"/>
                    <a:pt x="6061" y="6762"/>
                    <a:pt x="6073" y="6762"/>
                  </a:cubicBezTo>
                  <a:cubicBezTo>
                    <a:pt x="6037" y="6750"/>
                    <a:pt x="6037" y="6750"/>
                    <a:pt x="6073" y="6750"/>
                  </a:cubicBezTo>
                  <a:cubicBezTo>
                    <a:pt x="6061" y="6750"/>
                    <a:pt x="6049" y="6750"/>
                    <a:pt x="6037" y="6738"/>
                  </a:cubicBezTo>
                  <a:lnTo>
                    <a:pt x="6013" y="6738"/>
                  </a:lnTo>
                  <a:cubicBezTo>
                    <a:pt x="6085" y="6738"/>
                    <a:pt x="5966" y="6738"/>
                    <a:pt x="6049" y="6726"/>
                  </a:cubicBezTo>
                  <a:lnTo>
                    <a:pt x="5966" y="6726"/>
                  </a:lnTo>
                  <a:cubicBezTo>
                    <a:pt x="5978" y="6726"/>
                    <a:pt x="5978" y="6726"/>
                    <a:pt x="5978" y="6714"/>
                  </a:cubicBezTo>
                  <a:lnTo>
                    <a:pt x="5954" y="6714"/>
                  </a:lnTo>
                  <a:cubicBezTo>
                    <a:pt x="6037" y="6702"/>
                    <a:pt x="6052" y="6699"/>
                    <a:pt x="6040" y="6699"/>
                  </a:cubicBezTo>
                  <a:cubicBezTo>
                    <a:pt x="6032" y="6699"/>
                    <a:pt x="6010" y="6701"/>
                    <a:pt x="5990" y="6702"/>
                  </a:cubicBezTo>
                  <a:lnTo>
                    <a:pt x="5990" y="6702"/>
                  </a:lnTo>
                  <a:cubicBezTo>
                    <a:pt x="5990" y="6678"/>
                    <a:pt x="5990" y="6667"/>
                    <a:pt x="6037" y="6655"/>
                  </a:cubicBezTo>
                  <a:lnTo>
                    <a:pt x="6037" y="6655"/>
                  </a:lnTo>
                  <a:cubicBezTo>
                    <a:pt x="6034" y="6655"/>
                    <a:pt x="6032" y="6655"/>
                    <a:pt x="6030" y="6656"/>
                  </a:cubicBezTo>
                  <a:lnTo>
                    <a:pt x="6030" y="6656"/>
                  </a:lnTo>
                  <a:cubicBezTo>
                    <a:pt x="6029" y="6655"/>
                    <a:pt x="6024" y="6655"/>
                    <a:pt x="6013" y="6655"/>
                  </a:cubicBezTo>
                  <a:cubicBezTo>
                    <a:pt x="6168" y="6643"/>
                    <a:pt x="5942" y="6643"/>
                    <a:pt x="6085" y="6643"/>
                  </a:cubicBezTo>
                  <a:cubicBezTo>
                    <a:pt x="6080" y="6640"/>
                    <a:pt x="6077" y="6639"/>
                    <a:pt x="6075" y="6637"/>
                  </a:cubicBezTo>
                  <a:lnTo>
                    <a:pt x="6075" y="6637"/>
                  </a:lnTo>
                  <a:cubicBezTo>
                    <a:pt x="6043" y="6631"/>
                    <a:pt x="6006" y="6631"/>
                    <a:pt x="5978" y="6631"/>
                  </a:cubicBezTo>
                  <a:lnTo>
                    <a:pt x="5954" y="6631"/>
                  </a:lnTo>
                  <a:cubicBezTo>
                    <a:pt x="5978" y="6631"/>
                    <a:pt x="6002" y="6631"/>
                    <a:pt x="6013" y="6619"/>
                  </a:cubicBezTo>
                  <a:cubicBezTo>
                    <a:pt x="6013" y="6619"/>
                    <a:pt x="5954" y="6595"/>
                    <a:pt x="5954" y="6595"/>
                  </a:cubicBezTo>
                  <a:cubicBezTo>
                    <a:pt x="5966" y="6595"/>
                    <a:pt x="5978" y="6583"/>
                    <a:pt x="5990" y="6583"/>
                  </a:cubicBezTo>
                  <a:lnTo>
                    <a:pt x="5930" y="6583"/>
                  </a:lnTo>
                  <a:cubicBezTo>
                    <a:pt x="5954" y="6577"/>
                    <a:pt x="5963" y="6577"/>
                    <a:pt x="5964" y="6577"/>
                  </a:cubicBezTo>
                  <a:cubicBezTo>
                    <a:pt x="5966" y="6577"/>
                    <a:pt x="5960" y="6577"/>
                    <a:pt x="5954" y="6571"/>
                  </a:cubicBezTo>
                  <a:cubicBezTo>
                    <a:pt x="5990" y="6571"/>
                    <a:pt x="6049" y="6560"/>
                    <a:pt x="6085" y="6560"/>
                  </a:cubicBezTo>
                  <a:lnTo>
                    <a:pt x="6097" y="6560"/>
                  </a:lnTo>
                  <a:cubicBezTo>
                    <a:pt x="6061" y="6560"/>
                    <a:pt x="6037" y="6548"/>
                    <a:pt x="6002" y="6536"/>
                  </a:cubicBezTo>
                  <a:lnTo>
                    <a:pt x="6028" y="6536"/>
                  </a:lnTo>
                  <a:cubicBezTo>
                    <a:pt x="6023" y="6530"/>
                    <a:pt x="6013" y="6519"/>
                    <a:pt x="5978" y="6512"/>
                  </a:cubicBezTo>
                  <a:cubicBezTo>
                    <a:pt x="6109" y="6512"/>
                    <a:pt x="5978" y="6512"/>
                    <a:pt x="5990" y="6500"/>
                  </a:cubicBezTo>
                  <a:lnTo>
                    <a:pt x="5990" y="6500"/>
                  </a:lnTo>
                  <a:cubicBezTo>
                    <a:pt x="5990" y="6502"/>
                    <a:pt x="5992" y="6503"/>
                    <a:pt x="5995" y="6503"/>
                  </a:cubicBezTo>
                  <a:cubicBezTo>
                    <a:pt x="6007" y="6503"/>
                    <a:pt x="6037" y="6488"/>
                    <a:pt x="6037" y="6488"/>
                  </a:cubicBezTo>
                  <a:cubicBezTo>
                    <a:pt x="6025" y="6476"/>
                    <a:pt x="6002" y="6476"/>
                    <a:pt x="5990" y="6476"/>
                  </a:cubicBezTo>
                  <a:cubicBezTo>
                    <a:pt x="6013" y="6476"/>
                    <a:pt x="6061" y="6476"/>
                    <a:pt x="5966" y="6464"/>
                  </a:cubicBezTo>
                  <a:cubicBezTo>
                    <a:pt x="6007" y="6454"/>
                    <a:pt x="6039" y="6426"/>
                    <a:pt x="6055" y="6426"/>
                  </a:cubicBezTo>
                  <a:cubicBezTo>
                    <a:pt x="6056" y="6426"/>
                    <a:pt x="6057" y="6426"/>
                    <a:pt x="6058" y="6427"/>
                  </a:cubicBezTo>
                  <a:lnTo>
                    <a:pt x="6058" y="6427"/>
                  </a:lnTo>
                  <a:cubicBezTo>
                    <a:pt x="6041" y="6417"/>
                    <a:pt x="6016" y="6412"/>
                    <a:pt x="5990" y="6410"/>
                  </a:cubicBezTo>
                  <a:lnTo>
                    <a:pt x="5990" y="6410"/>
                  </a:lnTo>
                  <a:cubicBezTo>
                    <a:pt x="6019" y="6400"/>
                    <a:pt x="6044" y="6383"/>
                    <a:pt x="6049" y="6357"/>
                  </a:cubicBezTo>
                  <a:lnTo>
                    <a:pt x="6037" y="6357"/>
                  </a:lnTo>
                  <a:cubicBezTo>
                    <a:pt x="6032" y="6352"/>
                    <a:pt x="6027" y="6349"/>
                    <a:pt x="6022" y="6348"/>
                  </a:cubicBezTo>
                  <a:lnTo>
                    <a:pt x="6022" y="6348"/>
                  </a:lnTo>
                  <a:cubicBezTo>
                    <a:pt x="6024" y="6348"/>
                    <a:pt x="6025" y="6348"/>
                    <a:pt x="6027" y="6348"/>
                  </a:cubicBezTo>
                  <a:cubicBezTo>
                    <a:pt x="6037" y="6348"/>
                    <a:pt x="6049" y="6351"/>
                    <a:pt x="6061" y="6357"/>
                  </a:cubicBezTo>
                  <a:cubicBezTo>
                    <a:pt x="6049" y="6345"/>
                    <a:pt x="6013" y="6345"/>
                    <a:pt x="6013" y="6345"/>
                  </a:cubicBezTo>
                  <a:cubicBezTo>
                    <a:pt x="6013" y="6345"/>
                    <a:pt x="6018" y="6345"/>
                    <a:pt x="6025" y="6345"/>
                  </a:cubicBez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cubicBezTo>
                    <a:pt x="6014" y="6333"/>
                    <a:pt x="6025" y="6333"/>
                    <a:pt x="6025" y="6333"/>
                  </a:cubicBezTo>
                  <a:lnTo>
                    <a:pt x="5966" y="6333"/>
                  </a:lnTo>
                  <a:cubicBezTo>
                    <a:pt x="6037" y="6333"/>
                    <a:pt x="5978" y="6309"/>
                    <a:pt x="6013" y="6309"/>
                  </a:cubicBezTo>
                  <a:cubicBezTo>
                    <a:pt x="6001" y="6309"/>
                    <a:pt x="5986" y="6300"/>
                    <a:pt x="5971" y="6295"/>
                  </a:cubicBezTo>
                  <a:lnTo>
                    <a:pt x="5971" y="6295"/>
                  </a:lnTo>
                  <a:cubicBezTo>
                    <a:pt x="5996" y="6291"/>
                    <a:pt x="6017" y="6286"/>
                    <a:pt x="6049" y="6286"/>
                  </a:cubicBezTo>
                  <a:cubicBezTo>
                    <a:pt x="6025" y="6274"/>
                    <a:pt x="5990" y="6274"/>
                    <a:pt x="5966" y="6274"/>
                  </a:cubicBezTo>
                  <a:cubicBezTo>
                    <a:pt x="6002" y="6262"/>
                    <a:pt x="6097" y="6250"/>
                    <a:pt x="5990" y="6238"/>
                  </a:cubicBezTo>
                  <a:lnTo>
                    <a:pt x="6049" y="6238"/>
                  </a:lnTo>
                  <a:cubicBezTo>
                    <a:pt x="6038" y="6235"/>
                    <a:pt x="6032" y="6234"/>
                    <a:pt x="6028" y="6234"/>
                  </a:cubicBezTo>
                  <a:cubicBezTo>
                    <a:pt x="6020" y="6234"/>
                    <a:pt x="6020" y="6237"/>
                    <a:pt x="6017" y="6237"/>
                  </a:cubicBezTo>
                  <a:cubicBezTo>
                    <a:pt x="6013" y="6237"/>
                    <a:pt x="6007" y="6235"/>
                    <a:pt x="5990" y="6226"/>
                  </a:cubicBezTo>
                  <a:cubicBezTo>
                    <a:pt x="6049" y="6214"/>
                    <a:pt x="6121" y="6214"/>
                    <a:pt x="6180" y="6214"/>
                  </a:cubicBezTo>
                  <a:cubicBezTo>
                    <a:pt x="6148" y="6214"/>
                    <a:pt x="6115" y="6214"/>
                    <a:pt x="6083" y="6212"/>
                  </a:cubicBezTo>
                  <a:lnTo>
                    <a:pt x="6083" y="6212"/>
                  </a:lnTo>
                  <a:cubicBezTo>
                    <a:pt x="6177" y="6210"/>
                    <a:pt x="6328" y="6192"/>
                    <a:pt x="6423" y="6192"/>
                  </a:cubicBezTo>
                  <a:cubicBezTo>
                    <a:pt x="6460" y="6192"/>
                    <a:pt x="6489" y="6195"/>
                    <a:pt x="6502" y="6202"/>
                  </a:cubicBezTo>
                  <a:cubicBezTo>
                    <a:pt x="6490" y="6190"/>
                    <a:pt x="6406" y="6167"/>
                    <a:pt x="6406" y="6167"/>
                  </a:cubicBezTo>
                  <a:cubicBezTo>
                    <a:pt x="6441" y="6136"/>
                    <a:pt x="6502" y="6126"/>
                    <a:pt x="6569" y="6126"/>
                  </a:cubicBezTo>
                  <a:cubicBezTo>
                    <a:pt x="6683" y="6126"/>
                    <a:pt x="6814" y="6155"/>
                    <a:pt x="6859" y="6155"/>
                  </a:cubicBezTo>
                  <a:cubicBezTo>
                    <a:pt x="6835" y="6155"/>
                    <a:pt x="6835" y="6155"/>
                    <a:pt x="6847" y="6167"/>
                  </a:cubicBezTo>
                  <a:cubicBezTo>
                    <a:pt x="6787" y="6173"/>
                    <a:pt x="6805" y="6173"/>
                    <a:pt x="6823" y="6173"/>
                  </a:cubicBezTo>
                  <a:cubicBezTo>
                    <a:pt x="6841" y="6173"/>
                    <a:pt x="6859" y="6173"/>
                    <a:pt x="6799" y="6179"/>
                  </a:cubicBezTo>
                  <a:cubicBezTo>
                    <a:pt x="6847" y="6179"/>
                    <a:pt x="6775" y="6202"/>
                    <a:pt x="6764" y="6214"/>
                  </a:cubicBezTo>
                  <a:cubicBezTo>
                    <a:pt x="6771" y="6214"/>
                    <a:pt x="6801" y="6209"/>
                    <a:pt x="6801" y="6209"/>
                  </a:cubicBezTo>
                  <a:lnTo>
                    <a:pt x="6801" y="6209"/>
                  </a:lnTo>
                  <a:cubicBezTo>
                    <a:pt x="6802" y="6209"/>
                    <a:pt x="6795" y="6210"/>
                    <a:pt x="6775" y="6214"/>
                  </a:cubicBezTo>
                  <a:lnTo>
                    <a:pt x="6847" y="6214"/>
                  </a:lnTo>
                  <a:cubicBezTo>
                    <a:pt x="6799" y="6214"/>
                    <a:pt x="6811" y="6226"/>
                    <a:pt x="6764" y="6226"/>
                  </a:cubicBezTo>
                  <a:lnTo>
                    <a:pt x="6786" y="6226"/>
                  </a:lnTo>
                  <a:cubicBezTo>
                    <a:pt x="6764" y="6231"/>
                    <a:pt x="6740" y="6238"/>
                    <a:pt x="6740" y="6238"/>
                  </a:cubicBezTo>
                  <a:cubicBezTo>
                    <a:pt x="6764" y="6250"/>
                    <a:pt x="6799" y="6286"/>
                    <a:pt x="6823" y="6286"/>
                  </a:cubicBezTo>
                  <a:cubicBezTo>
                    <a:pt x="6797" y="6291"/>
                    <a:pt x="6819" y="6298"/>
                    <a:pt x="6837" y="6303"/>
                  </a:cubicBezTo>
                  <a:lnTo>
                    <a:pt x="6837" y="6303"/>
                  </a:lnTo>
                  <a:cubicBezTo>
                    <a:pt x="6826" y="6302"/>
                    <a:pt x="6818" y="6301"/>
                    <a:pt x="6812" y="6301"/>
                  </a:cubicBezTo>
                  <a:cubicBezTo>
                    <a:pt x="6810" y="6301"/>
                    <a:pt x="6809" y="6302"/>
                    <a:pt x="6807" y="6302"/>
                  </a:cubicBezTo>
                  <a:lnTo>
                    <a:pt x="6807" y="6302"/>
                  </a:lnTo>
                  <a:cubicBezTo>
                    <a:pt x="6809" y="6302"/>
                    <a:pt x="6810" y="6302"/>
                    <a:pt x="6811" y="6302"/>
                  </a:cubicBezTo>
                  <a:lnTo>
                    <a:pt x="6811" y="6302"/>
                  </a:lnTo>
                  <a:cubicBezTo>
                    <a:pt x="6810" y="6302"/>
                    <a:pt x="6808" y="6302"/>
                    <a:pt x="6806" y="6302"/>
                  </a:cubicBezTo>
                  <a:lnTo>
                    <a:pt x="6806" y="6302"/>
                  </a:lnTo>
                  <a:cubicBezTo>
                    <a:pt x="6780" y="6304"/>
                    <a:pt x="6826" y="6325"/>
                    <a:pt x="6775" y="6333"/>
                  </a:cubicBezTo>
                  <a:lnTo>
                    <a:pt x="6883" y="6333"/>
                  </a:lnTo>
                  <a:cubicBezTo>
                    <a:pt x="6883" y="6333"/>
                    <a:pt x="6787" y="6333"/>
                    <a:pt x="6787" y="6345"/>
                  </a:cubicBezTo>
                  <a:lnTo>
                    <a:pt x="6775" y="6345"/>
                  </a:lnTo>
                  <a:cubicBezTo>
                    <a:pt x="6809" y="6345"/>
                    <a:pt x="6820" y="6353"/>
                    <a:pt x="6831" y="6357"/>
                  </a:cubicBezTo>
                  <a:lnTo>
                    <a:pt x="6752" y="6357"/>
                  </a:lnTo>
                  <a:cubicBezTo>
                    <a:pt x="6859" y="6357"/>
                    <a:pt x="6716" y="6357"/>
                    <a:pt x="6799" y="6369"/>
                  </a:cubicBezTo>
                  <a:cubicBezTo>
                    <a:pt x="6799" y="6377"/>
                    <a:pt x="6764" y="6386"/>
                    <a:pt x="6739" y="6390"/>
                  </a:cubicBezTo>
                  <a:lnTo>
                    <a:pt x="6739" y="6390"/>
                  </a:lnTo>
                  <a:cubicBezTo>
                    <a:pt x="6733" y="6391"/>
                    <a:pt x="6725" y="6392"/>
                    <a:pt x="6716" y="6393"/>
                  </a:cubicBezTo>
                  <a:cubicBezTo>
                    <a:pt x="6716" y="6393"/>
                    <a:pt x="6753" y="6398"/>
                    <a:pt x="6781" y="6402"/>
                  </a:cubicBezTo>
                  <a:lnTo>
                    <a:pt x="6781" y="6402"/>
                  </a:lnTo>
                  <a:cubicBezTo>
                    <a:pt x="6782" y="6401"/>
                    <a:pt x="6783" y="6401"/>
                    <a:pt x="6784" y="6401"/>
                  </a:cubicBezTo>
                  <a:cubicBezTo>
                    <a:pt x="6786" y="6401"/>
                    <a:pt x="6789" y="6402"/>
                    <a:pt x="6792" y="6403"/>
                  </a:cubicBezTo>
                  <a:lnTo>
                    <a:pt x="6792" y="6403"/>
                  </a:lnTo>
                  <a:cubicBezTo>
                    <a:pt x="6788" y="6403"/>
                    <a:pt x="6785" y="6402"/>
                    <a:pt x="6781" y="6402"/>
                  </a:cubicBezTo>
                  <a:lnTo>
                    <a:pt x="6781" y="6402"/>
                  </a:lnTo>
                  <a:cubicBezTo>
                    <a:pt x="6779" y="6402"/>
                    <a:pt x="6777" y="6403"/>
                    <a:pt x="6775" y="6405"/>
                  </a:cubicBezTo>
                  <a:lnTo>
                    <a:pt x="6796" y="6405"/>
                  </a:lnTo>
                  <a:cubicBezTo>
                    <a:pt x="6795" y="6404"/>
                    <a:pt x="6793" y="6403"/>
                    <a:pt x="6792" y="6403"/>
                  </a:cubicBezTo>
                  <a:lnTo>
                    <a:pt x="6792" y="6403"/>
                  </a:lnTo>
                  <a:cubicBezTo>
                    <a:pt x="6801" y="6404"/>
                    <a:pt x="6808" y="6405"/>
                    <a:pt x="6811" y="6405"/>
                  </a:cubicBezTo>
                  <a:lnTo>
                    <a:pt x="6796" y="6405"/>
                  </a:lnTo>
                  <a:cubicBezTo>
                    <a:pt x="6804" y="6408"/>
                    <a:pt x="6812" y="6413"/>
                    <a:pt x="6818" y="6416"/>
                  </a:cubicBezTo>
                  <a:lnTo>
                    <a:pt x="6818" y="6416"/>
                  </a:lnTo>
                  <a:cubicBezTo>
                    <a:pt x="6793" y="6410"/>
                    <a:pt x="6787" y="6408"/>
                    <a:pt x="6781" y="6408"/>
                  </a:cubicBezTo>
                  <a:cubicBezTo>
                    <a:pt x="6775" y="6408"/>
                    <a:pt x="6769" y="6411"/>
                    <a:pt x="6740" y="6417"/>
                  </a:cubicBezTo>
                  <a:lnTo>
                    <a:pt x="6752" y="6417"/>
                  </a:lnTo>
                  <a:cubicBezTo>
                    <a:pt x="6775" y="6417"/>
                    <a:pt x="6799" y="6417"/>
                    <a:pt x="6823" y="6429"/>
                  </a:cubicBezTo>
                  <a:cubicBezTo>
                    <a:pt x="6807" y="6429"/>
                    <a:pt x="6775" y="6434"/>
                    <a:pt x="6752" y="6434"/>
                  </a:cubicBezTo>
                  <a:cubicBezTo>
                    <a:pt x="6741" y="6434"/>
                    <a:pt x="6732" y="6433"/>
                    <a:pt x="6728" y="6429"/>
                  </a:cubicBezTo>
                  <a:lnTo>
                    <a:pt x="6728" y="6429"/>
                  </a:lnTo>
                  <a:cubicBezTo>
                    <a:pt x="6734" y="6435"/>
                    <a:pt x="6746" y="6435"/>
                    <a:pt x="6758" y="6435"/>
                  </a:cubicBezTo>
                  <a:cubicBezTo>
                    <a:pt x="6769" y="6435"/>
                    <a:pt x="6781" y="6435"/>
                    <a:pt x="6787" y="6440"/>
                  </a:cubicBezTo>
                  <a:cubicBezTo>
                    <a:pt x="6732" y="6440"/>
                    <a:pt x="6787" y="6456"/>
                    <a:pt x="6781" y="6456"/>
                  </a:cubicBezTo>
                  <a:cubicBezTo>
                    <a:pt x="6779" y="6456"/>
                    <a:pt x="6769" y="6454"/>
                    <a:pt x="6745" y="6449"/>
                  </a:cubicBezTo>
                  <a:lnTo>
                    <a:pt x="6745" y="6449"/>
                  </a:lnTo>
                  <a:cubicBezTo>
                    <a:pt x="6743" y="6451"/>
                    <a:pt x="6733" y="6452"/>
                    <a:pt x="6712" y="6452"/>
                  </a:cubicBezTo>
                  <a:lnTo>
                    <a:pt x="6712" y="6452"/>
                  </a:lnTo>
                  <a:cubicBezTo>
                    <a:pt x="6708" y="6450"/>
                    <a:pt x="6704" y="6449"/>
                    <a:pt x="6700" y="6449"/>
                  </a:cubicBezTo>
                  <a:cubicBezTo>
                    <a:pt x="6697" y="6449"/>
                    <a:pt x="6694" y="6450"/>
                    <a:pt x="6692" y="6452"/>
                  </a:cubicBezTo>
                  <a:cubicBezTo>
                    <a:pt x="6700" y="6452"/>
                    <a:pt x="6707" y="6452"/>
                    <a:pt x="6712" y="6452"/>
                  </a:cubicBezTo>
                  <a:lnTo>
                    <a:pt x="6712" y="6452"/>
                  </a:lnTo>
                  <a:cubicBezTo>
                    <a:pt x="6722" y="6457"/>
                    <a:pt x="6733" y="6464"/>
                    <a:pt x="6740" y="6464"/>
                  </a:cubicBezTo>
                  <a:cubicBezTo>
                    <a:pt x="6716" y="6464"/>
                    <a:pt x="6716" y="6476"/>
                    <a:pt x="6740" y="6476"/>
                  </a:cubicBezTo>
                  <a:lnTo>
                    <a:pt x="6692" y="6476"/>
                  </a:lnTo>
                  <a:cubicBezTo>
                    <a:pt x="6716" y="6476"/>
                    <a:pt x="6740" y="6476"/>
                    <a:pt x="6775" y="6488"/>
                  </a:cubicBezTo>
                  <a:lnTo>
                    <a:pt x="6716" y="6488"/>
                  </a:lnTo>
                  <a:cubicBezTo>
                    <a:pt x="6769" y="6494"/>
                    <a:pt x="6758" y="6494"/>
                    <a:pt x="6729" y="6494"/>
                  </a:cubicBezTo>
                  <a:cubicBezTo>
                    <a:pt x="6701" y="6494"/>
                    <a:pt x="6656" y="6494"/>
                    <a:pt x="6644" y="6500"/>
                  </a:cubicBezTo>
                  <a:cubicBezTo>
                    <a:pt x="6692" y="6500"/>
                    <a:pt x="6704" y="6512"/>
                    <a:pt x="6752" y="6512"/>
                  </a:cubicBezTo>
                  <a:lnTo>
                    <a:pt x="6728" y="6512"/>
                  </a:lnTo>
                  <a:cubicBezTo>
                    <a:pt x="6712" y="6512"/>
                    <a:pt x="6745" y="6517"/>
                    <a:pt x="6768" y="6521"/>
                  </a:cubicBezTo>
                  <a:lnTo>
                    <a:pt x="6768" y="6521"/>
                  </a:lnTo>
                  <a:cubicBezTo>
                    <a:pt x="6772" y="6519"/>
                    <a:pt x="6776" y="6517"/>
                    <a:pt x="6776" y="6517"/>
                  </a:cubicBezTo>
                  <a:lnTo>
                    <a:pt x="6776" y="6517"/>
                  </a:lnTo>
                  <a:cubicBezTo>
                    <a:pt x="6777" y="6517"/>
                    <a:pt x="6775" y="6518"/>
                    <a:pt x="6769" y="6521"/>
                  </a:cubicBezTo>
                  <a:lnTo>
                    <a:pt x="6769" y="6521"/>
                  </a:lnTo>
                  <a:cubicBezTo>
                    <a:pt x="6768" y="6521"/>
                    <a:pt x="6768" y="6521"/>
                    <a:pt x="6768" y="6521"/>
                  </a:cubicBezTo>
                  <a:lnTo>
                    <a:pt x="6768" y="6521"/>
                  </a:lnTo>
                  <a:cubicBezTo>
                    <a:pt x="6760" y="6525"/>
                    <a:pt x="6750" y="6531"/>
                    <a:pt x="6757" y="6531"/>
                  </a:cubicBezTo>
                  <a:cubicBezTo>
                    <a:pt x="6759" y="6531"/>
                    <a:pt x="6765" y="6530"/>
                    <a:pt x="6774" y="6527"/>
                  </a:cubicBezTo>
                  <a:lnTo>
                    <a:pt x="6774" y="6527"/>
                  </a:lnTo>
                  <a:cubicBezTo>
                    <a:pt x="6772" y="6526"/>
                    <a:pt x="6768" y="6525"/>
                    <a:pt x="6764" y="6524"/>
                  </a:cubicBezTo>
                  <a:cubicBezTo>
                    <a:pt x="6766" y="6523"/>
                    <a:pt x="6767" y="6522"/>
                    <a:pt x="6769" y="6521"/>
                  </a:cubicBezTo>
                  <a:lnTo>
                    <a:pt x="6769" y="6521"/>
                  </a:lnTo>
                  <a:cubicBezTo>
                    <a:pt x="6779" y="6523"/>
                    <a:pt x="6787" y="6524"/>
                    <a:pt x="6787" y="6524"/>
                  </a:cubicBezTo>
                  <a:cubicBezTo>
                    <a:pt x="6782" y="6525"/>
                    <a:pt x="6778" y="6526"/>
                    <a:pt x="6774" y="6527"/>
                  </a:cubicBezTo>
                  <a:lnTo>
                    <a:pt x="6774" y="6527"/>
                  </a:lnTo>
                  <a:cubicBezTo>
                    <a:pt x="6779" y="6530"/>
                    <a:pt x="6776" y="6531"/>
                    <a:pt x="6769" y="6532"/>
                  </a:cubicBezTo>
                  <a:lnTo>
                    <a:pt x="6769" y="6532"/>
                  </a:lnTo>
                  <a:cubicBezTo>
                    <a:pt x="6715" y="6528"/>
                    <a:pt x="6689" y="6527"/>
                    <a:pt x="6681" y="6527"/>
                  </a:cubicBezTo>
                  <a:cubicBezTo>
                    <a:pt x="6664" y="6527"/>
                    <a:pt x="6723" y="6532"/>
                    <a:pt x="6756" y="6532"/>
                  </a:cubicBezTo>
                  <a:cubicBezTo>
                    <a:pt x="6761" y="6532"/>
                    <a:pt x="6765" y="6532"/>
                    <a:pt x="6769" y="6532"/>
                  </a:cubicBezTo>
                  <a:lnTo>
                    <a:pt x="6769" y="6532"/>
                  </a:lnTo>
                  <a:cubicBezTo>
                    <a:pt x="6785" y="6533"/>
                    <a:pt x="6803" y="6534"/>
                    <a:pt x="6823" y="6536"/>
                  </a:cubicBezTo>
                  <a:cubicBezTo>
                    <a:pt x="6787" y="6536"/>
                    <a:pt x="6787" y="6536"/>
                    <a:pt x="6823" y="6548"/>
                  </a:cubicBezTo>
                  <a:cubicBezTo>
                    <a:pt x="6728" y="6548"/>
                    <a:pt x="6764" y="6548"/>
                    <a:pt x="6656" y="6560"/>
                  </a:cubicBezTo>
                  <a:cubicBezTo>
                    <a:pt x="6680" y="6560"/>
                    <a:pt x="6709" y="6554"/>
                    <a:pt x="6737" y="6554"/>
                  </a:cubicBezTo>
                  <a:cubicBezTo>
                    <a:pt x="6750" y="6554"/>
                    <a:pt x="6764" y="6556"/>
                    <a:pt x="6775" y="6560"/>
                  </a:cubicBezTo>
                  <a:lnTo>
                    <a:pt x="6704" y="6560"/>
                  </a:lnTo>
                  <a:cubicBezTo>
                    <a:pt x="6734" y="6565"/>
                    <a:pt x="6750" y="6569"/>
                    <a:pt x="6757" y="6571"/>
                  </a:cubicBezTo>
                  <a:lnTo>
                    <a:pt x="6764" y="6571"/>
                  </a:lnTo>
                  <a:cubicBezTo>
                    <a:pt x="6757" y="6585"/>
                    <a:pt x="6758" y="6591"/>
                    <a:pt x="6765" y="6591"/>
                  </a:cubicBezTo>
                  <a:cubicBezTo>
                    <a:pt x="6766" y="6591"/>
                    <a:pt x="6767" y="6591"/>
                    <a:pt x="6768" y="6591"/>
                  </a:cubicBezTo>
                  <a:lnTo>
                    <a:pt x="6768" y="6591"/>
                  </a:lnTo>
                  <a:cubicBezTo>
                    <a:pt x="6751" y="6599"/>
                    <a:pt x="6762" y="6603"/>
                    <a:pt x="6780" y="6603"/>
                  </a:cubicBezTo>
                  <a:cubicBezTo>
                    <a:pt x="6791" y="6603"/>
                    <a:pt x="6804" y="6602"/>
                    <a:pt x="6816" y="6600"/>
                  </a:cubicBezTo>
                  <a:lnTo>
                    <a:pt x="6816" y="6600"/>
                  </a:lnTo>
                  <a:cubicBezTo>
                    <a:pt x="6803" y="6603"/>
                    <a:pt x="6798" y="6606"/>
                    <a:pt x="6799" y="6607"/>
                  </a:cubicBezTo>
                  <a:lnTo>
                    <a:pt x="6799" y="6607"/>
                  </a:lnTo>
                  <a:cubicBezTo>
                    <a:pt x="6790" y="6607"/>
                    <a:pt x="6779" y="6607"/>
                    <a:pt x="6764" y="6607"/>
                  </a:cubicBezTo>
                  <a:cubicBezTo>
                    <a:pt x="6787" y="6619"/>
                    <a:pt x="6823" y="6619"/>
                    <a:pt x="6847" y="6619"/>
                  </a:cubicBezTo>
                  <a:lnTo>
                    <a:pt x="6811" y="6619"/>
                  </a:lnTo>
                  <a:cubicBezTo>
                    <a:pt x="6871" y="6619"/>
                    <a:pt x="6930" y="6631"/>
                    <a:pt x="6990" y="6631"/>
                  </a:cubicBezTo>
                  <a:cubicBezTo>
                    <a:pt x="6962" y="6635"/>
                    <a:pt x="6946" y="6636"/>
                    <a:pt x="6933" y="6636"/>
                  </a:cubicBezTo>
                  <a:cubicBezTo>
                    <a:pt x="6908" y="6636"/>
                    <a:pt x="6894" y="6631"/>
                    <a:pt x="6823" y="6631"/>
                  </a:cubicBezTo>
                  <a:lnTo>
                    <a:pt x="6787" y="6631"/>
                  </a:lnTo>
                  <a:cubicBezTo>
                    <a:pt x="6787" y="6634"/>
                    <a:pt x="6789" y="6635"/>
                    <a:pt x="6791" y="6635"/>
                  </a:cubicBezTo>
                  <a:cubicBezTo>
                    <a:pt x="6792" y="6635"/>
                    <a:pt x="6793" y="6634"/>
                    <a:pt x="6793" y="6634"/>
                  </a:cubicBezTo>
                  <a:lnTo>
                    <a:pt x="6793" y="6634"/>
                  </a:lnTo>
                  <a:cubicBezTo>
                    <a:pt x="6789" y="6636"/>
                    <a:pt x="6784" y="6639"/>
                    <a:pt x="6775" y="6643"/>
                  </a:cubicBezTo>
                  <a:cubicBezTo>
                    <a:pt x="6823" y="6643"/>
                    <a:pt x="6871" y="6655"/>
                    <a:pt x="6930" y="6655"/>
                  </a:cubicBezTo>
                  <a:cubicBezTo>
                    <a:pt x="6752" y="6655"/>
                    <a:pt x="6883" y="6655"/>
                    <a:pt x="6775" y="6643"/>
                  </a:cubicBezTo>
                  <a:lnTo>
                    <a:pt x="6775" y="6643"/>
                  </a:lnTo>
                  <a:cubicBezTo>
                    <a:pt x="6787" y="6655"/>
                    <a:pt x="6799" y="6655"/>
                    <a:pt x="6811" y="6655"/>
                  </a:cubicBezTo>
                  <a:lnTo>
                    <a:pt x="6775" y="6655"/>
                  </a:lnTo>
                  <a:cubicBezTo>
                    <a:pt x="6799" y="6655"/>
                    <a:pt x="6823" y="6655"/>
                    <a:pt x="6847" y="6667"/>
                  </a:cubicBezTo>
                  <a:lnTo>
                    <a:pt x="6833" y="6667"/>
                  </a:lnTo>
                  <a:cubicBezTo>
                    <a:pt x="6834" y="6669"/>
                    <a:pt x="6835" y="6671"/>
                    <a:pt x="6835" y="6674"/>
                  </a:cubicBezTo>
                  <a:lnTo>
                    <a:pt x="6835" y="6674"/>
                  </a:lnTo>
                  <a:cubicBezTo>
                    <a:pt x="6835" y="6674"/>
                    <a:pt x="6834" y="6673"/>
                    <a:pt x="6834" y="6673"/>
                  </a:cubicBezTo>
                  <a:cubicBezTo>
                    <a:pt x="6832" y="6673"/>
                    <a:pt x="6827" y="6679"/>
                    <a:pt x="6811" y="6679"/>
                  </a:cubicBezTo>
                  <a:cubicBezTo>
                    <a:pt x="6799" y="6702"/>
                    <a:pt x="6942" y="6702"/>
                    <a:pt x="6871" y="6702"/>
                  </a:cubicBezTo>
                  <a:lnTo>
                    <a:pt x="6787" y="6702"/>
                  </a:lnTo>
                  <a:cubicBezTo>
                    <a:pt x="6859" y="6702"/>
                    <a:pt x="6930" y="6702"/>
                    <a:pt x="7002" y="6714"/>
                  </a:cubicBezTo>
                  <a:cubicBezTo>
                    <a:pt x="6966" y="6708"/>
                    <a:pt x="6930" y="6708"/>
                    <a:pt x="6894" y="6708"/>
                  </a:cubicBezTo>
                  <a:cubicBezTo>
                    <a:pt x="6859" y="6708"/>
                    <a:pt x="6823" y="6708"/>
                    <a:pt x="6787" y="6702"/>
                  </a:cubicBezTo>
                  <a:lnTo>
                    <a:pt x="6787" y="6702"/>
                  </a:lnTo>
                  <a:cubicBezTo>
                    <a:pt x="6775" y="6714"/>
                    <a:pt x="6871" y="6714"/>
                    <a:pt x="6871" y="6714"/>
                  </a:cubicBezTo>
                  <a:cubicBezTo>
                    <a:pt x="6847" y="6714"/>
                    <a:pt x="6811" y="6714"/>
                    <a:pt x="6787" y="6726"/>
                  </a:cubicBezTo>
                  <a:cubicBezTo>
                    <a:pt x="6805" y="6720"/>
                    <a:pt x="6820" y="6717"/>
                    <a:pt x="6835" y="6717"/>
                  </a:cubicBezTo>
                  <a:cubicBezTo>
                    <a:pt x="6850" y="6717"/>
                    <a:pt x="6865" y="6720"/>
                    <a:pt x="6883" y="6726"/>
                  </a:cubicBezTo>
                  <a:lnTo>
                    <a:pt x="6775" y="6726"/>
                  </a:lnTo>
                  <a:cubicBezTo>
                    <a:pt x="6787" y="6726"/>
                    <a:pt x="6787" y="6726"/>
                    <a:pt x="6787" y="6738"/>
                  </a:cubicBezTo>
                  <a:cubicBezTo>
                    <a:pt x="6801" y="6738"/>
                    <a:pt x="6836" y="6746"/>
                    <a:pt x="6867" y="6750"/>
                  </a:cubicBezTo>
                  <a:lnTo>
                    <a:pt x="6799" y="6750"/>
                  </a:lnTo>
                  <a:cubicBezTo>
                    <a:pt x="6823" y="6750"/>
                    <a:pt x="6846" y="6750"/>
                    <a:pt x="6869" y="6750"/>
                  </a:cubicBezTo>
                  <a:lnTo>
                    <a:pt x="6869" y="6750"/>
                  </a:lnTo>
                  <a:cubicBezTo>
                    <a:pt x="6882" y="6752"/>
                    <a:pt x="6893" y="6753"/>
                    <a:pt x="6902" y="6753"/>
                  </a:cubicBezTo>
                  <a:cubicBezTo>
                    <a:pt x="6909" y="6753"/>
                    <a:pt x="6914" y="6753"/>
                    <a:pt x="6916" y="6751"/>
                  </a:cubicBezTo>
                  <a:lnTo>
                    <a:pt x="6916" y="6751"/>
                  </a:lnTo>
                  <a:cubicBezTo>
                    <a:pt x="6959" y="6753"/>
                    <a:pt x="7000" y="6756"/>
                    <a:pt x="7037" y="6762"/>
                  </a:cubicBezTo>
                  <a:cubicBezTo>
                    <a:pt x="7014" y="6762"/>
                    <a:pt x="7014" y="6762"/>
                    <a:pt x="7049" y="6774"/>
                  </a:cubicBezTo>
                  <a:cubicBezTo>
                    <a:pt x="6965" y="6765"/>
                    <a:pt x="6887" y="6757"/>
                    <a:pt x="6810" y="6757"/>
                  </a:cubicBezTo>
                  <a:cubicBezTo>
                    <a:pt x="6779" y="6757"/>
                    <a:pt x="6747" y="6758"/>
                    <a:pt x="6716" y="6762"/>
                  </a:cubicBezTo>
                  <a:cubicBezTo>
                    <a:pt x="6740" y="6762"/>
                    <a:pt x="6775" y="6774"/>
                    <a:pt x="6799" y="6774"/>
                  </a:cubicBezTo>
                  <a:cubicBezTo>
                    <a:pt x="6787" y="6762"/>
                    <a:pt x="6764" y="6762"/>
                    <a:pt x="6752" y="6762"/>
                  </a:cubicBezTo>
                  <a:cubicBezTo>
                    <a:pt x="6799" y="6762"/>
                    <a:pt x="6847" y="6762"/>
                    <a:pt x="6883" y="6774"/>
                  </a:cubicBezTo>
                  <a:lnTo>
                    <a:pt x="6775" y="6774"/>
                  </a:lnTo>
                  <a:cubicBezTo>
                    <a:pt x="6787" y="6786"/>
                    <a:pt x="6787" y="6786"/>
                    <a:pt x="6799" y="6786"/>
                  </a:cubicBezTo>
                  <a:cubicBezTo>
                    <a:pt x="6789" y="6786"/>
                    <a:pt x="6771" y="6794"/>
                    <a:pt x="6758" y="6797"/>
                  </a:cubicBezTo>
                  <a:cubicBezTo>
                    <a:pt x="6851" y="6786"/>
                    <a:pt x="6944" y="6786"/>
                    <a:pt x="7037" y="6786"/>
                  </a:cubicBezTo>
                  <a:cubicBezTo>
                    <a:pt x="6954" y="6798"/>
                    <a:pt x="6883" y="6798"/>
                    <a:pt x="6799" y="6798"/>
                  </a:cubicBezTo>
                  <a:cubicBezTo>
                    <a:pt x="6799" y="6798"/>
                    <a:pt x="6799" y="6798"/>
                    <a:pt x="6799" y="6798"/>
                  </a:cubicBezTo>
                  <a:lnTo>
                    <a:pt x="6799" y="6798"/>
                  </a:lnTo>
                  <a:cubicBezTo>
                    <a:pt x="6805" y="6804"/>
                    <a:pt x="6829" y="6807"/>
                    <a:pt x="6839" y="6807"/>
                  </a:cubicBezTo>
                  <a:cubicBezTo>
                    <a:pt x="6844" y="6807"/>
                    <a:pt x="6846" y="6806"/>
                    <a:pt x="6844" y="6805"/>
                  </a:cubicBezTo>
                  <a:lnTo>
                    <a:pt x="6844" y="6805"/>
                  </a:lnTo>
                  <a:cubicBezTo>
                    <a:pt x="6881" y="6810"/>
                    <a:pt x="6914" y="6813"/>
                    <a:pt x="6966" y="6821"/>
                  </a:cubicBezTo>
                  <a:cubicBezTo>
                    <a:pt x="6918" y="6821"/>
                    <a:pt x="6894" y="6845"/>
                    <a:pt x="6847" y="6845"/>
                  </a:cubicBezTo>
                  <a:lnTo>
                    <a:pt x="6823" y="6845"/>
                  </a:lnTo>
                  <a:cubicBezTo>
                    <a:pt x="6799" y="6845"/>
                    <a:pt x="6871" y="6851"/>
                    <a:pt x="6893" y="6851"/>
                  </a:cubicBezTo>
                  <a:cubicBezTo>
                    <a:pt x="6904" y="6851"/>
                    <a:pt x="6902" y="6849"/>
                    <a:pt x="6871" y="6845"/>
                  </a:cubicBezTo>
                  <a:cubicBezTo>
                    <a:pt x="6918" y="6845"/>
                    <a:pt x="6978" y="6845"/>
                    <a:pt x="7025" y="6857"/>
                  </a:cubicBezTo>
                  <a:lnTo>
                    <a:pt x="7002" y="6857"/>
                  </a:lnTo>
                  <a:cubicBezTo>
                    <a:pt x="6990" y="6857"/>
                    <a:pt x="7085" y="6869"/>
                    <a:pt x="7061" y="6869"/>
                  </a:cubicBezTo>
                  <a:cubicBezTo>
                    <a:pt x="7003" y="6874"/>
                    <a:pt x="6960" y="6878"/>
                    <a:pt x="6928" y="6881"/>
                  </a:cubicBezTo>
                  <a:lnTo>
                    <a:pt x="6928" y="6881"/>
                  </a:lnTo>
                  <a:cubicBezTo>
                    <a:pt x="6951" y="6880"/>
                    <a:pt x="7186" y="6877"/>
                    <a:pt x="7145" y="6869"/>
                  </a:cubicBezTo>
                  <a:lnTo>
                    <a:pt x="7133" y="6869"/>
                  </a:lnTo>
                  <a:cubicBezTo>
                    <a:pt x="7133" y="6857"/>
                    <a:pt x="7097" y="6857"/>
                    <a:pt x="7097" y="6845"/>
                  </a:cubicBezTo>
                  <a:cubicBezTo>
                    <a:pt x="7097" y="6821"/>
                    <a:pt x="7168" y="6821"/>
                    <a:pt x="7180" y="6810"/>
                  </a:cubicBezTo>
                  <a:cubicBezTo>
                    <a:pt x="7180" y="6810"/>
                    <a:pt x="7097" y="6786"/>
                    <a:pt x="7085" y="6786"/>
                  </a:cubicBezTo>
                  <a:cubicBezTo>
                    <a:pt x="7085" y="6786"/>
                    <a:pt x="7109" y="6762"/>
                    <a:pt x="7121" y="6762"/>
                  </a:cubicBezTo>
                  <a:cubicBezTo>
                    <a:pt x="7085" y="6750"/>
                    <a:pt x="7097" y="6750"/>
                    <a:pt x="7121" y="6750"/>
                  </a:cubicBezTo>
                  <a:cubicBezTo>
                    <a:pt x="7109" y="6750"/>
                    <a:pt x="7097" y="6750"/>
                    <a:pt x="7097" y="6738"/>
                  </a:cubicBezTo>
                  <a:lnTo>
                    <a:pt x="7061" y="6738"/>
                  </a:lnTo>
                  <a:cubicBezTo>
                    <a:pt x="7133" y="6738"/>
                    <a:pt x="7025" y="6738"/>
                    <a:pt x="7097" y="6726"/>
                  </a:cubicBezTo>
                  <a:lnTo>
                    <a:pt x="7014" y="6726"/>
                  </a:lnTo>
                  <a:cubicBezTo>
                    <a:pt x="7025" y="6726"/>
                    <a:pt x="7037" y="6726"/>
                    <a:pt x="7025" y="6714"/>
                  </a:cubicBezTo>
                  <a:lnTo>
                    <a:pt x="7014" y="6714"/>
                  </a:lnTo>
                  <a:cubicBezTo>
                    <a:pt x="7091" y="6702"/>
                    <a:pt x="7103" y="6699"/>
                    <a:pt x="7089" y="6699"/>
                  </a:cubicBezTo>
                  <a:cubicBezTo>
                    <a:pt x="7082" y="6699"/>
                    <a:pt x="7066" y="6700"/>
                    <a:pt x="7049" y="6701"/>
                  </a:cubicBezTo>
                  <a:lnTo>
                    <a:pt x="7049" y="6701"/>
                  </a:lnTo>
                  <a:cubicBezTo>
                    <a:pt x="7037" y="6678"/>
                    <a:pt x="7038" y="6666"/>
                    <a:pt x="7085" y="6655"/>
                  </a:cubicBezTo>
                  <a:lnTo>
                    <a:pt x="7085" y="6655"/>
                  </a:lnTo>
                  <a:cubicBezTo>
                    <a:pt x="7082" y="6655"/>
                    <a:pt x="7080" y="6655"/>
                    <a:pt x="7077" y="6656"/>
                  </a:cubicBezTo>
                  <a:lnTo>
                    <a:pt x="7077" y="6656"/>
                  </a:lnTo>
                  <a:cubicBezTo>
                    <a:pt x="7077" y="6655"/>
                    <a:pt x="7072" y="6655"/>
                    <a:pt x="7061" y="6655"/>
                  </a:cubicBezTo>
                  <a:cubicBezTo>
                    <a:pt x="7216" y="6643"/>
                    <a:pt x="7002" y="6643"/>
                    <a:pt x="7133" y="6643"/>
                  </a:cubicBezTo>
                  <a:cubicBezTo>
                    <a:pt x="7131" y="6641"/>
                    <a:pt x="7129" y="6640"/>
                    <a:pt x="7128" y="6638"/>
                  </a:cubicBezTo>
                  <a:lnTo>
                    <a:pt x="7128" y="6638"/>
                  </a:lnTo>
                  <a:cubicBezTo>
                    <a:pt x="7134" y="6640"/>
                    <a:pt x="7139" y="6641"/>
                    <a:pt x="7145" y="6643"/>
                  </a:cubicBezTo>
                  <a:cubicBezTo>
                    <a:pt x="7133" y="6637"/>
                    <a:pt x="7127" y="6634"/>
                    <a:pt x="7125" y="6634"/>
                  </a:cubicBezTo>
                  <a:lnTo>
                    <a:pt x="7125" y="6634"/>
                  </a:lnTo>
                  <a:cubicBezTo>
                    <a:pt x="7124" y="6634"/>
                    <a:pt x="7125" y="6635"/>
                    <a:pt x="7128" y="6638"/>
                  </a:cubicBezTo>
                  <a:lnTo>
                    <a:pt x="7128" y="6638"/>
                  </a:lnTo>
                  <a:cubicBezTo>
                    <a:pt x="7095" y="6631"/>
                    <a:pt x="7056" y="6631"/>
                    <a:pt x="7025" y="6631"/>
                  </a:cubicBezTo>
                  <a:lnTo>
                    <a:pt x="7002" y="6631"/>
                  </a:lnTo>
                  <a:cubicBezTo>
                    <a:pt x="7025" y="6631"/>
                    <a:pt x="7049" y="6631"/>
                    <a:pt x="7061" y="6619"/>
                  </a:cubicBezTo>
                  <a:cubicBezTo>
                    <a:pt x="7061" y="6619"/>
                    <a:pt x="7002" y="6595"/>
                    <a:pt x="7002" y="6595"/>
                  </a:cubicBezTo>
                  <a:cubicBezTo>
                    <a:pt x="7014" y="6595"/>
                    <a:pt x="7025" y="6583"/>
                    <a:pt x="7037" y="6583"/>
                  </a:cubicBezTo>
                  <a:lnTo>
                    <a:pt x="6978" y="6583"/>
                  </a:lnTo>
                  <a:cubicBezTo>
                    <a:pt x="7008" y="6577"/>
                    <a:pt x="7019" y="6577"/>
                    <a:pt x="7021" y="6577"/>
                  </a:cubicBezTo>
                  <a:cubicBezTo>
                    <a:pt x="7022" y="6577"/>
                    <a:pt x="7014" y="6577"/>
                    <a:pt x="7002" y="6571"/>
                  </a:cubicBezTo>
                  <a:cubicBezTo>
                    <a:pt x="7049" y="6571"/>
                    <a:pt x="7097" y="6560"/>
                    <a:pt x="7145" y="6560"/>
                  </a:cubicBezTo>
                  <a:cubicBezTo>
                    <a:pt x="7109" y="6560"/>
                    <a:pt x="7085" y="6548"/>
                    <a:pt x="7061" y="6536"/>
                  </a:cubicBezTo>
                  <a:lnTo>
                    <a:pt x="7076" y="6536"/>
                  </a:lnTo>
                  <a:cubicBezTo>
                    <a:pt x="7071" y="6530"/>
                    <a:pt x="7061" y="6519"/>
                    <a:pt x="7025" y="6512"/>
                  </a:cubicBezTo>
                  <a:cubicBezTo>
                    <a:pt x="7143" y="6512"/>
                    <a:pt x="7058" y="6512"/>
                    <a:pt x="7040" y="6503"/>
                  </a:cubicBezTo>
                  <a:lnTo>
                    <a:pt x="7040" y="6503"/>
                  </a:lnTo>
                  <a:cubicBezTo>
                    <a:pt x="7041" y="6503"/>
                    <a:pt x="7042" y="6503"/>
                    <a:pt x="7042" y="6503"/>
                  </a:cubicBezTo>
                  <a:cubicBezTo>
                    <a:pt x="7054" y="6503"/>
                    <a:pt x="7085" y="6488"/>
                    <a:pt x="7085" y="6488"/>
                  </a:cubicBezTo>
                  <a:cubicBezTo>
                    <a:pt x="7073" y="6476"/>
                    <a:pt x="7049" y="6476"/>
                    <a:pt x="7037" y="6476"/>
                  </a:cubicBezTo>
                  <a:cubicBezTo>
                    <a:pt x="7061" y="6476"/>
                    <a:pt x="7109" y="6476"/>
                    <a:pt x="7025" y="6464"/>
                  </a:cubicBezTo>
                  <a:cubicBezTo>
                    <a:pt x="7056" y="6454"/>
                    <a:pt x="7087" y="6426"/>
                    <a:pt x="7102" y="6426"/>
                  </a:cubicBezTo>
                  <a:cubicBezTo>
                    <a:pt x="7104" y="6426"/>
                    <a:pt x="7105" y="6426"/>
                    <a:pt x="7106" y="6427"/>
                  </a:cubicBezTo>
                  <a:lnTo>
                    <a:pt x="7106" y="6427"/>
                  </a:lnTo>
                  <a:cubicBezTo>
                    <a:pt x="7089" y="6417"/>
                    <a:pt x="7064" y="6412"/>
                    <a:pt x="7037" y="6410"/>
                  </a:cubicBezTo>
                  <a:lnTo>
                    <a:pt x="7037" y="6410"/>
                  </a:lnTo>
                  <a:cubicBezTo>
                    <a:pt x="7066" y="6400"/>
                    <a:pt x="7092" y="6383"/>
                    <a:pt x="7097" y="6357"/>
                  </a:cubicBezTo>
                  <a:lnTo>
                    <a:pt x="7085" y="6357"/>
                  </a:lnTo>
                  <a:cubicBezTo>
                    <a:pt x="7073" y="6345"/>
                    <a:pt x="7061" y="6345"/>
                    <a:pt x="7049" y="6345"/>
                  </a:cubicBezTo>
                  <a:cubicBezTo>
                    <a:pt x="7073" y="6345"/>
                    <a:pt x="7085" y="6345"/>
                    <a:pt x="7109" y="6357"/>
                  </a:cubicBezTo>
                  <a:cubicBezTo>
                    <a:pt x="7097" y="6345"/>
                    <a:pt x="7061" y="6345"/>
                    <a:pt x="7061" y="6345"/>
                  </a:cubicBezTo>
                  <a:cubicBezTo>
                    <a:pt x="7061" y="6345"/>
                    <a:pt x="7066" y="6345"/>
                    <a:pt x="7072" y="6345"/>
                  </a:cubicBezTo>
                  <a:lnTo>
                    <a:pt x="7072" y="6345"/>
                  </a:lnTo>
                  <a:cubicBezTo>
                    <a:pt x="7073" y="6345"/>
                    <a:pt x="7073" y="6345"/>
                    <a:pt x="7073" y="6345"/>
                  </a:cubicBezTo>
                  <a:lnTo>
                    <a:pt x="7074" y="6344"/>
                  </a:lnTo>
                  <a:lnTo>
                    <a:pt x="7074" y="6344"/>
                  </a:lnTo>
                  <a:cubicBezTo>
                    <a:pt x="7073" y="6344"/>
                    <a:pt x="7073" y="6345"/>
                    <a:pt x="7072" y="6345"/>
                  </a:cubicBezTo>
                  <a:lnTo>
                    <a:pt x="7072" y="6345"/>
                  </a:lnTo>
                  <a:cubicBezTo>
                    <a:pt x="7062" y="6333"/>
                    <a:pt x="7073" y="6333"/>
                    <a:pt x="7085" y="6333"/>
                  </a:cubicBezTo>
                  <a:lnTo>
                    <a:pt x="7014" y="6333"/>
                  </a:lnTo>
                  <a:cubicBezTo>
                    <a:pt x="7085" y="6333"/>
                    <a:pt x="7025" y="6309"/>
                    <a:pt x="7061" y="6309"/>
                  </a:cubicBezTo>
                  <a:cubicBezTo>
                    <a:pt x="7048" y="6309"/>
                    <a:pt x="7031" y="6299"/>
                    <a:pt x="7015" y="6291"/>
                  </a:cubicBezTo>
                  <a:lnTo>
                    <a:pt x="7015" y="6291"/>
                  </a:lnTo>
                  <a:cubicBezTo>
                    <a:pt x="7017" y="6291"/>
                    <a:pt x="7020" y="6291"/>
                    <a:pt x="7022" y="6291"/>
                  </a:cubicBezTo>
                  <a:cubicBezTo>
                    <a:pt x="7049" y="6291"/>
                    <a:pt x="7073" y="6286"/>
                    <a:pt x="7097" y="6286"/>
                  </a:cubicBezTo>
                  <a:cubicBezTo>
                    <a:pt x="7073" y="6274"/>
                    <a:pt x="7049" y="6274"/>
                    <a:pt x="7014" y="6274"/>
                  </a:cubicBezTo>
                  <a:cubicBezTo>
                    <a:pt x="7049" y="6262"/>
                    <a:pt x="7156" y="6250"/>
                    <a:pt x="7037" y="6238"/>
                  </a:cubicBezTo>
                  <a:lnTo>
                    <a:pt x="7109" y="6238"/>
                  </a:lnTo>
                  <a:cubicBezTo>
                    <a:pt x="7095" y="6235"/>
                    <a:pt x="7087" y="6234"/>
                    <a:pt x="7081" y="6234"/>
                  </a:cubicBezTo>
                  <a:cubicBezTo>
                    <a:pt x="7071" y="6234"/>
                    <a:pt x="7069" y="6237"/>
                    <a:pt x="7065" y="6237"/>
                  </a:cubicBezTo>
                  <a:cubicBezTo>
                    <a:pt x="7061" y="6237"/>
                    <a:pt x="7055" y="6235"/>
                    <a:pt x="7037" y="6226"/>
                  </a:cubicBezTo>
                  <a:cubicBezTo>
                    <a:pt x="7121" y="6202"/>
                    <a:pt x="6954" y="6202"/>
                    <a:pt x="7109" y="6167"/>
                  </a:cubicBezTo>
                  <a:lnTo>
                    <a:pt x="7085" y="6167"/>
                  </a:lnTo>
                  <a:cubicBezTo>
                    <a:pt x="7061" y="6155"/>
                    <a:pt x="7049" y="6155"/>
                    <a:pt x="7025" y="6155"/>
                  </a:cubicBezTo>
                  <a:lnTo>
                    <a:pt x="7002" y="6155"/>
                  </a:lnTo>
                  <a:cubicBezTo>
                    <a:pt x="7108" y="6144"/>
                    <a:pt x="7166" y="6105"/>
                    <a:pt x="7271" y="6105"/>
                  </a:cubicBezTo>
                  <a:cubicBezTo>
                    <a:pt x="7283" y="6105"/>
                    <a:pt x="7297" y="6106"/>
                    <a:pt x="7311" y="6107"/>
                  </a:cubicBezTo>
                  <a:cubicBezTo>
                    <a:pt x="7264" y="6119"/>
                    <a:pt x="7204" y="6143"/>
                    <a:pt x="7145" y="6155"/>
                  </a:cubicBezTo>
                  <a:cubicBezTo>
                    <a:pt x="7180" y="6149"/>
                    <a:pt x="7216" y="6149"/>
                    <a:pt x="7252" y="6149"/>
                  </a:cubicBezTo>
                  <a:cubicBezTo>
                    <a:pt x="7287" y="6149"/>
                    <a:pt x="7323" y="6149"/>
                    <a:pt x="7359" y="6143"/>
                  </a:cubicBezTo>
                  <a:lnTo>
                    <a:pt x="7359" y="6143"/>
                  </a:lnTo>
                  <a:cubicBezTo>
                    <a:pt x="7347" y="6155"/>
                    <a:pt x="7323" y="6179"/>
                    <a:pt x="7311" y="6190"/>
                  </a:cubicBezTo>
                  <a:cubicBezTo>
                    <a:pt x="7416" y="6176"/>
                    <a:pt x="7516" y="6171"/>
                    <a:pt x="7618" y="6171"/>
                  </a:cubicBezTo>
                  <a:cubicBezTo>
                    <a:pt x="7689" y="6171"/>
                    <a:pt x="7761" y="6174"/>
                    <a:pt x="7835" y="6179"/>
                  </a:cubicBezTo>
                  <a:cubicBezTo>
                    <a:pt x="7764" y="6143"/>
                    <a:pt x="8192" y="6131"/>
                    <a:pt x="8252" y="6131"/>
                  </a:cubicBezTo>
                  <a:cubicBezTo>
                    <a:pt x="8213" y="6150"/>
                    <a:pt x="8175" y="6162"/>
                    <a:pt x="8130" y="6165"/>
                  </a:cubicBezTo>
                  <a:lnTo>
                    <a:pt x="8130" y="6165"/>
                  </a:lnTo>
                  <a:cubicBezTo>
                    <a:pt x="8108" y="6155"/>
                    <a:pt x="8096" y="6155"/>
                    <a:pt x="8073" y="6155"/>
                  </a:cubicBezTo>
                  <a:cubicBezTo>
                    <a:pt x="8014" y="6155"/>
                    <a:pt x="7859" y="6179"/>
                    <a:pt x="7847" y="6179"/>
                  </a:cubicBezTo>
                  <a:cubicBezTo>
                    <a:pt x="7907" y="6179"/>
                    <a:pt x="7835" y="6202"/>
                    <a:pt x="7823" y="6214"/>
                  </a:cubicBezTo>
                  <a:cubicBezTo>
                    <a:pt x="7831" y="6214"/>
                    <a:pt x="7860" y="6209"/>
                    <a:pt x="7861" y="6209"/>
                  </a:cubicBezTo>
                  <a:lnTo>
                    <a:pt x="7861" y="6209"/>
                  </a:lnTo>
                  <a:cubicBezTo>
                    <a:pt x="7862" y="6209"/>
                    <a:pt x="7855" y="6210"/>
                    <a:pt x="7835" y="6214"/>
                  </a:cubicBezTo>
                  <a:lnTo>
                    <a:pt x="7895" y="6214"/>
                  </a:lnTo>
                  <a:cubicBezTo>
                    <a:pt x="7847" y="6214"/>
                    <a:pt x="7859" y="6226"/>
                    <a:pt x="7811" y="6226"/>
                  </a:cubicBezTo>
                  <a:lnTo>
                    <a:pt x="7834" y="6226"/>
                  </a:lnTo>
                  <a:cubicBezTo>
                    <a:pt x="7811" y="6231"/>
                    <a:pt x="7787" y="6238"/>
                    <a:pt x="7787" y="6238"/>
                  </a:cubicBezTo>
                  <a:cubicBezTo>
                    <a:pt x="7811" y="6250"/>
                    <a:pt x="7847" y="6286"/>
                    <a:pt x="7871" y="6286"/>
                  </a:cubicBezTo>
                  <a:cubicBezTo>
                    <a:pt x="7845" y="6291"/>
                    <a:pt x="7867" y="6298"/>
                    <a:pt x="7884" y="6303"/>
                  </a:cubicBezTo>
                  <a:lnTo>
                    <a:pt x="7884" y="6303"/>
                  </a:lnTo>
                  <a:cubicBezTo>
                    <a:pt x="7874" y="6302"/>
                    <a:pt x="7867" y="6301"/>
                    <a:pt x="7861" y="6301"/>
                  </a:cubicBezTo>
                  <a:cubicBezTo>
                    <a:pt x="7859" y="6301"/>
                    <a:pt x="7857" y="6302"/>
                    <a:pt x="7856" y="6302"/>
                  </a:cubicBezTo>
                  <a:lnTo>
                    <a:pt x="7856" y="6302"/>
                  </a:lnTo>
                  <a:cubicBezTo>
                    <a:pt x="7844" y="6299"/>
                    <a:pt x="7833" y="6298"/>
                    <a:pt x="7823" y="6298"/>
                  </a:cubicBezTo>
                  <a:cubicBezTo>
                    <a:pt x="7835" y="6299"/>
                    <a:pt x="7846" y="6301"/>
                    <a:pt x="7855" y="6302"/>
                  </a:cubicBezTo>
                  <a:lnTo>
                    <a:pt x="7855" y="6302"/>
                  </a:lnTo>
                  <a:cubicBezTo>
                    <a:pt x="7855" y="6302"/>
                    <a:pt x="7855" y="6302"/>
                    <a:pt x="7856" y="6302"/>
                  </a:cubicBezTo>
                  <a:lnTo>
                    <a:pt x="7856" y="6302"/>
                  </a:lnTo>
                  <a:cubicBezTo>
                    <a:pt x="7857" y="6302"/>
                    <a:pt x="7858" y="6302"/>
                    <a:pt x="7859" y="6302"/>
                  </a:cubicBezTo>
                  <a:lnTo>
                    <a:pt x="7859" y="6302"/>
                  </a:lnTo>
                  <a:cubicBezTo>
                    <a:pt x="7858" y="6302"/>
                    <a:pt x="7856" y="6302"/>
                    <a:pt x="7855" y="6302"/>
                  </a:cubicBezTo>
                  <a:lnTo>
                    <a:pt x="7855" y="6302"/>
                  </a:lnTo>
                  <a:cubicBezTo>
                    <a:pt x="7834" y="6305"/>
                    <a:pt x="7882" y="6325"/>
                    <a:pt x="7823" y="6333"/>
                  </a:cubicBezTo>
                  <a:lnTo>
                    <a:pt x="7930" y="6333"/>
                  </a:lnTo>
                  <a:cubicBezTo>
                    <a:pt x="7930" y="6333"/>
                    <a:pt x="7835" y="6333"/>
                    <a:pt x="7835" y="6345"/>
                  </a:cubicBezTo>
                  <a:lnTo>
                    <a:pt x="7823" y="6345"/>
                  </a:lnTo>
                  <a:cubicBezTo>
                    <a:pt x="7856" y="6345"/>
                    <a:pt x="7867" y="6353"/>
                    <a:pt x="7879" y="6357"/>
                  </a:cubicBezTo>
                  <a:lnTo>
                    <a:pt x="7799" y="6357"/>
                  </a:lnTo>
                  <a:cubicBezTo>
                    <a:pt x="7907" y="6357"/>
                    <a:pt x="7776" y="6357"/>
                    <a:pt x="7847" y="6369"/>
                  </a:cubicBezTo>
                  <a:cubicBezTo>
                    <a:pt x="7859" y="6381"/>
                    <a:pt x="7776" y="6393"/>
                    <a:pt x="7776" y="6393"/>
                  </a:cubicBezTo>
                  <a:lnTo>
                    <a:pt x="7764" y="6393"/>
                  </a:lnTo>
                  <a:cubicBezTo>
                    <a:pt x="7764" y="6393"/>
                    <a:pt x="7801" y="6398"/>
                    <a:pt x="7829" y="6402"/>
                  </a:cubicBezTo>
                  <a:lnTo>
                    <a:pt x="7829" y="6402"/>
                  </a:lnTo>
                  <a:cubicBezTo>
                    <a:pt x="7830" y="6401"/>
                    <a:pt x="7831" y="6401"/>
                    <a:pt x="7832" y="6401"/>
                  </a:cubicBezTo>
                  <a:cubicBezTo>
                    <a:pt x="7834" y="6401"/>
                    <a:pt x="7837" y="6402"/>
                    <a:pt x="7839" y="6403"/>
                  </a:cubicBezTo>
                  <a:lnTo>
                    <a:pt x="7839" y="6403"/>
                  </a:lnTo>
                  <a:cubicBezTo>
                    <a:pt x="7836" y="6403"/>
                    <a:pt x="7833" y="6402"/>
                    <a:pt x="7829" y="6402"/>
                  </a:cubicBezTo>
                  <a:lnTo>
                    <a:pt x="7829" y="6402"/>
                  </a:lnTo>
                  <a:cubicBezTo>
                    <a:pt x="7827" y="6402"/>
                    <a:pt x="7825" y="6403"/>
                    <a:pt x="7823" y="6405"/>
                  </a:cubicBezTo>
                  <a:lnTo>
                    <a:pt x="7844" y="6405"/>
                  </a:lnTo>
                  <a:cubicBezTo>
                    <a:pt x="7842" y="6404"/>
                    <a:pt x="7841" y="6403"/>
                    <a:pt x="7839" y="6403"/>
                  </a:cubicBezTo>
                  <a:lnTo>
                    <a:pt x="7839" y="6403"/>
                  </a:lnTo>
                  <a:cubicBezTo>
                    <a:pt x="7849" y="6404"/>
                    <a:pt x="7856" y="6405"/>
                    <a:pt x="7859" y="6405"/>
                  </a:cubicBezTo>
                  <a:lnTo>
                    <a:pt x="7844" y="6405"/>
                  </a:lnTo>
                  <a:cubicBezTo>
                    <a:pt x="7852" y="6408"/>
                    <a:pt x="7859" y="6413"/>
                    <a:pt x="7866" y="6416"/>
                  </a:cubicBezTo>
                  <a:lnTo>
                    <a:pt x="7866" y="6416"/>
                  </a:lnTo>
                  <a:cubicBezTo>
                    <a:pt x="7840" y="6410"/>
                    <a:pt x="7835" y="6408"/>
                    <a:pt x="7829" y="6408"/>
                  </a:cubicBezTo>
                  <a:cubicBezTo>
                    <a:pt x="7823" y="6408"/>
                    <a:pt x="7817" y="6411"/>
                    <a:pt x="7787" y="6417"/>
                  </a:cubicBezTo>
                  <a:lnTo>
                    <a:pt x="7799" y="6417"/>
                  </a:lnTo>
                  <a:cubicBezTo>
                    <a:pt x="7823" y="6417"/>
                    <a:pt x="7847" y="6417"/>
                    <a:pt x="7871" y="6429"/>
                  </a:cubicBezTo>
                  <a:cubicBezTo>
                    <a:pt x="7855" y="6429"/>
                    <a:pt x="7823" y="6434"/>
                    <a:pt x="7800" y="6434"/>
                  </a:cubicBezTo>
                  <a:cubicBezTo>
                    <a:pt x="7789" y="6434"/>
                    <a:pt x="7780" y="6433"/>
                    <a:pt x="7776" y="6429"/>
                  </a:cubicBezTo>
                  <a:lnTo>
                    <a:pt x="7776" y="6429"/>
                  </a:lnTo>
                  <a:cubicBezTo>
                    <a:pt x="7782" y="6435"/>
                    <a:pt x="7793" y="6435"/>
                    <a:pt x="7807" y="6435"/>
                  </a:cubicBezTo>
                  <a:cubicBezTo>
                    <a:pt x="7820" y="6435"/>
                    <a:pt x="7835" y="6435"/>
                    <a:pt x="7847" y="6440"/>
                  </a:cubicBezTo>
                  <a:cubicBezTo>
                    <a:pt x="7783" y="6440"/>
                    <a:pt x="7836" y="6456"/>
                    <a:pt x="7829" y="6456"/>
                  </a:cubicBezTo>
                  <a:cubicBezTo>
                    <a:pt x="7827" y="6456"/>
                    <a:pt x="7818" y="6455"/>
                    <a:pt x="7795" y="6450"/>
                  </a:cubicBezTo>
                  <a:lnTo>
                    <a:pt x="7795" y="6450"/>
                  </a:lnTo>
                  <a:cubicBezTo>
                    <a:pt x="7791" y="6451"/>
                    <a:pt x="7781" y="6452"/>
                    <a:pt x="7764" y="6452"/>
                  </a:cubicBezTo>
                  <a:lnTo>
                    <a:pt x="7764" y="6452"/>
                  </a:lnTo>
                  <a:cubicBezTo>
                    <a:pt x="7759" y="6450"/>
                    <a:pt x="7754" y="6449"/>
                    <a:pt x="7749" y="6449"/>
                  </a:cubicBezTo>
                  <a:cubicBezTo>
                    <a:pt x="7746" y="6449"/>
                    <a:pt x="7742" y="6450"/>
                    <a:pt x="7740" y="6452"/>
                  </a:cubicBezTo>
                  <a:cubicBezTo>
                    <a:pt x="7749" y="6452"/>
                    <a:pt x="7757" y="6452"/>
                    <a:pt x="7764" y="6452"/>
                  </a:cubicBezTo>
                  <a:lnTo>
                    <a:pt x="7764" y="6452"/>
                  </a:lnTo>
                  <a:cubicBezTo>
                    <a:pt x="7776" y="6457"/>
                    <a:pt x="7787" y="6464"/>
                    <a:pt x="7787" y="6464"/>
                  </a:cubicBezTo>
                  <a:cubicBezTo>
                    <a:pt x="7764" y="6464"/>
                    <a:pt x="7764" y="6476"/>
                    <a:pt x="7787" y="6476"/>
                  </a:cubicBezTo>
                  <a:lnTo>
                    <a:pt x="7740" y="6476"/>
                  </a:lnTo>
                  <a:cubicBezTo>
                    <a:pt x="7764" y="6476"/>
                    <a:pt x="7799" y="6488"/>
                    <a:pt x="7823" y="6488"/>
                  </a:cubicBezTo>
                  <a:lnTo>
                    <a:pt x="7764" y="6488"/>
                  </a:lnTo>
                  <a:cubicBezTo>
                    <a:pt x="7883" y="6500"/>
                    <a:pt x="7716" y="6500"/>
                    <a:pt x="7692" y="6500"/>
                  </a:cubicBezTo>
                  <a:cubicBezTo>
                    <a:pt x="7740" y="6500"/>
                    <a:pt x="7752" y="6512"/>
                    <a:pt x="7811" y="6512"/>
                  </a:cubicBezTo>
                  <a:lnTo>
                    <a:pt x="7776" y="6512"/>
                  </a:lnTo>
                  <a:cubicBezTo>
                    <a:pt x="7759" y="6512"/>
                    <a:pt x="7792" y="6517"/>
                    <a:pt x="7815" y="6521"/>
                  </a:cubicBezTo>
                  <a:lnTo>
                    <a:pt x="7815" y="6521"/>
                  </a:lnTo>
                  <a:cubicBezTo>
                    <a:pt x="7820" y="6519"/>
                    <a:pt x="7823" y="6517"/>
                    <a:pt x="7824" y="6517"/>
                  </a:cubicBezTo>
                  <a:lnTo>
                    <a:pt x="7824" y="6517"/>
                  </a:lnTo>
                  <a:cubicBezTo>
                    <a:pt x="7824" y="6517"/>
                    <a:pt x="7822" y="6518"/>
                    <a:pt x="7817" y="6521"/>
                  </a:cubicBezTo>
                  <a:lnTo>
                    <a:pt x="7817" y="6521"/>
                  </a:lnTo>
                  <a:cubicBezTo>
                    <a:pt x="7816" y="6521"/>
                    <a:pt x="7816" y="6521"/>
                    <a:pt x="7815" y="6521"/>
                  </a:cubicBezTo>
                  <a:lnTo>
                    <a:pt x="7815" y="6521"/>
                  </a:lnTo>
                  <a:cubicBezTo>
                    <a:pt x="7807" y="6525"/>
                    <a:pt x="7798" y="6531"/>
                    <a:pt x="7804" y="6531"/>
                  </a:cubicBezTo>
                  <a:cubicBezTo>
                    <a:pt x="7807" y="6531"/>
                    <a:pt x="7813" y="6530"/>
                    <a:pt x="7822" y="6527"/>
                  </a:cubicBezTo>
                  <a:lnTo>
                    <a:pt x="7822" y="6527"/>
                  </a:lnTo>
                  <a:cubicBezTo>
                    <a:pt x="7827" y="6530"/>
                    <a:pt x="7824" y="6531"/>
                    <a:pt x="7817" y="6532"/>
                  </a:cubicBezTo>
                  <a:lnTo>
                    <a:pt x="7817" y="6532"/>
                  </a:lnTo>
                  <a:cubicBezTo>
                    <a:pt x="7763" y="6528"/>
                    <a:pt x="7737" y="6527"/>
                    <a:pt x="7729" y="6527"/>
                  </a:cubicBezTo>
                  <a:cubicBezTo>
                    <a:pt x="7712" y="6527"/>
                    <a:pt x="7770" y="6532"/>
                    <a:pt x="7803" y="6532"/>
                  </a:cubicBezTo>
                  <a:cubicBezTo>
                    <a:pt x="7809" y="6532"/>
                    <a:pt x="7813" y="6532"/>
                    <a:pt x="7817" y="6532"/>
                  </a:cubicBezTo>
                  <a:lnTo>
                    <a:pt x="7817" y="6532"/>
                  </a:lnTo>
                  <a:cubicBezTo>
                    <a:pt x="7832" y="6533"/>
                    <a:pt x="7850" y="6534"/>
                    <a:pt x="7871" y="6536"/>
                  </a:cubicBezTo>
                  <a:cubicBezTo>
                    <a:pt x="7835" y="6536"/>
                    <a:pt x="7835" y="6536"/>
                    <a:pt x="7871" y="6548"/>
                  </a:cubicBezTo>
                  <a:cubicBezTo>
                    <a:pt x="7776" y="6548"/>
                    <a:pt x="7811" y="6548"/>
                    <a:pt x="7704" y="6560"/>
                  </a:cubicBezTo>
                  <a:cubicBezTo>
                    <a:pt x="7728" y="6560"/>
                    <a:pt x="7757" y="6554"/>
                    <a:pt x="7784" y="6554"/>
                  </a:cubicBezTo>
                  <a:cubicBezTo>
                    <a:pt x="7798" y="6554"/>
                    <a:pt x="7811" y="6556"/>
                    <a:pt x="7823" y="6560"/>
                  </a:cubicBezTo>
                  <a:lnTo>
                    <a:pt x="7752" y="6560"/>
                  </a:lnTo>
                  <a:cubicBezTo>
                    <a:pt x="7781" y="6565"/>
                    <a:pt x="7799" y="6569"/>
                    <a:pt x="7807" y="6571"/>
                  </a:cubicBezTo>
                  <a:lnTo>
                    <a:pt x="7811" y="6571"/>
                  </a:lnTo>
                  <a:cubicBezTo>
                    <a:pt x="7811" y="6572"/>
                    <a:pt x="7811" y="6572"/>
                    <a:pt x="7811" y="6573"/>
                  </a:cubicBezTo>
                  <a:lnTo>
                    <a:pt x="7811" y="6573"/>
                  </a:lnTo>
                  <a:cubicBezTo>
                    <a:pt x="7810" y="6572"/>
                    <a:pt x="7808" y="6572"/>
                    <a:pt x="7807" y="6571"/>
                  </a:cubicBezTo>
                  <a:lnTo>
                    <a:pt x="7740" y="6571"/>
                  </a:lnTo>
                  <a:cubicBezTo>
                    <a:pt x="7764" y="6571"/>
                    <a:pt x="7796" y="6574"/>
                    <a:pt x="7808" y="6574"/>
                  </a:cubicBezTo>
                  <a:cubicBezTo>
                    <a:pt x="7809" y="6574"/>
                    <a:pt x="7809" y="6574"/>
                    <a:pt x="7810" y="6574"/>
                  </a:cubicBezTo>
                  <a:lnTo>
                    <a:pt x="7810" y="6574"/>
                  </a:lnTo>
                  <a:cubicBezTo>
                    <a:pt x="7804" y="6586"/>
                    <a:pt x="7806" y="6591"/>
                    <a:pt x="7812" y="6591"/>
                  </a:cubicBezTo>
                  <a:cubicBezTo>
                    <a:pt x="7813" y="6591"/>
                    <a:pt x="7815" y="6591"/>
                    <a:pt x="7816" y="6591"/>
                  </a:cubicBezTo>
                  <a:lnTo>
                    <a:pt x="7816" y="6591"/>
                  </a:lnTo>
                  <a:cubicBezTo>
                    <a:pt x="7798" y="6599"/>
                    <a:pt x="7809" y="6603"/>
                    <a:pt x="7828" y="6603"/>
                  </a:cubicBezTo>
                  <a:cubicBezTo>
                    <a:pt x="7839" y="6603"/>
                    <a:pt x="7852" y="6602"/>
                    <a:pt x="7864" y="6600"/>
                  </a:cubicBezTo>
                  <a:lnTo>
                    <a:pt x="7864" y="6600"/>
                  </a:lnTo>
                  <a:cubicBezTo>
                    <a:pt x="7851" y="6603"/>
                    <a:pt x="7846" y="6606"/>
                    <a:pt x="7846" y="6607"/>
                  </a:cubicBezTo>
                  <a:lnTo>
                    <a:pt x="7846" y="6607"/>
                  </a:lnTo>
                  <a:cubicBezTo>
                    <a:pt x="7838" y="6607"/>
                    <a:pt x="7826" y="6607"/>
                    <a:pt x="7811" y="6607"/>
                  </a:cubicBezTo>
                  <a:cubicBezTo>
                    <a:pt x="7835" y="6619"/>
                    <a:pt x="7871" y="6619"/>
                    <a:pt x="7895" y="6619"/>
                  </a:cubicBezTo>
                  <a:lnTo>
                    <a:pt x="7859" y="6619"/>
                  </a:lnTo>
                  <a:cubicBezTo>
                    <a:pt x="7918" y="6619"/>
                    <a:pt x="7978" y="6631"/>
                    <a:pt x="8037" y="6631"/>
                  </a:cubicBezTo>
                  <a:cubicBezTo>
                    <a:pt x="8010" y="6635"/>
                    <a:pt x="7994" y="6636"/>
                    <a:pt x="7981" y="6636"/>
                  </a:cubicBezTo>
                  <a:cubicBezTo>
                    <a:pt x="7955" y="6636"/>
                    <a:pt x="7942" y="6631"/>
                    <a:pt x="7871" y="6631"/>
                  </a:cubicBezTo>
                  <a:lnTo>
                    <a:pt x="7835" y="6631"/>
                  </a:lnTo>
                  <a:cubicBezTo>
                    <a:pt x="7835" y="6634"/>
                    <a:pt x="7837" y="6635"/>
                    <a:pt x="7839" y="6635"/>
                  </a:cubicBezTo>
                  <a:cubicBezTo>
                    <a:pt x="7840" y="6635"/>
                    <a:pt x="7840" y="6634"/>
                    <a:pt x="7841" y="6634"/>
                  </a:cubicBezTo>
                  <a:lnTo>
                    <a:pt x="7841" y="6634"/>
                  </a:lnTo>
                  <a:cubicBezTo>
                    <a:pt x="7837" y="6636"/>
                    <a:pt x="7831" y="6639"/>
                    <a:pt x="7823" y="6643"/>
                  </a:cubicBezTo>
                  <a:cubicBezTo>
                    <a:pt x="7871" y="6643"/>
                    <a:pt x="7930" y="6655"/>
                    <a:pt x="7978" y="6655"/>
                  </a:cubicBezTo>
                  <a:cubicBezTo>
                    <a:pt x="7799" y="6655"/>
                    <a:pt x="7930" y="6655"/>
                    <a:pt x="7823" y="6643"/>
                  </a:cubicBezTo>
                  <a:lnTo>
                    <a:pt x="7823" y="6643"/>
                  </a:lnTo>
                  <a:cubicBezTo>
                    <a:pt x="7835" y="6655"/>
                    <a:pt x="7847" y="6655"/>
                    <a:pt x="7859" y="6655"/>
                  </a:cubicBezTo>
                  <a:lnTo>
                    <a:pt x="7823" y="6655"/>
                  </a:lnTo>
                  <a:cubicBezTo>
                    <a:pt x="7840" y="6655"/>
                    <a:pt x="7857" y="6655"/>
                    <a:pt x="7874" y="6659"/>
                  </a:cubicBezTo>
                  <a:lnTo>
                    <a:pt x="7874" y="6659"/>
                  </a:lnTo>
                  <a:cubicBezTo>
                    <a:pt x="7873" y="6659"/>
                    <a:pt x="7872" y="6659"/>
                    <a:pt x="7871" y="6659"/>
                  </a:cubicBezTo>
                  <a:cubicBezTo>
                    <a:pt x="7865" y="6659"/>
                    <a:pt x="7857" y="6662"/>
                    <a:pt x="7847" y="6667"/>
                  </a:cubicBezTo>
                  <a:lnTo>
                    <a:pt x="7887" y="6667"/>
                  </a:lnTo>
                  <a:cubicBezTo>
                    <a:pt x="7885" y="6664"/>
                    <a:pt x="7882" y="6662"/>
                    <a:pt x="7879" y="6661"/>
                  </a:cubicBezTo>
                  <a:lnTo>
                    <a:pt x="7879" y="6661"/>
                  </a:lnTo>
                  <a:cubicBezTo>
                    <a:pt x="7884" y="6662"/>
                    <a:pt x="7889" y="6664"/>
                    <a:pt x="7895" y="6667"/>
                  </a:cubicBezTo>
                  <a:lnTo>
                    <a:pt x="7887" y="6667"/>
                  </a:lnTo>
                  <a:cubicBezTo>
                    <a:pt x="7890" y="6670"/>
                    <a:pt x="7892" y="6674"/>
                    <a:pt x="7895" y="6679"/>
                  </a:cubicBezTo>
                  <a:cubicBezTo>
                    <a:pt x="7891" y="6675"/>
                    <a:pt x="7889" y="6673"/>
                    <a:pt x="7888" y="6673"/>
                  </a:cubicBezTo>
                  <a:cubicBezTo>
                    <a:pt x="7885" y="6673"/>
                    <a:pt x="7883" y="6679"/>
                    <a:pt x="7859" y="6679"/>
                  </a:cubicBezTo>
                  <a:cubicBezTo>
                    <a:pt x="7847" y="6702"/>
                    <a:pt x="7990" y="6702"/>
                    <a:pt x="7930" y="6702"/>
                  </a:cubicBezTo>
                  <a:lnTo>
                    <a:pt x="7835" y="6702"/>
                  </a:lnTo>
                  <a:cubicBezTo>
                    <a:pt x="7907" y="6702"/>
                    <a:pt x="7978" y="6702"/>
                    <a:pt x="8049" y="6714"/>
                  </a:cubicBezTo>
                  <a:cubicBezTo>
                    <a:pt x="7978" y="6714"/>
                    <a:pt x="7907" y="6714"/>
                    <a:pt x="7835" y="6702"/>
                  </a:cubicBezTo>
                  <a:lnTo>
                    <a:pt x="7835" y="6702"/>
                  </a:lnTo>
                  <a:cubicBezTo>
                    <a:pt x="7823" y="6714"/>
                    <a:pt x="7918" y="6714"/>
                    <a:pt x="7918" y="6714"/>
                  </a:cubicBezTo>
                  <a:cubicBezTo>
                    <a:pt x="7895" y="6714"/>
                    <a:pt x="7859" y="6714"/>
                    <a:pt x="7835" y="6726"/>
                  </a:cubicBezTo>
                  <a:cubicBezTo>
                    <a:pt x="7847" y="6722"/>
                    <a:pt x="7858" y="6721"/>
                    <a:pt x="7868" y="6721"/>
                  </a:cubicBezTo>
                  <a:cubicBezTo>
                    <a:pt x="7888" y="6721"/>
                    <a:pt x="7907" y="6726"/>
                    <a:pt x="7930" y="6726"/>
                  </a:cubicBezTo>
                  <a:lnTo>
                    <a:pt x="7823" y="6726"/>
                  </a:lnTo>
                  <a:cubicBezTo>
                    <a:pt x="7835" y="6726"/>
                    <a:pt x="7835" y="6738"/>
                    <a:pt x="7835" y="6738"/>
                  </a:cubicBezTo>
                  <a:cubicBezTo>
                    <a:pt x="7848" y="6738"/>
                    <a:pt x="7888" y="6746"/>
                    <a:pt x="7920" y="6750"/>
                  </a:cubicBezTo>
                  <a:lnTo>
                    <a:pt x="7847" y="6750"/>
                  </a:lnTo>
                  <a:cubicBezTo>
                    <a:pt x="7872" y="6750"/>
                    <a:pt x="7897" y="6750"/>
                    <a:pt x="7922" y="6750"/>
                  </a:cubicBezTo>
                  <a:lnTo>
                    <a:pt x="7922" y="6750"/>
                  </a:lnTo>
                  <a:cubicBezTo>
                    <a:pt x="7935" y="6752"/>
                    <a:pt x="7947" y="6753"/>
                    <a:pt x="7955" y="6753"/>
                  </a:cubicBezTo>
                  <a:cubicBezTo>
                    <a:pt x="7960" y="6753"/>
                    <a:pt x="7964" y="6753"/>
                    <a:pt x="7965" y="6751"/>
                  </a:cubicBezTo>
                  <a:lnTo>
                    <a:pt x="7965" y="6751"/>
                  </a:lnTo>
                  <a:cubicBezTo>
                    <a:pt x="8007" y="6753"/>
                    <a:pt x="8048" y="6756"/>
                    <a:pt x="8085" y="6762"/>
                  </a:cubicBezTo>
                  <a:cubicBezTo>
                    <a:pt x="8061" y="6762"/>
                    <a:pt x="8061" y="6762"/>
                    <a:pt x="8097" y="6774"/>
                  </a:cubicBezTo>
                  <a:cubicBezTo>
                    <a:pt x="8013" y="6765"/>
                    <a:pt x="7935" y="6757"/>
                    <a:pt x="7858" y="6757"/>
                  </a:cubicBezTo>
                  <a:cubicBezTo>
                    <a:pt x="7826" y="6757"/>
                    <a:pt x="7795" y="6758"/>
                    <a:pt x="7764" y="6762"/>
                  </a:cubicBezTo>
                  <a:cubicBezTo>
                    <a:pt x="7787" y="6762"/>
                    <a:pt x="7823" y="6774"/>
                    <a:pt x="7847" y="6774"/>
                  </a:cubicBezTo>
                  <a:cubicBezTo>
                    <a:pt x="7835" y="6774"/>
                    <a:pt x="7823" y="6762"/>
                    <a:pt x="7799" y="6762"/>
                  </a:cubicBezTo>
                  <a:cubicBezTo>
                    <a:pt x="7847" y="6762"/>
                    <a:pt x="7895" y="6762"/>
                    <a:pt x="7930" y="6774"/>
                  </a:cubicBezTo>
                  <a:lnTo>
                    <a:pt x="7823" y="6774"/>
                  </a:lnTo>
                  <a:cubicBezTo>
                    <a:pt x="7835" y="6786"/>
                    <a:pt x="7847" y="6786"/>
                    <a:pt x="7847" y="6786"/>
                  </a:cubicBezTo>
                  <a:cubicBezTo>
                    <a:pt x="7837" y="6786"/>
                    <a:pt x="7827" y="6794"/>
                    <a:pt x="7817" y="6797"/>
                  </a:cubicBezTo>
                  <a:lnTo>
                    <a:pt x="7817" y="6797"/>
                  </a:lnTo>
                  <a:cubicBezTo>
                    <a:pt x="7899" y="6786"/>
                    <a:pt x="7992" y="6786"/>
                    <a:pt x="8085" y="6786"/>
                  </a:cubicBezTo>
                  <a:cubicBezTo>
                    <a:pt x="8014" y="6798"/>
                    <a:pt x="7930" y="6798"/>
                    <a:pt x="7859" y="6798"/>
                  </a:cubicBezTo>
                  <a:cubicBezTo>
                    <a:pt x="7942" y="6810"/>
                    <a:pt x="7859" y="6810"/>
                    <a:pt x="7859" y="6810"/>
                  </a:cubicBezTo>
                  <a:cubicBezTo>
                    <a:pt x="7907" y="6810"/>
                    <a:pt x="7954" y="6810"/>
                    <a:pt x="8014" y="6821"/>
                  </a:cubicBezTo>
                  <a:cubicBezTo>
                    <a:pt x="7966" y="6821"/>
                    <a:pt x="7954" y="6845"/>
                    <a:pt x="7907" y="6845"/>
                  </a:cubicBezTo>
                  <a:lnTo>
                    <a:pt x="7871" y="6845"/>
                  </a:lnTo>
                  <a:cubicBezTo>
                    <a:pt x="7847" y="6845"/>
                    <a:pt x="7918" y="6851"/>
                    <a:pt x="7940" y="6851"/>
                  </a:cubicBezTo>
                  <a:cubicBezTo>
                    <a:pt x="7951" y="6851"/>
                    <a:pt x="7950" y="6849"/>
                    <a:pt x="7918" y="6845"/>
                  </a:cubicBezTo>
                  <a:cubicBezTo>
                    <a:pt x="7978" y="6845"/>
                    <a:pt x="8026" y="6845"/>
                    <a:pt x="8073" y="6857"/>
                  </a:cubicBezTo>
                  <a:lnTo>
                    <a:pt x="8049" y="6857"/>
                  </a:lnTo>
                  <a:cubicBezTo>
                    <a:pt x="8049" y="6857"/>
                    <a:pt x="8133" y="6869"/>
                    <a:pt x="8109" y="6869"/>
                  </a:cubicBezTo>
                  <a:cubicBezTo>
                    <a:pt x="8053" y="6874"/>
                    <a:pt x="8012" y="6878"/>
                    <a:pt x="7980" y="6880"/>
                  </a:cubicBezTo>
                  <a:lnTo>
                    <a:pt x="7980" y="6880"/>
                  </a:lnTo>
                  <a:cubicBezTo>
                    <a:pt x="7981" y="6880"/>
                    <a:pt x="7982" y="6880"/>
                    <a:pt x="7982" y="6879"/>
                  </a:cubicBezTo>
                  <a:lnTo>
                    <a:pt x="7982" y="6879"/>
                  </a:lnTo>
                  <a:cubicBezTo>
                    <a:pt x="7976" y="6880"/>
                    <a:pt x="7970" y="6881"/>
                    <a:pt x="7963" y="6882"/>
                  </a:cubicBezTo>
                  <a:lnTo>
                    <a:pt x="7963" y="6882"/>
                  </a:lnTo>
                  <a:cubicBezTo>
                    <a:pt x="7969" y="6881"/>
                    <a:pt x="7974" y="6881"/>
                    <a:pt x="7980" y="6880"/>
                  </a:cubicBezTo>
                  <a:lnTo>
                    <a:pt x="7980" y="6880"/>
                  </a:lnTo>
                  <a:cubicBezTo>
                    <a:pt x="7972" y="6884"/>
                    <a:pt x="7963" y="6889"/>
                    <a:pt x="7954" y="6893"/>
                  </a:cubicBezTo>
                  <a:cubicBezTo>
                    <a:pt x="7976" y="6893"/>
                    <a:pt x="8011" y="6897"/>
                    <a:pt x="8044" y="6901"/>
                  </a:cubicBezTo>
                  <a:lnTo>
                    <a:pt x="8044" y="6901"/>
                  </a:lnTo>
                  <a:cubicBezTo>
                    <a:pt x="8041" y="6902"/>
                    <a:pt x="8039" y="6903"/>
                    <a:pt x="8037" y="6905"/>
                  </a:cubicBezTo>
                  <a:cubicBezTo>
                    <a:pt x="8040" y="6903"/>
                    <a:pt x="8042" y="6902"/>
                    <a:pt x="8045" y="6901"/>
                  </a:cubicBezTo>
                  <a:lnTo>
                    <a:pt x="8045" y="6901"/>
                  </a:lnTo>
                  <a:cubicBezTo>
                    <a:pt x="8050" y="6901"/>
                    <a:pt x="8055" y="6902"/>
                    <a:pt x="8060" y="6902"/>
                  </a:cubicBezTo>
                  <a:lnTo>
                    <a:pt x="8060" y="6902"/>
                  </a:lnTo>
                  <a:cubicBezTo>
                    <a:pt x="8060" y="6901"/>
                    <a:pt x="8056" y="6900"/>
                    <a:pt x="8051" y="6900"/>
                  </a:cubicBezTo>
                  <a:cubicBezTo>
                    <a:pt x="8050" y="6900"/>
                    <a:pt x="8049" y="6900"/>
                    <a:pt x="8048" y="6900"/>
                  </a:cubicBezTo>
                  <a:lnTo>
                    <a:pt x="8048" y="6900"/>
                  </a:lnTo>
                  <a:cubicBezTo>
                    <a:pt x="8055" y="6897"/>
                    <a:pt x="8063" y="6896"/>
                    <a:pt x="8072" y="6896"/>
                  </a:cubicBezTo>
                  <a:cubicBezTo>
                    <a:pt x="8092" y="6896"/>
                    <a:pt x="8116" y="6902"/>
                    <a:pt x="8139" y="6905"/>
                  </a:cubicBezTo>
                  <a:lnTo>
                    <a:pt x="8139" y="6905"/>
                  </a:lnTo>
                  <a:cubicBezTo>
                    <a:pt x="8161" y="6905"/>
                    <a:pt x="8182" y="6904"/>
                    <a:pt x="8204" y="6893"/>
                  </a:cubicBezTo>
                  <a:cubicBezTo>
                    <a:pt x="8168" y="6893"/>
                    <a:pt x="8133" y="6893"/>
                    <a:pt x="8097" y="6881"/>
                  </a:cubicBezTo>
                  <a:lnTo>
                    <a:pt x="8109" y="6881"/>
                  </a:lnTo>
                  <a:cubicBezTo>
                    <a:pt x="7764" y="6881"/>
                    <a:pt x="8252" y="6881"/>
                    <a:pt x="8192" y="6869"/>
                  </a:cubicBezTo>
                  <a:lnTo>
                    <a:pt x="8180" y="6869"/>
                  </a:lnTo>
                  <a:cubicBezTo>
                    <a:pt x="8180" y="6869"/>
                    <a:pt x="8145" y="6857"/>
                    <a:pt x="8145" y="6845"/>
                  </a:cubicBezTo>
                  <a:cubicBezTo>
                    <a:pt x="8145" y="6821"/>
                    <a:pt x="8216" y="6821"/>
                    <a:pt x="8228" y="6810"/>
                  </a:cubicBezTo>
                  <a:cubicBezTo>
                    <a:pt x="8240" y="6810"/>
                    <a:pt x="8145" y="6786"/>
                    <a:pt x="8133" y="6786"/>
                  </a:cubicBezTo>
                  <a:cubicBezTo>
                    <a:pt x="8133" y="6786"/>
                    <a:pt x="8168" y="6762"/>
                    <a:pt x="8168" y="6762"/>
                  </a:cubicBezTo>
                  <a:cubicBezTo>
                    <a:pt x="8133" y="6750"/>
                    <a:pt x="8145" y="6750"/>
                    <a:pt x="8168" y="6750"/>
                  </a:cubicBezTo>
                  <a:cubicBezTo>
                    <a:pt x="8157" y="6750"/>
                    <a:pt x="8145" y="6750"/>
                    <a:pt x="8145" y="6738"/>
                  </a:cubicBezTo>
                  <a:lnTo>
                    <a:pt x="8157" y="6738"/>
                  </a:lnTo>
                  <a:cubicBezTo>
                    <a:pt x="8121" y="6726"/>
                    <a:pt x="8097" y="6726"/>
                    <a:pt x="8061" y="6726"/>
                  </a:cubicBezTo>
                  <a:cubicBezTo>
                    <a:pt x="8073" y="6726"/>
                    <a:pt x="8085" y="6726"/>
                    <a:pt x="8073" y="6714"/>
                  </a:cubicBezTo>
                  <a:lnTo>
                    <a:pt x="8061" y="6714"/>
                  </a:lnTo>
                  <a:cubicBezTo>
                    <a:pt x="8139" y="6702"/>
                    <a:pt x="8151" y="6699"/>
                    <a:pt x="8137" y="6699"/>
                  </a:cubicBezTo>
                  <a:cubicBezTo>
                    <a:pt x="8129" y="6699"/>
                    <a:pt x="8113" y="6700"/>
                    <a:pt x="8096" y="6701"/>
                  </a:cubicBezTo>
                  <a:lnTo>
                    <a:pt x="8096" y="6701"/>
                  </a:lnTo>
                  <a:cubicBezTo>
                    <a:pt x="8086" y="6680"/>
                    <a:pt x="8096" y="6668"/>
                    <a:pt x="8125" y="6658"/>
                  </a:cubicBezTo>
                  <a:lnTo>
                    <a:pt x="8125" y="6658"/>
                  </a:lnTo>
                  <a:cubicBezTo>
                    <a:pt x="8128" y="6657"/>
                    <a:pt x="8130" y="6656"/>
                    <a:pt x="8130" y="6656"/>
                  </a:cubicBezTo>
                  <a:lnTo>
                    <a:pt x="8130" y="6656"/>
                  </a:lnTo>
                  <a:cubicBezTo>
                    <a:pt x="8131" y="6655"/>
                    <a:pt x="8132" y="6655"/>
                    <a:pt x="8133" y="6655"/>
                  </a:cubicBezTo>
                  <a:lnTo>
                    <a:pt x="8133" y="6655"/>
                  </a:lnTo>
                  <a:cubicBezTo>
                    <a:pt x="8131" y="6655"/>
                    <a:pt x="8129" y="6655"/>
                    <a:pt x="8128" y="6655"/>
                  </a:cubicBezTo>
                  <a:lnTo>
                    <a:pt x="8128" y="6655"/>
                  </a:lnTo>
                  <a:cubicBezTo>
                    <a:pt x="8125" y="6655"/>
                    <a:pt x="8119" y="6655"/>
                    <a:pt x="8109" y="6655"/>
                  </a:cubicBezTo>
                  <a:cubicBezTo>
                    <a:pt x="8264" y="6643"/>
                    <a:pt x="8049" y="6643"/>
                    <a:pt x="8180" y="6643"/>
                  </a:cubicBezTo>
                  <a:cubicBezTo>
                    <a:pt x="8178" y="6640"/>
                    <a:pt x="8176" y="6638"/>
                    <a:pt x="8175" y="6637"/>
                  </a:cubicBezTo>
                  <a:lnTo>
                    <a:pt x="8175" y="6637"/>
                  </a:lnTo>
                  <a:cubicBezTo>
                    <a:pt x="8145" y="6632"/>
                    <a:pt x="8117" y="6631"/>
                    <a:pt x="8092" y="6631"/>
                  </a:cubicBezTo>
                  <a:lnTo>
                    <a:pt x="8092" y="6631"/>
                  </a:lnTo>
                  <a:cubicBezTo>
                    <a:pt x="8099" y="6628"/>
                    <a:pt x="8105" y="6623"/>
                    <a:pt x="8109" y="6619"/>
                  </a:cubicBezTo>
                  <a:cubicBezTo>
                    <a:pt x="8109" y="6619"/>
                    <a:pt x="8049" y="6595"/>
                    <a:pt x="8049" y="6595"/>
                  </a:cubicBezTo>
                  <a:cubicBezTo>
                    <a:pt x="8061" y="6595"/>
                    <a:pt x="8073" y="6583"/>
                    <a:pt x="8085" y="6583"/>
                  </a:cubicBezTo>
                  <a:lnTo>
                    <a:pt x="8026" y="6583"/>
                  </a:lnTo>
                  <a:cubicBezTo>
                    <a:pt x="8055" y="6577"/>
                    <a:pt x="8067" y="6577"/>
                    <a:pt x="8069" y="6577"/>
                  </a:cubicBezTo>
                  <a:cubicBezTo>
                    <a:pt x="8070" y="6577"/>
                    <a:pt x="8061" y="6577"/>
                    <a:pt x="8049" y="6571"/>
                  </a:cubicBezTo>
                  <a:lnTo>
                    <a:pt x="8049" y="6571"/>
                  </a:lnTo>
                  <a:cubicBezTo>
                    <a:pt x="8059" y="6574"/>
                    <a:pt x="8068" y="6575"/>
                    <a:pt x="8078" y="6575"/>
                  </a:cubicBezTo>
                  <a:cubicBezTo>
                    <a:pt x="8116" y="6575"/>
                    <a:pt x="8154" y="6560"/>
                    <a:pt x="8192" y="6560"/>
                  </a:cubicBezTo>
                  <a:cubicBezTo>
                    <a:pt x="8157" y="6560"/>
                    <a:pt x="8145" y="6548"/>
                    <a:pt x="8109" y="6536"/>
                  </a:cubicBezTo>
                  <a:lnTo>
                    <a:pt x="8126" y="6536"/>
                  </a:lnTo>
                  <a:cubicBezTo>
                    <a:pt x="8119" y="6530"/>
                    <a:pt x="8108" y="6519"/>
                    <a:pt x="8073" y="6512"/>
                  </a:cubicBezTo>
                  <a:cubicBezTo>
                    <a:pt x="8191" y="6512"/>
                    <a:pt x="8106" y="6512"/>
                    <a:pt x="8088" y="6503"/>
                  </a:cubicBezTo>
                  <a:lnTo>
                    <a:pt x="8088" y="6503"/>
                  </a:lnTo>
                  <a:cubicBezTo>
                    <a:pt x="8089" y="6503"/>
                    <a:pt x="8089" y="6503"/>
                    <a:pt x="8090" y="6503"/>
                  </a:cubicBezTo>
                  <a:cubicBezTo>
                    <a:pt x="8102" y="6503"/>
                    <a:pt x="8133" y="6488"/>
                    <a:pt x="8133" y="6488"/>
                  </a:cubicBezTo>
                  <a:cubicBezTo>
                    <a:pt x="8121" y="6476"/>
                    <a:pt x="8097" y="6476"/>
                    <a:pt x="8085" y="6476"/>
                  </a:cubicBezTo>
                  <a:cubicBezTo>
                    <a:pt x="8109" y="6476"/>
                    <a:pt x="8157" y="6476"/>
                    <a:pt x="8073" y="6464"/>
                  </a:cubicBezTo>
                  <a:cubicBezTo>
                    <a:pt x="8104" y="6454"/>
                    <a:pt x="8135" y="6426"/>
                    <a:pt x="8158" y="6426"/>
                  </a:cubicBezTo>
                  <a:cubicBezTo>
                    <a:pt x="8158" y="6426"/>
                    <a:pt x="8158" y="6426"/>
                    <a:pt x="8158" y="6426"/>
                  </a:cubicBezTo>
                  <a:lnTo>
                    <a:pt x="8158" y="6426"/>
                  </a:lnTo>
                  <a:cubicBezTo>
                    <a:pt x="8134" y="6421"/>
                    <a:pt x="8104" y="6416"/>
                    <a:pt x="8074" y="6413"/>
                  </a:cubicBezTo>
                  <a:lnTo>
                    <a:pt x="8074" y="6413"/>
                  </a:lnTo>
                  <a:cubicBezTo>
                    <a:pt x="8107" y="6404"/>
                    <a:pt x="8139" y="6386"/>
                    <a:pt x="8145" y="6357"/>
                  </a:cubicBezTo>
                  <a:lnTo>
                    <a:pt x="8133" y="6357"/>
                  </a:lnTo>
                  <a:cubicBezTo>
                    <a:pt x="8129" y="6353"/>
                    <a:pt x="8125" y="6350"/>
                    <a:pt x="8121" y="6349"/>
                  </a:cubicBezTo>
                  <a:lnTo>
                    <a:pt x="8121" y="6349"/>
                  </a:lnTo>
                  <a:cubicBezTo>
                    <a:pt x="8124" y="6349"/>
                    <a:pt x="8128" y="6348"/>
                    <a:pt x="8131" y="6348"/>
                  </a:cubicBezTo>
                  <a:cubicBezTo>
                    <a:pt x="8134" y="6348"/>
                    <a:pt x="8137" y="6348"/>
                    <a:pt x="8139" y="6349"/>
                  </a:cubicBezTo>
                  <a:cubicBezTo>
                    <a:pt x="8125" y="6345"/>
                    <a:pt x="8109" y="6345"/>
                    <a:pt x="8109" y="6345"/>
                  </a:cubicBezTo>
                  <a:cubicBezTo>
                    <a:pt x="8109" y="6345"/>
                    <a:pt x="8114" y="6345"/>
                    <a:pt x="8120" y="6345"/>
                  </a:cubicBezTo>
                  <a:lnTo>
                    <a:pt x="8120" y="6345"/>
                  </a:lnTo>
                  <a:cubicBezTo>
                    <a:pt x="8120" y="6345"/>
                    <a:pt x="8121" y="6345"/>
                    <a:pt x="8121" y="6345"/>
                  </a:cubicBezTo>
                  <a:lnTo>
                    <a:pt x="8122" y="6344"/>
                  </a:lnTo>
                  <a:lnTo>
                    <a:pt x="8122" y="6344"/>
                  </a:lnTo>
                  <a:cubicBezTo>
                    <a:pt x="8121" y="6344"/>
                    <a:pt x="8121" y="6345"/>
                    <a:pt x="8120" y="6345"/>
                  </a:cubicBezTo>
                  <a:lnTo>
                    <a:pt x="8120" y="6345"/>
                  </a:lnTo>
                  <a:cubicBezTo>
                    <a:pt x="8109" y="6333"/>
                    <a:pt x="8121" y="6333"/>
                    <a:pt x="8133" y="6333"/>
                  </a:cubicBezTo>
                  <a:lnTo>
                    <a:pt x="8061" y="6333"/>
                  </a:lnTo>
                  <a:cubicBezTo>
                    <a:pt x="8133" y="6333"/>
                    <a:pt x="8085" y="6309"/>
                    <a:pt x="8109" y="6309"/>
                  </a:cubicBezTo>
                  <a:cubicBezTo>
                    <a:pt x="8097" y="6309"/>
                    <a:pt x="8082" y="6301"/>
                    <a:pt x="8068" y="6295"/>
                  </a:cubicBezTo>
                  <a:lnTo>
                    <a:pt x="8068" y="6295"/>
                  </a:lnTo>
                  <a:cubicBezTo>
                    <a:pt x="8096" y="6291"/>
                    <a:pt x="8120" y="6286"/>
                    <a:pt x="8145" y="6286"/>
                  </a:cubicBezTo>
                  <a:cubicBezTo>
                    <a:pt x="8121" y="6274"/>
                    <a:pt x="8097" y="6274"/>
                    <a:pt x="8061" y="6274"/>
                  </a:cubicBezTo>
                  <a:cubicBezTo>
                    <a:pt x="8094" y="6263"/>
                    <a:pt x="8187" y="6252"/>
                    <a:pt x="8110" y="6241"/>
                  </a:cubicBezTo>
                  <a:lnTo>
                    <a:pt x="8110" y="6241"/>
                  </a:lnTo>
                  <a:cubicBezTo>
                    <a:pt x="8109" y="6241"/>
                    <a:pt x="8108" y="6241"/>
                    <a:pt x="8106" y="6241"/>
                  </a:cubicBezTo>
                  <a:cubicBezTo>
                    <a:pt x="8102" y="6241"/>
                    <a:pt x="8095" y="6241"/>
                    <a:pt x="8085" y="6238"/>
                  </a:cubicBezTo>
                  <a:lnTo>
                    <a:pt x="8085" y="6238"/>
                  </a:lnTo>
                  <a:cubicBezTo>
                    <a:pt x="8095" y="6239"/>
                    <a:pt x="8103" y="6240"/>
                    <a:pt x="8110" y="6241"/>
                  </a:cubicBezTo>
                  <a:lnTo>
                    <a:pt x="8110" y="6241"/>
                  </a:lnTo>
                  <a:cubicBezTo>
                    <a:pt x="8113" y="6240"/>
                    <a:pt x="8115" y="6239"/>
                    <a:pt x="8116" y="6238"/>
                  </a:cubicBezTo>
                  <a:lnTo>
                    <a:pt x="8085" y="6238"/>
                  </a:lnTo>
                  <a:cubicBezTo>
                    <a:pt x="8109" y="6226"/>
                    <a:pt x="8121" y="6226"/>
                    <a:pt x="8109" y="6202"/>
                  </a:cubicBezTo>
                  <a:lnTo>
                    <a:pt x="8395" y="6202"/>
                  </a:lnTo>
                  <a:cubicBezTo>
                    <a:pt x="8143" y="6185"/>
                    <a:pt x="8505" y="6149"/>
                    <a:pt x="8637" y="6149"/>
                  </a:cubicBezTo>
                  <a:cubicBezTo>
                    <a:pt x="8686" y="6149"/>
                    <a:pt x="8703" y="6154"/>
                    <a:pt x="8645" y="6167"/>
                  </a:cubicBezTo>
                  <a:cubicBezTo>
                    <a:pt x="8728" y="6167"/>
                    <a:pt x="8811" y="6143"/>
                    <a:pt x="8907" y="6143"/>
                  </a:cubicBezTo>
                  <a:cubicBezTo>
                    <a:pt x="8847" y="6214"/>
                    <a:pt x="8811" y="6214"/>
                    <a:pt x="8716" y="6226"/>
                  </a:cubicBezTo>
                  <a:cubicBezTo>
                    <a:pt x="8735" y="6226"/>
                    <a:pt x="8861" y="6211"/>
                    <a:pt x="8886" y="6211"/>
                  </a:cubicBezTo>
                  <a:cubicBezTo>
                    <a:pt x="8892" y="6211"/>
                    <a:pt x="8892" y="6212"/>
                    <a:pt x="8883" y="6214"/>
                  </a:cubicBezTo>
                  <a:lnTo>
                    <a:pt x="8942" y="6214"/>
                  </a:lnTo>
                  <a:cubicBezTo>
                    <a:pt x="8895" y="6214"/>
                    <a:pt x="8907" y="6226"/>
                    <a:pt x="8859" y="6226"/>
                  </a:cubicBezTo>
                  <a:lnTo>
                    <a:pt x="8881" y="6226"/>
                  </a:lnTo>
                  <a:cubicBezTo>
                    <a:pt x="8859" y="6231"/>
                    <a:pt x="8835" y="6238"/>
                    <a:pt x="8835" y="6238"/>
                  </a:cubicBezTo>
                  <a:cubicBezTo>
                    <a:pt x="8859" y="6250"/>
                    <a:pt x="8907" y="6286"/>
                    <a:pt x="8919" y="6286"/>
                  </a:cubicBezTo>
                  <a:cubicBezTo>
                    <a:pt x="8896" y="6291"/>
                    <a:pt x="8924" y="6300"/>
                    <a:pt x="8941" y="6304"/>
                  </a:cubicBezTo>
                  <a:lnTo>
                    <a:pt x="8941" y="6304"/>
                  </a:lnTo>
                  <a:cubicBezTo>
                    <a:pt x="8926" y="6302"/>
                    <a:pt x="8916" y="6301"/>
                    <a:pt x="8909" y="6301"/>
                  </a:cubicBezTo>
                  <a:cubicBezTo>
                    <a:pt x="8907" y="6301"/>
                    <a:pt x="8905" y="6302"/>
                    <a:pt x="8903" y="6302"/>
                  </a:cubicBezTo>
                  <a:lnTo>
                    <a:pt x="8903" y="6302"/>
                  </a:lnTo>
                  <a:cubicBezTo>
                    <a:pt x="8892" y="6299"/>
                    <a:pt x="8880" y="6298"/>
                    <a:pt x="8871" y="6298"/>
                  </a:cubicBezTo>
                  <a:cubicBezTo>
                    <a:pt x="8883" y="6299"/>
                    <a:pt x="8894" y="6301"/>
                    <a:pt x="8903" y="6302"/>
                  </a:cubicBezTo>
                  <a:lnTo>
                    <a:pt x="8903" y="6302"/>
                  </a:lnTo>
                  <a:cubicBezTo>
                    <a:pt x="8903" y="6302"/>
                    <a:pt x="8903" y="6302"/>
                    <a:pt x="8903" y="6302"/>
                  </a:cubicBezTo>
                  <a:lnTo>
                    <a:pt x="8903" y="6302"/>
                  </a:lnTo>
                  <a:cubicBezTo>
                    <a:pt x="8904" y="6302"/>
                    <a:pt x="8905" y="6302"/>
                    <a:pt x="8906" y="6302"/>
                  </a:cubicBezTo>
                  <a:lnTo>
                    <a:pt x="8906" y="6302"/>
                  </a:lnTo>
                  <a:cubicBezTo>
                    <a:pt x="8905" y="6302"/>
                    <a:pt x="8904" y="6302"/>
                    <a:pt x="8903" y="6302"/>
                  </a:cubicBezTo>
                  <a:lnTo>
                    <a:pt x="8903" y="6302"/>
                  </a:lnTo>
                  <a:cubicBezTo>
                    <a:pt x="8882" y="6305"/>
                    <a:pt x="8930" y="6325"/>
                    <a:pt x="8871" y="6333"/>
                  </a:cubicBezTo>
                  <a:lnTo>
                    <a:pt x="8990" y="6333"/>
                  </a:lnTo>
                  <a:cubicBezTo>
                    <a:pt x="8978" y="6333"/>
                    <a:pt x="8883" y="6333"/>
                    <a:pt x="8883" y="6345"/>
                  </a:cubicBezTo>
                  <a:lnTo>
                    <a:pt x="8871" y="6345"/>
                  </a:lnTo>
                  <a:cubicBezTo>
                    <a:pt x="8904" y="6345"/>
                    <a:pt x="8919" y="6353"/>
                    <a:pt x="8932" y="6357"/>
                  </a:cubicBezTo>
                  <a:lnTo>
                    <a:pt x="8847" y="6357"/>
                  </a:lnTo>
                  <a:cubicBezTo>
                    <a:pt x="8966" y="6357"/>
                    <a:pt x="8823" y="6357"/>
                    <a:pt x="8907" y="6369"/>
                  </a:cubicBezTo>
                  <a:cubicBezTo>
                    <a:pt x="8902" y="6369"/>
                    <a:pt x="8898" y="6369"/>
                    <a:pt x="8895" y="6369"/>
                  </a:cubicBezTo>
                  <a:lnTo>
                    <a:pt x="8895" y="6369"/>
                  </a:lnTo>
                  <a:cubicBezTo>
                    <a:pt x="8895" y="6369"/>
                    <a:pt x="8895" y="6369"/>
                    <a:pt x="8895" y="6369"/>
                  </a:cubicBezTo>
                  <a:cubicBezTo>
                    <a:pt x="8891" y="6369"/>
                    <a:pt x="8887" y="6369"/>
                    <a:pt x="8883" y="6369"/>
                  </a:cubicBezTo>
                  <a:lnTo>
                    <a:pt x="8883" y="6369"/>
                  </a:lnTo>
                  <a:cubicBezTo>
                    <a:pt x="8883" y="6369"/>
                    <a:pt x="8883" y="6369"/>
                    <a:pt x="8883" y="6369"/>
                  </a:cubicBezTo>
                  <a:cubicBezTo>
                    <a:pt x="8882" y="6369"/>
                    <a:pt x="8882" y="6369"/>
                    <a:pt x="8881" y="6369"/>
                  </a:cubicBezTo>
                  <a:lnTo>
                    <a:pt x="8881" y="6369"/>
                  </a:lnTo>
                  <a:cubicBezTo>
                    <a:pt x="8882" y="6369"/>
                    <a:pt x="8882" y="6369"/>
                    <a:pt x="8883" y="6369"/>
                  </a:cubicBezTo>
                  <a:lnTo>
                    <a:pt x="8883" y="6369"/>
                  </a:lnTo>
                  <a:cubicBezTo>
                    <a:pt x="8883" y="6370"/>
                    <a:pt x="8883" y="6370"/>
                    <a:pt x="8883" y="6371"/>
                  </a:cubicBezTo>
                  <a:lnTo>
                    <a:pt x="8883" y="6371"/>
                  </a:lnTo>
                  <a:cubicBezTo>
                    <a:pt x="8885" y="6370"/>
                    <a:pt x="8889" y="6370"/>
                    <a:pt x="8895" y="6369"/>
                  </a:cubicBezTo>
                  <a:lnTo>
                    <a:pt x="8895" y="6369"/>
                  </a:lnTo>
                  <a:cubicBezTo>
                    <a:pt x="8905" y="6381"/>
                    <a:pt x="8823" y="6393"/>
                    <a:pt x="8823" y="6393"/>
                  </a:cubicBezTo>
                  <a:cubicBezTo>
                    <a:pt x="8823" y="6393"/>
                    <a:pt x="8907" y="6405"/>
                    <a:pt x="8907" y="6405"/>
                  </a:cubicBezTo>
                  <a:lnTo>
                    <a:pt x="8892" y="6405"/>
                  </a:lnTo>
                  <a:cubicBezTo>
                    <a:pt x="8899" y="6408"/>
                    <a:pt x="8907" y="6413"/>
                    <a:pt x="8913" y="6416"/>
                  </a:cubicBezTo>
                  <a:lnTo>
                    <a:pt x="8913" y="6416"/>
                  </a:lnTo>
                  <a:cubicBezTo>
                    <a:pt x="8888" y="6410"/>
                    <a:pt x="8883" y="6408"/>
                    <a:pt x="8878" y="6408"/>
                  </a:cubicBezTo>
                  <a:cubicBezTo>
                    <a:pt x="8874" y="6408"/>
                    <a:pt x="8871" y="6411"/>
                    <a:pt x="8847" y="6417"/>
                  </a:cubicBezTo>
                  <a:cubicBezTo>
                    <a:pt x="8871" y="6417"/>
                    <a:pt x="8895" y="6417"/>
                    <a:pt x="8919" y="6429"/>
                  </a:cubicBezTo>
                  <a:cubicBezTo>
                    <a:pt x="8903" y="6429"/>
                    <a:pt x="8871" y="6434"/>
                    <a:pt x="8848" y="6434"/>
                  </a:cubicBezTo>
                  <a:cubicBezTo>
                    <a:pt x="8837" y="6434"/>
                    <a:pt x="8827" y="6433"/>
                    <a:pt x="8823" y="6429"/>
                  </a:cubicBezTo>
                  <a:lnTo>
                    <a:pt x="8823" y="6429"/>
                  </a:lnTo>
                  <a:cubicBezTo>
                    <a:pt x="8829" y="6435"/>
                    <a:pt x="8841" y="6435"/>
                    <a:pt x="8855" y="6435"/>
                  </a:cubicBezTo>
                  <a:cubicBezTo>
                    <a:pt x="8868" y="6435"/>
                    <a:pt x="8883" y="6435"/>
                    <a:pt x="8895" y="6440"/>
                  </a:cubicBezTo>
                  <a:cubicBezTo>
                    <a:pt x="8831" y="6440"/>
                    <a:pt x="8884" y="6456"/>
                    <a:pt x="8881" y="6456"/>
                  </a:cubicBezTo>
                  <a:cubicBezTo>
                    <a:pt x="8879" y="6456"/>
                    <a:pt x="8870" y="6454"/>
                    <a:pt x="8846" y="6448"/>
                  </a:cubicBezTo>
                  <a:lnTo>
                    <a:pt x="8846" y="6448"/>
                  </a:lnTo>
                  <a:cubicBezTo>
                    <a:pt x="8844" y="6450"/>
                    <a:pt x="8835" y="6452"/>
                    <a:pt x="8812" y="6452"/>
                  </a:cubicBezTo>
                  <a:lnTo>
                    <a:pt x="8812" y="6452"/>
                  </a:lnTo>
                  <a:cubicBezTo>
                    <a:pt x="8807" y="6450"/>
                    <a:pt x="8802" y="6449"/>
                    <a:pt x="8797" y="6449"/>
                  </a:cubicBezTo>
                  <a:cubicBezTo>
                    <a:pt x="8793" y="6449"/>
                    <a:pt x="8790" y="6450"/>
                    <a:pt x="8788" y="6452"/>
                  </a:cubicBezTo>
                  <a:cubicBezTo>
                    <a:pt x="8797" y="6452"/>
                    <a:pt x="8805" y="6452"/>
                    <a:pt x="8812" y="6452"/>
                  </a:cubicBezTo>
                  <a:lnTo>
                    <a:pt x="8812" y="6452"/>
                  </a:lnTo>
                  <a:cubicBezTo>
                    <a:pt x="8826" y="6457"/>
                    <a:pt x="8840" y="6464"/>
                    <a:pt x="8847" y="6464"/>
                  </a:cubicBezTo>
                  <a:cubicBezTo>
                    <a:pt x="8823" y="6464"/>
                    <a:pt x="8823" y="6476"/>
                    <a:pt x="8835" y="6476"/>
                  </a:cubicBezTo>
                  <a:lnTo>
                    <a:pt x="8788" y="6476"/>
                  </a:lnTo>
                  <a:cubicBezTo>
                    <a:pt x="8811" y="6476"/>
                    <a:pt x="8847" y="6488"/>
                    <a:pt x="8871" y="6488"/>
                  </a:cubicBezTo>
                  <a:lnTo>
                    <a:pt x="8811" y="6488"/>
                  </a:lnTo>
                  <a:cubicBezTo>
                    <a:pt x="8930" y="6500"/>
                    <a:pt x="8764" y="6500"/>
                    <a:pt x="8740" y="6500"/>
                  </a:cubicBezTo>
                  <a:cubicBezTo>
                    <a:pt x="8799" y="6500"/>
                    <a:pt x="8811" y="6512"/>
                    <a:pt x="8859" y="6512"/>
                  </a:cubicBezTo>
                  <a:lnTo>
                    <a:pt x="8835" y="6512"/>
                  </a:lnTo>
                  <a:cubicBezTo>
                    <a:pt x="8813" y="6512"/>
                    <a:pt x="8841" y="6516"/>
                    <a:pt x="8866" y="6520"/>
                  </a:cubicBezTo>
                  <a:lnTo>
                    <a:pt x="8866" y="6520"/>
                  </a:lnTo>
                  <a:cubicBezTo>
                    <a:pt x="8869" y="6518"/>
                    <a:pt x="8872" y="6517"/>
                    <a:pt x="8872" y="6517"/>
                  </a:cubicBezTo>
                  <a:lnTo>
                    <a:pt x="8872" y="6517"/>
                  </a:lnTo>
                  <a:cubicBezTo>
                    <a:pt x="8872" y="6517"/>
                    <a:pt x="8871" y="6518"/>
                    <a:pt x="8866" y="6520"/>
                  </a:cubicBezTo>
                  <a:lnTo>
                    <a:pt x="8866" y="6520"/>
                  </a:lnTo>
                  <a:cubicBezTo>
                    <a:pt x="8866" y="6520"/>
                    <a:pt x="8866" y="6520"/>
                    <a:pt x="8866" y="6520"/>
                  </a:cubicBezTo>
                  <a:lnTo>
                    <a:pt x="8866" y="6520"/>
                  </a:lnTo>
                  <a:cubicBezTo>
                    <a:pt x="8863" y="6521"/>
                    <a:pt x="8861" y="6522"/>
                    <a:pt x="8859" y="6524"/>
                  </a:cubicBezTo>
                  <a:lnTo>
                    <a:pt x="8859" y="6524"/>
                  </a:lnTo>
                  <a:cubicBezTo>
                    <a:pt x="8862" y="6522"/>
                    <a:pt x="8865" y="6521"/>
                    <a:pt x="8866" y="6520"/>
                  </a:cubicBezTo>
                  <a:lnTo>
                    <a:pt x="8866" y="6520"/>
                  </a:lnTo>
                  <a:cubicBezTo>
                    <a:pt x="8881" y="6522"/>
                    <a:pt x="8895" y="6524"/>
                    <a:pt x="8895" y="6524"/>
                  </a:cubicBezTo>
                  <a:cubicBezTo>
                    <a:pt x="8885" y="6526"/>
                    <a:pt x="8878" y="6528"/>
                    <a:pt x="8872" y="6529"/>
                  </a:cubicBezTo>
                  <a:lnTo>
                    <a:pt x="8872" y="6529"/>
                  </a:lnTo>
                  <a:cubicBezTo>
                    <a:pt x="8871" y="6528"/>
                    <a:pt x="8867" y="6526"/>
                    <a:pt x="8859" y="6524"/>
                  </a:cubicBezTo>
                  <a:lnTo>
                    <a:pt x="8859" y="6524"/>
                  </a:lnTo>
                  <a:cubicBezTo>
                    <a:pt x="8854" y="6527"/>
                    <a:pt x="8851" y="6531"/>
                    <a:pt x="8858" y="6531"/>
                  </a:cubicBezTo>
                  <a:cubicBezTo>
                    <a:pt x="8861" y="6531"/>
                    <a:pt x="8865" y="6530"/>
                    <a:pt x="8872" y="6529"/>
                  </a:cubicBezTo>
                  <a:lnTo>
                    <a:pt x="8872" y="6529"/>
                  </a:lnTo>
                  <a:cubicBezTo>
                    <a:pt x="8873" y="6531"/>
                    <a:pt x="8870" y="6531"/>
                    <a:pt x="8865" y="6532"/>
                  </a:cubicBezTo>
                  <a:lnTo>
                    <a:pt x="8865" y="6532"/>
                  </a:lnTo>
                  <a:cubicBezTo>
                    <a:pt x="8810" y="6528"/>
                    <a:pt x="8785" y="6527"/>
                    <a:pt x="8776" y="6527"/>
                  </a:cubicBezTo>
                  <a:cubicBezTo>
                    <a:pt x="8759" y="6527"/>
                    <a:pt x="8818" y="6532"/>
                    <a:pt x="8851" y="6532"/>
                  </a:cubicBezTo>
                  <a:cubicBezTo>
                    <a:pt x="8856" y="6532"/>
                    <a:pt x="8861" y="6532"/>
                    <a:pt x="8865" y="6532"/>
                  </a:cubicBezTo>
                  <a:lnTo>
                    <a:pt x="8865" y="6532"/>
                  </a:lnTo>
                  <a:cubicBezTo>
                    <a:pt x="8880" y="6533"/>
                    <a:pt x="8898" y="6534"/>
                    <a:pt x="8919" y="6536"/>
                  </a:cubicBezTo>
                  <a:cubicBezTo>
                    <a:pt x="8883" y="6536"/>
                    <a:pt x="8883" y="6536"/>
                    <a:pt x="8919" y="6548"/>
                  </a:cubicBezTo>
                  <a:cubicBezTo>
                    <a:pt x="8823" y="6548"/>
                    <a:pt x="8859" y="6548"/>
                    <a:pt x="8752" y="6560"/>
                  </a:cubicBezTo>
                  <a:cubicBezTo>
                    <a:pt x="8784" y="6560"/>
                    <a:pt x="8810" y="6554"/>
                    <a:pt x="8838" y="6554"/>
                  </a:cubicBezTo>
                  <a:cubicBezTo>
                    <a:pt x="8852" y="6554"/>
                    <a:pt x="8867" y="6556"/>
                    <a:pt x="8883" y="6560"/>
                  </a:cubicBezTo>
                  <a:lnTo>
                    <a:pt x="8799" y="6560"/>
                  </a:lnTo>
                  <a:cubicBezTo>
                    <a:pt x="8829" y="6565"/>
                    <a:pt x="8846" y="6569"/>
                    <a:pt x="8855" y="6571"/>
                  </a:cubicBezTo>
                  <a:lnTo>
                    <a:pt x="8859" y="6571"/>
                  </a:lnTo>
                  <a:cubicBezTo>
                    <a:pt x="8859" y="6572"/>
                    <a:pt x="8859" y="6572"/>
                    <a:pt x="8858" y="6573"/>
                  </a:cubicBezTo>
                  <a:lnTo>
                    <a:pt x="8858" y="6573"/>
                  </a:lnTo>
                  <a:cubicBezTo>
                    <a:pt x="8857" y="6572"/>
                    <a:pt x="8856" y="6572"/>
                    <a:pt x="8855" y="6571"/>
                  </a:cubicBezTo>
                  <a:lnTo>
                    <a:pt x="8788" y="6571"/>
                  </a:lnTo>
                  <a:cubicBezTo>
                    <a:pt x="8811" y="6571"/>
                    <a:pt x="8844" y="6574"/>
                    <a:pt x="8856" y="6574"/>
                  </a:cubicBezTo>
                  <a:cubicBezTo>
                    <a:pt x="8857" y="6574"/>
                    <a:pt x="8857" y="6574"/>
                    <a:pt x="8858" y="6574"/>
                  </a:cubicBezTo>
                  <a:lnTo>
                    <a:pt x="8858" y="6574"/>
                  </a:lnTo>
                  <a:cubicBezTo>
                    <a:pt x="8852" y="6586"/>
                    <a:pt x="8854" y="6591"/>
                    <a:pt x="8863" y="6591"/>
                  </a:cubicBezTo>
                  <a:cubicBezTo>
                    <a:pt x="8869" y="6591"/>
                    <a:pt x="8880" y="6588"/>
                    <a:pt x="8895" y="6583"/>
                  </a:cubicBezTo>
                  <a:lnTo>
                    <a:pt x="8895" y="6583"/>
                  </a:lnTo>
                  <a:cubicBezTo>
                    <a:pt x="8853" y="6597"/>
                    <a:pt x="8860" y="6603"/>
                    <a:pt x="8880" y="6603"/>
                  </a:cubicBezTo>
                  <a:cubicBezTo>
                    <a:pt x="8889" y="6603"/>
                    <a:pt x="8900" y="6602"/>
                    <a:pt x="8910" y="6600"/>
                  </a:cubicBezTo>
                  <a:lnTo>
                    <a:pt x="8910" y="6600"/>
                  </a:lnTo>
                  <a:cubicBezTo>
                    <a:pt x="8898" y="6604"/>
                    <a:pt x="8894" y="6606"/>
                    <a:pt x="8894" y="6607"/>
                  </a:cubicBezTo>
                  <a:lnTo>
                    <a:pt x="8894" y="6607"/>
                  </a:lnTo>
                  <a:cubicBezTo>
                    <a:pt x="8886" y="6607"/>
                    <a:pt x="8874" y="6607"/>
                    <a:pt x="8859" y="6607"/>
                  </a:cubicBezTo>
                  <a:cubicBezTo>
                    <a:pt x="8895" y="6619"/>
                    <a:pt x="8919" y="6619"/>
                    <a:pt x="8942" y="6619"/>
                  </a:cubicBezTo>
                  <a:lnTo>
                    <a:pt x="8919" y="6619"/>
                  </a:lnTo>
                  <a:cubicBezTo>
                    <a:pt x="8966" y="6619"/>
                    <a:pt x="9038" y="6631"/>
                    <a:pt x="9097" y="6631"/>
                  </a:cubicBezTo>
                  <a:cubicBezTo>
                    <a:pt x="9065" y="6635"/>
                    <a:pt x="9047" y="6636"/>
                    <a:pt x="9033" y="6636"/>
                  </a:cubicBezTo>
                  <a:cubicBezTo>
                    <a:pt x="9005" y="6636"/>
                    <a:pt x="8994" y="6631"/>
                    <a:pt x="8930" y="6631"/>
                  </a:cubicBezTo>
                  <a:lnTo>
                    <a:pt x="8883" y="6631"/>
                  </a:lnTo>
                  <a:cubicBezTo>
                    <a:pt x="8883" y="6634"/>
                    <a:pt x="8885" y="6635"/>
                    <a:pt x="8887" y="6635"/>
                  </a:cubicBezTo>
                  <a:cubicBezTo>
                    <a:pt x="8888" y="6635"/>
                    <a:pt x="8888" y="6634"/>
                    <a:pt x="8889" y="6634"/>
                  </a:cubicBezTo>
                  <a:lnTo>
                    <a:pt x="8889" y="6634"/>
                  </a:lnTo>
                  <a:cubicBezTo>
                    <a:pt x="8885" y="6636"/>
                    <a:pt x="8879" y="6639"/>
                    <a:pt x="8871" y="6643"/>
                  </a:cubicBezTo>
                  <a:cubicBezTo>
                    <a:pt x="8919" y="6643"/>
                    <a:pt x="8978" y="6655"/>
                    <a:pt x="9026" y="6655"/>
                  </a:cubicBezTo>
                  <a:cubicBezTo>
                    <a:pt x="8847" y="6655"/>
                    <a:pt x="8978" y="6655"/>
                    <a:pt x="8871" y="6643"/>
                  </a:cubicBezTo>
                  <a:lnTo>
                    <a:pt x="8871" y="6643"/>
                  </a:lnTo>
                  <a:cubicBezTo>
                    <a:pt x="8883" y="6655"/>
                    <a:pt x="8895" y="6655"/>
                    <a:pt x="8919" y="6655"/>
                  </a:cubicBezTo>
                  <a:lnTo>
                    <a:pt x="8871" y="6655"/>
                  </a:lnTo>
                  <a:cubicBezTo>
                    <a:pt x="8888" y="6655"/>
                    <a:pt x="8905" y="6655"/>
                    <a:pt x="8921" y="6659"/>
                  </a:cubicBezTo>
                  <a:lnTo>
                    <a:pt x="8921" y="6659"/>
                  </a:lnTo>
                  <a:cubicBezTo>
                    <a:pt x="8921" y="6659"/>
                    <a:pt x="8920" y="6659"/>
                    <a:pt x="8919" y="6659"/>
                  </a:cubicBezTo>
                  <a:cubicBezTo>
                    <a:pt x="8912" y="6659"/>
                    <a:pt x="8905" y="6662"/>
                    <a:pt x="8895" y="6667"/>
                  </a:cubicBezTo>
                  <a:lnTo>
                    <a:pt x="8935" y="6667"/>
                  </a:lnTo>
                  <a:cubicBezTo>
                    <a:pt x="8932" y="6664"/>
                    <a:pt x="8930" y="6662"/>
                    <a:pt x="8927" y="6661"/>
                  </a:cubicBezTo>
                  <a:lnTo>
                    <a:pt x="8927" y="6661"/>
                  </a:lnTo>
                  <a:cubicBezTo>
                    <a:pt x="8932" y="6662"/>
                    <a:pt x="8937" y="6664"/>
                    <a:pt x="8942" y="6667"/>
                  </a:cubicBezTo>
                  <a:lnTo>
                    <a:pt x="8935" y="6667"/>
                  </a:lnTo>
                  <a:cubicBezTo>
                    <a:pt x="8937" y="6670"/>
                    <a:pt x="8940" y="6674"/>
                    <a:pt x="8942" y="6679"/>
                  </a:cubicBezTo>
                  <a:cubicBezTo>
                    <a:pt x="8938" y="6675"/>
                    <a:pt x="8937" y="6673"/>
                    <a:pt x="8936" y="6673"/>
                  </a:cubicBezTo>
                  <a:cubicBezTo>
                    <a:pt x="8934" y="6673"/>
                    <a:pt x="8934" y="6679"/>
                    <a:pt x="8919" y="6679"/>
                  </a:cubicBezTo>
                  <a:cubicBezTo>
                    <a:pt x="8895" y="6702"/>
                    <a:pt x="9038" y="6702"/>
                    <a:pt x="8978" y="6702"/>
                  </a:cubicBezTo>
                  <a:lnTo>
                    <a:pt x="8883" y="6702"/>
                  </a:lnTo>
                  <a:cubicBezTo>
                    <a:pt x="8954" y="6702"/>
                    <a:pt x="9026" y="6702"/>
                    <a:pt x="9097" y="6714"/>
                  </a:cubicBezTo>
                  <a:cubicBezTo>
                    <a:pt x="9026" y="6714"/>
                    <a:pt x="8954" y="6714"/>
                    <a:pt x="8883" y="6702"/>
                  </a:cubicBezTo>
                  <a:lnTo>
                    <a:pt x="8883" y="6702"/>
                  </a:lnTo>
                  <a:cubicBezTo>
                    <a:pt x="8883" y="6714"/>
                    <a:pt x="8966" y="6714"/>
                    <a:pt x="8966" y="6714"/>
                  </a:cubicBezTo>
                  <a:cubicBezTo>
                    <a:pt x="8942" y="6714"/>
                    <a:pt x="8919" y="6714"/>
                    <a:pt x="8883" y="6726"/>
                  </a:cubicBezTo>
                  <a:cubicBezTo>
                    <a:pt x="8895" y="6722"/>
                    <a:pt x="8907" y="6721"/>
                    <a:pt x="8918" y="6721"/>
                  </a:cubicBezTo>
                  <a:cubicBezTo>
                    <a:pt x="8941" y="6721"/>
                    <a:pt x="8962" y="6726"/>
                    <a:pt x="8978" y="6726"/>
                  </a:cubicBezTo>
                  <a:lnTo>
                    <a:pt x="8871" y="6726"/>
                  </a:lnTo>
                  <a:cubicBezTo>
                    <a:pt x="8883" y="6726"/>
                    <a:pt x="8883" y="6738"/>
                    <a:pt x="8883" y="6738"/>
                  </a:cubicBezTo>
                  <a:cubicBezTo>
                    <a:pt x="8896" y="6738"/>
                    <a:pt x="8935" y="6746"/>
                    <a:pt x="8967" y="6750"/>
                  </a:cubicBezTo>
                  <a:lnTo>
                    <a:pt x="8895" y="6750"/>
                  </a:lnTo>
                  <a:cubicBezTo>
                    <a:pt x="8920" y="6750"/>
                    <a:pt x="8945" y="6750"/>
                    <a:pt x="8970" y="6750"/>
                  </a:cubicBezTo>
                  <a:lnTo>
                    <a:pt x="8970" y="6750"/>
                  </a:lnTo>
                  <a:cubicBezTo>
                    <a:pt x="8983" y="6752"/>
                    <a:pt x="8994" y="6753"/>
                    <a:pt x="9002" y="6753"/>
                  </a:cubicBezTo>
                  <a:cubicBezTo>
                    <a:pt x="9008" y="6753"/>
                    <a:pt x="9012" y="6753"/>
                    <a:pt x="9013" y="6751"/>
                  </a:cubicBezTo>
                  <a:lnTo>
                    <a:pt x="9013" y="6751"/>
                  </a:lnTo>
                  <a:cubicBezTo>
                    <a:pt x="9057" y="6753"/>
                    <a:pt x="9101" y="6756"/>
                    <a:pt x="9145" y="6762"/>
                  </a:cubicBezTo>
                  <a:cubicBezTo>
                    <a:pt x="9109" y="6762"/>
                    <a:pt x="9109" y="6762"/>
                    <a:pt x="9145" y="6774"/>
                  </a:cubicBezTo>
                  <a:cubicBezTo>
                    <a:pt x="9069" y="6765"/>
                    <a:pt x="8987" y="6757"/>
                    <a:pt x="8908" y="6757"/>
                  </a:cubicBezTo>
                  <a:cubicBezTo>
                    <a:pt x="8875" y="6757"/>
                    <a:pt x="8843" y="6758"/>
                    <a:pt x="8811" y="6762"/>
                  </a:cubicBezTo>
                  <a:cubicBezTo>
                    <a:pt x="8835" y="6762"/>
                    <a:pt x="8871" y="6774"/>
                    <a:pt x="8907" y="6774"/>
                  </a:cubicBezTo>
                  <a:cubicBezTo>
                    <a:pt x="8883" y="6774"/>
                    <a:pt x="8871" y="6762"/>
                    <a:pt x="8847" y="6762"/>
                  </a:cubicBezTo>
                  <a:cubicBezTo>
                    <a:pt x="8895" y="6762"/>
                    <a:pt x="8942" y="6762"/>
                    <a:pt x="8990" y="6774"/>
                  </a:cubicBezTo>
                  <a:lnTo>
                    <a:pt x="8883" y="6774"/>
                  </a:lnTo>
                  <a:cubicBezTo>
                    <a:pt x="8895" y="6780"/>
                    <a:pt x="8901" y="6783"/>
                    <a:pt x="8899" y="6783"/>
                  </a:cubicBezTo>
                  <a:cubicBezTo>
                    <a:pt x="8898" y="6783"/>
                    <a:pt x="8889" y="6780"/>
                    <a:pt x="8871" y="6774"/>
                  </a:cubicBezTo>
                  <a:lnTo>
                    <a:pt x="8871" y="6774"/>
                  </a:lnTo>
                  <a:cubicBezTo>
                    <a:pt x="8883" y="6786"/>
                    <a:pt x="8895" y="6786"/>
                    <a:pt x="8907" y="6786"/>
                  </a:cubicBezTo>
                  <a:cubicBezTo>
                    <a:pt x="8897" y="6786"/>
                    <a:pt x="8878" y="6794"/>
                    <a:pt x="8865" y="6797"/>
                  </a:cubicBezTo>
                  <a:lnTo>
                    <a:pt x="8865" y="6797"/>
                  </a:lnTo>
                  <a:cubicBezTo>
                    <a:pt x="8958" y="6786"/>
                    <a:pt x="9040" y="6786"/>
                    <a:pt x="9133" y="6786"/>
                  </a:cubicBezTo>
                  <a:cubicBezTo>
                    <a:pt x="9061" y="6798"/>
                    <a:pt x="8978" y="6798"/>
                    <a:pt x="8907" y="6798"/>
                  </a:cubicBezTo>
                  <a:cubicBezTo>
                    <a:pt x="9002" y="6810"/>
                    <a:pt x="8907" y="6810"/>
                    <a:pt x="8907" y="6810"/>
                  </a:cubicBezTo>
                  <a:cubicBezTo>
                    <a:pt x="8954" y="6810"/>
                    <a:pt x="9002" y="6810"/>
                    <a:pt x="9073" y="6821"/>
                  </a:cubicBezTo>
                  <a:cubicBezTo>
                    <a:pt x="9026" y="6821"/>
                    <a:pt x="9002" y="6845"/>
                    <a:pt x="8954" y="6845"/>
                  </a:cubicBezTo>
                  <a:lnTo>
                    <a:pt x="8919" y="6845"/>
                  </a:lnTo>
                  <a:cubicBezTo>
                    <a:pt x="8903" y="6845"/>
                    <a:pt x="8977" y="6851"/>
                    <a:pt x="8996" y="6851"/>
                  </a:cubicBezTo>
                  <a:cubicBezTo>
                    <a:pt x="9006" y="6851"/>
                    <a:pt x="9002" y="6849"/>
                    <a:pt x="8966" y="6845"/>
                  </a:cubicBezTo>
                  <a:cubicBezTo>
                    <a:pt x="9026" y="6845"/>
                    <a:pt x="9073" y="6845"/>
                    <a:pt x="9133" y="6857"/>
                  </a:cubicBezTo>
                  <a:lnTo>
                    <a:pt x="9097" y="6857"/>
                  </a:lnTo>
                  <a:cubicBezTo>
                    <a:pt x="9097" y="6857"/>
                    <a:pt x="9192" y="6869"/>
                    <a:pt x="9157" y="6869"/>
                  </a:cubicBezTo>
                  <a:cubicBezTo>
                    <a:pt x="9100" y="6874"/>
                    <a:pt x="9058" y="6878"/>
                    <a:pt x="9027" y="6881"/>
                  </a:cubicBezTo>
                  <a:lnTo>
                    <a:pt x="9027" y="6881"/>
                  </a:lnTo>
                  <a:cubicBezTo>
                    <a:pt x="9028" y="6880"/>
                    <a:pt x="9029" y="6880"/>
                    <a:pt x="9029" y="6880"/>
                  </a:cubicBezTo>
                  <a:lnTo>
                    <a:pt x="9029" y="6880"/>
                  </a:lnTo>
                  <a:cubicBezTo>
                    <a:pt x="9023" y="6881"/>
                    <a:pt x="9015" y="6882"/>
                    <a:pt x="9008" y="6883"/>
                  </a:cubicBezTo>
                  <a:lnTo>
                    <a:pt x="9008" y="6883"/>
                  </a:lnTo>
                  <a:cubicBezTo>
                    <a:pt x="9014" y="6882"/>
                    <a:pt x="9020" y="6881"/>
                    <a:pt x="9027" y="6881"/>
                  </a:cubicBezTo>
                  <a:lnTo>
                    <a:pt x="9027" y="6881"/>
                  </a:lnTo>
                  <a:cubicBezTo>
                    <a:pt x="9019" y="6884"/>
                    <a:pt x="9010" y="6889"/>
                    <a:pt x="9002" y="6893"/>
                  </a:cubicBezTo>
                  <a:cubicBezTo>
                    <a:pt x="9024" y="6893"/>
                    <a:pt x="9059" y="6897"/>
                    <a:pt x="9091" y="6901"/>
                  </a:cubicBezTo>
                  <a:lnTo>
                    <a:pt x="9091" y="6901"/>
                  </a:lnTo>
                  <a:cubicBezTo>
                    <a:pt x="9089" y="6902"/>
                    <a:pt x="9087" y="6903"/>
                    <a:pt x="9085" y="6905"/>
                  </a:cubicBezTo>
                  <a:cubicBezTo>
                    <a:pt x="9088" y="6903"/>
                    <a:pt x="9091" y="6902"/>
                    <a:pt x="9094" y="6901"/>
                  </a:cubicBezTo>
                  <a:lnTo>
                    <a:pt x="9094" y="6901"/>
                  </a:lnTo>
                  <a:cubicBezTo>
                    <a:pt x="9099" y="6902"/>
                    <a:pt x="9103" y="6902"/>
                    <a:pt x="9107" y="6902"/>
                  </a:cubicBezTo>
                  <a:lnTo>
                    <a:pt x="9107" y="6902"/>
                  </a:lnTo>
                  <a:cubicBezTo>
                    <a:pt x="9107" y="6901"/>
                    <a:pt x="9104" y="6900"/>
                    <a:pt x="9099" y="6900"/>
                  </a:cubicBezTo>
                  <a:lnTo>
                    <a:pt x="9099" y="6900"/>
                  </a:lnTo>
                  <a:cubicBezTo>
                    <a:pt x="9108" y="6897"/>
                    <a:pt x="9117" y="6896"/>
                    <a:pt x="9127" y="6896"/>
                  </a:cubicBezTo>
                  <a:cubicBezTo>
                    <a:pt x="9149" y="6896"/>
                    <a:pt x="9174" y="6901"/>
                    <a:pt x="9197" y="6905"/>
                  </a:cubicBezTo>
                  <a:lnTo>
                    <a:pt x="9197" y="6905"/>
                  </a:lnTo>
                  <a:cubicBezTo>
                    <a:pt x="9216" y="6904"/>
                    <a:pt x="9236" y="6902"/>
                    <a:pt x="9264" y="6893"/>
                  </a:cubicBezTo>
                  <a:cubicBezTo>
                    <a:pt x="9228" y="6893"/>
                    <a:pt x="9192" y="6893"/>
                    <a:pt x="9145" y="6881"/>
                  </a:cubicBezTo>
                  <a:lnTo>
                    <a:pt x="9157" y="6881"/>
                  </a:lnTo>
                  <a:cubicBezTo>
                    <a:pt x="8811" y="6881"/>
                    <a:pt x="9311" y="6881"/>
                    <a:pt x="9240" y="6869"/>
                  </a:cubicBezTo>
                  <a:lnTo>
                    <a:pt x="9228" y="6869"/>
                  </a:lnTo>
                  <a:cubicBezTo>
                    <a:pt x="9228" y="6869"/>
                    <a:pt x="9192" y="6857"/>
                    <a:pt x="9204" y="6845"/>
                  </a:cubicBezTo>
                  <a:cubicBezTo>
                    <a:pt x="9204" y="6821"/>
                    <a:pt x="9264" y="6821"/>
                    <a:pt x="9288" y="6810"/>
                  </a:cubicBezTo>
                  <a:cubicBezTo>
                    <a:pt x="9288" y="6810"/>
                    <a:pt x="9192" y="6786"/>
                    <a:pt x="9180" y="6786"/>
                  </a:cubicBezTo>
                  <a:cubicBezTo>
                    <a:pt x="9180" y="6786"/>
                    <a:pt x="9216" y="6762"/>
                    <a:pt x="9228" y="6762"/>
                  </a:cubicBezTo>
                  <a:cubicBezTo>
                    <a:pt x="9192" y="6750"/>
                    <a:pt x="9192" y="6750"/>
                    <a:pt x="9228" y="6750"/>
                  </a:cubicBezTo>
                  <a:cubicBezTo>
                    <a:pt x="9216" y="6750"/>
                    <a:pt x="9204" y="6750"/>
                    <a:pt x="9192" y="6738"/>
                  </a:cubicBezTo>
                  <a:lnTo>
                    <a:pt x="9204" y="6738"/>
                  </a:lnTo>
                  <a:cubicBezTo>
                    <a:pt x="9169" y="6726"/>
                    <a:pt x="9145" y="6726"/>
                    <a:pt x="9121" y="6726"/>
                  </a:cubicBezTo>
                  <a:cubicBezTo>
                    <a:pt x="9133" y="6726"/>
                    <a:pt x="9133" y="6726"/>
                    <a:pt x="9121" y="6714"/>
                  </a:cubicBezTo>
                  <a:lnTo>
                    <a:pt x="9109" y="6714"/>
                  </a:lnTo>
                  <a:cubicBezTo>
                    <a:pt x="9186" y="6702"/>
                    <a:pt x="9198" y="6699"/>
                    <a:pt x="9185" y="6699"/>
                  </a:cubicBezTo>
                  <a:cubicBezTo>
                    <a:pt x="9177" y="6699"/>
                    <a:pt x="9161" y="6700"/>
                    <a:pt x="9144" y="6701"/>
                  </a:cubicBezTo>
                  <a:lnTo>
                    <a:pt x="9144" y="6701"/>
                  </a:lnTo>
                  <a:cubicBezTo>
                    <a:pt x="9133" y="6678"/>
                    <a:pt x="9146" y="6666"/>
                    <a:pt x="9192" y="6655"/>
                  </a:cubicBezTo>
                  <a:lnTo>
                    <a:pt x="9192" y="6655"/>
                  </a:lnTo>
                  <a:cubicBezTo>
                    <a:pt x="9187" y="6655"/>
                    <a:pt x="9182" y="6656"/>
                    <a:pt x="9177" y="6656"/>
                  </a:cubicBezTo>
                  <a:lnTo>
                    <a:pt x="9177" y="6656"/>
                  </a:lnTo>
                  <a:cubicBezTo>
                    <a:pt x="9179" y="6656"/>
                    <a:pt x="9175" y="6655"/>
                    <a:pt x="9157" y="6655"/>
                  </a:cubicBezTo>
                  <a:cubicBezTo>
                    <a:pt x="9311" y="6643"/>
                    <a:pt x="9097" y="6643"/>
                    <a:pt x="9228" y="6643"/>
                  </a:cubicBezTo>
                  <a:cubicBezTo>
                    <a:pt x="9225" y="6640"/>
                    <a:pt x="9223" y="6638"/>
                    <a:pt x="9222" y="6637"/>
                  </a:cubicBezTo>
                  <a:lnTo>
                    <a:pt x="9222" y="6637"/>
                  </a:lnTo>
                  <a:cubicBezTo>
                    <a:pt x="9232" y="6638"/>
                    <a:pt x="9242" y="6640"/>
                    <a:pt x="9252" y="6643"/>
                  </a:cubicBezTo>
                  <a:cubicBezTo>
                    <a:pt x="9234" y="6637"/>
                    <a:pt x="9225" y="6634"/>
                    <a:pt x="9222" y="6634"/>
                  </a:cubicBezTo>
                  <a:lnTo>
                    <a:pt x="9222" y="6634"/>
                  </a:lnTo>
                  <a:cubicBezTo>
                    <a:pt x="9221" y="6634"/>
                    <a:pt x="9221" y="6635"/>
                    <a:pt x="9222" y="6637"/>
                  </a:cubicBezTo>
                  <a:lnTo>
                    <a:pt x="9222" y="6637"/>
                  </a:lnTo>
                  <a:cubicBezTo>
                    <a:pt x="9196" y="6632"/>
                    <a:pt x="9172" y="6631"/>
                    <a:pt x="9146" y="6631"/>
                  </a:cubicBezTo>
                  <a:lnTo>
                    <a:pt x="9146" y="6631"/>
                  </a:lnTo>
                  <a:cubicBezTo>
                    <a:pt x="9153" y="6628"/>
                    <a:pt x="9160" y="6623"/>
                    <a:pt x="9169" y="6619"/>
                  </a:cubicBezTo>
                  <a:cubicBezTo>
                    <a:pt x="9169" y="6619"/>
                    <a:pt x="9109" y="6595"/>
                    <a:pt x="9097" y="6595"/>
                  </a:cubicBezTo>
                  <a:cubicBezTo>
                    <a:pt x="9109" y="6595"/>
                    <a:pt x="9133" y="6583"/>
                    <a:pt x="9145" y="6583"/>
                  </a:cubicBezTo>
                  <a:lnTo>
                    <a:pt x="9085" y="6583"/>
                  </a:lnTo>
                  <a:cubicBezTo>
                    <a:pt x="9109" y="6577"/>
                    <a:pt x="9118" y="6577"/>
                    <a:pt x="9118" y="6577"/>
                  </a:cubicBezTo>
                  <a:cubicBezTo>
                    <a:pt x="9118" y="6577"/>
                    <a:pt x="9109" y="6577"/>
                    <a:pt x="9097" y="6571"/>
                  </a:cubicBezTo>
                  <a:lnTo>
                    <a:pt x="9097" y="6571"/>
                  </a:lnTo>
                  <a:cubicBezTo>
                    <a:pt x="9107" y="6574"/>
                    <a:pt x="9116" y="6575"/>
                    <a:pt x="9126" y="6575"/>
                  </a:cubicBezTo>
                  <a:cubicBezTo>
                    <a:pt x="9164" y="6575"/>
                    <a:pt x="9202" y="6560"/>
                    <a:pt x="9240" y="6560"/>
                  </a:cubicBezTo>
                  <a:cubicBezTo>
                    <a:pt x="9216" y="6560"/>
                    <a:pt x="9192" y="6548"/>
                    <a:pt x="9157" y="6536"/>
                  </a:cubicBezTo>
                  <a:lnTo>
                    <a:pt x="9177" y="6536"/>
                  </a:lnTo>
                  <a:cubicBezTo>
                    <a:pt x="9172" y="6530"/>
                    <a:pt x="9163" y="6519"/>
                    <a:pt x="9121" y="6512"/>
                  </a:cubicBezTo>
                  <a:cubicBezTo>
                    <a:pt x="9239" y="6512"/>
                    <a:pt x="9154" y="6512"/>
                    <a:pt x="9136" y="6503"/>
                  </a:cubicBezTo>
                  <a:lnTo>
                    <a:pt x="9136" y="6503"/>
                  </a:lnTo>
                  <a:cubicBezTo>
                    <a:pt x="9137" y="6503"/>
                    <a:pt x="9137" y="6503"/>
                    <a:pt x="9138" y="6503"/>
                  </a:cubicBezTo>
                  <a:cubicBezTo>
                    <a:pt x="9150" y="6503"/>
                    <a:pt x="9180" y="6488"/>
                    <a:pt x="9180" y="6488"/>
                  </a:cubicBezTo>
                  <a:cubicBezTo>
                    <a:pt x="9169" y="6476"/>
                    <a:pt x="9157" y="6476"/>
                    <a:pt x="9133" y="6476"/>
                  </a:cubicBezTo>
                  <a:cubicBezTo>
                    <a:pt x="9169" y="6476"/>
                    <a:pt x="9216" y="6476"/>
                    <a:pt x="9121" y="6464"/>
                  </a:cubicBezTo>
                  <a:cubicBezTo>
                    <a:pt x="9152" y="6454"/>
                    <a:pt x="9182" y="6426"/>
                    <a:pt x="9206" y="6426"/>
                  </a:cubicBezTo>
                  <a:cubicBezTo>
                    <a:pt x="9206" y="6426"/>
                    <a:pt x="9206" y="6426"/>
                    <a:pt x="9206" y="6426"/>
                  </a:cubicBezTo>
                  <a:lnTo>
                    <a:pt x="9206" y="6426"/>
                  </a:lnTo>
                  <a:cubicBezTo>
                    <a:pt x="9183" y="6421"/>
                    <a:pt x="9154" y="6416"/>
                    <a:pt x="9125" y="6413"/>
                  </a:cubicBezTo>
                  <a:lnTo>
                    <a:pt x="9125" y="6413"/>
                  </a:lnTo>
                  <a:cubicBezTo>
                    <a:pt x="9157" y="6404"/>
                    <a:pt x="9186" y="6387"/>
                    <a:pt x="9192" y="6357"/>
                  </a:cubicBezTo>
                  <a:lnTo>
                    <a:pt x="9180" y="6357"/>
                  </a:lnTo>
                  <a:cubicBezTo>
                    <a:pt x="9180" y="6352"/>
                    <a:pt x="9178" y="6349"/>
                    <a:pt x="9174" y="6348"/>
                  </a:cubicBezTo>
                  <a:lnTo>
                    <a:pt x="9174" y="6348"/>
                  </a:lnTo>
                  <a:cubicBezTo>
                    <a:pt x="9176" y="6348"/>
                    <a:pt x="9178" y="6348"/>
                    <a:pt x="9180" y="6348"/>
                  </a:cubicBezTo>
                  <a:cubicBezTo>
                    <a:pt x="9192" y="6348"/>
                    <a:pt x="9204" y="6351"/>
                    <a:pt x="9216" y="6357"/>
                  </a:cubicBezTo>
                  <a:cubicBezTo>
                    <a:pt x="9204" y="6345"/>
                    <a:pt x="9157" y="6345"/>
                    <a:pt x="9157" y="6345"/>
                  </a:cubicBezTo>
                  <a:cubicBezTo>
                    <a:pt x="9157" y="6345"/>
                    <a:pt x="9161" y="6345"/>
                    <a:pt x="9168" y="6345"/>
                  </a:cubicBezTo>
                  <a:lnTo>
                    <a:pt x="9168" y="6345"/>
                  </a:lnTo>
                  <a:cubicBezTo>
                    <a:pt x="9168" y="6345"/>
                    <a:pt x="9168" y="6345"/>
                    <a:pt x="9169" y="6345"/>
                  </a:cubicBezTo>
                  <a:lnTo>
                    <a:pt x="9169" y="6345"/>
                  </a:lnTo>
                  <a:lnTo>
                    <a:pt x="9169" y="6345"/>
                  </a:lnTo>
                  <a:cubicBezTo>
                    <a:pt x="9169" y="6345"/>
                    <a:pt x="9168" y="6345"/>
                    <a:pt x="9168" y="6345"/>
                  </a:cubicBezTo>
                  <a:lnTo>
                    <a:pt x="9168" y="6345"/>
                  </a:lnTo>
                  <a:cubicBezTo>
                    <a:pt x="9157" y="6333"/>
                    <a:pt x="9169" y="6333"/>
                    <a:pt x="9180" y="6333"/>
                  </a:cubicBezTo>
                  <a:lnTo>
                    <a:pt x="9109" y="6333"/>
                  </a:lnTo>
                  <a:cubicBezTo>
                    <a:pt x="9192" y="6333"/>
                    <a:pt x="9133" y="6309"/>
                    <a:pt x="9157" y="6309"/>
                  </a:cubicBezTo>
                  <a:cubicBezTo>
                    <a:pt x="9151" y="6309"/>
                    <a:pt x="9136" y="6301"/>
                    <a:pt x="9121" y="6295"/>
                  </a:cubicBezTo>
                  <a:lnTo>
                    <a:pt x="9121" y="6295"/>
                  </a:lnTo>
                  <a:cubicBezTo>
                    <a:pt x="9146" y="6291"/>
                    <a:pt x="9172" y="6286"/>
                    <a:pt x="9204" y="6286"/>
                  </a:cubicBezTo>
                  <a:cubicBezTo>
                    <a:pt x="9169" y="6274"/>
                    <a:pt x="9145" y="6274"/>
                    <a:pt x="9121" y="6274"/>
                  </a:cubicBezTo>
                  <a:cubicBezTo>
                    <a:pt x="9142" y="6263"/>
                    <a:pt x="9232" y="6252"/>
                    <a:pt x="9161" y="6241"/>
                  </a:cubicBezTo>
                  <a:lnTo>
                    <a:pt x="9161" y="6241"/>
                  </a:lnTo>
                  <a:cubicBezTo>
                    <a:pt x="9161" y="6241"/>
                    <a:pt x="9161" y="6241"/>
                    <a:pt x="9161" y="6241"/>
                  </a:cubicBezTo>
                  <a:cubicBezTo>
                    <a:pt x="9158" y="6241"/>
                    <a:pt x="9156" y="6241"/>
                    <a:pt x="9152" y="6240"/>
                  </a:cubicBezTo>
                  <a:lnTo>
                    <a:pt x="9152" y="6240"/>
                  </a:lnTo>
                  <a:cubicBezTo>
                    <a:pt x="9146" y="6240"/>
                    <a:pt x="9140" y="6239"/>
                    <a:pt x="9133" y="6238"/>
                  </a:cubicBezTo>
                  <a:lnTo>
                    <a:pt x="9145" y="6238"/>
                  </a:lnTo>
                  <a:cubicBezTo>
                    <a:pt x="9169" y="6226"/>
                    <a:pt x="9169" y="6214"/>
                    <a:pt x="9157" y="6202"/>
                  </a:cubicBezTo>
                  <a:lnTo>
                    <a:pt x="9157" y="6202"/>
                  </a:lnTo>
                  <a:cubicBezTo>
                    <a:pt x="9234" y="6220"/>
                    <a:pt x="9311" y="6226"/>
                    <a:pt x="9388" y="6226"/>
                  </a:cubicBezTo>
                  <a:cubicBezTo>
                    <a:pt x="9574" y="6226"/>
                    <a:pt x="9761" y="6190"/>
                    <a:pt x="9954" y="6190"/>
                  </a:cubicBezTo>
                  <a:cubicBezTo>
                    <a:pt x="9913" y="6211"/>
                    <a:pt x="9917" y="6216"/>
                    <a:pt x="9928" y="6216"/>
                  </a:cubicBezTo>
                  <a:cubicBezTo>
                    <a:pt x="9933" y="6216"/>
                    <a:pt x="9939" y="6215"/>
                    <a:pt x="9943" y="6214"/>
                  </a:cubicBezTo>
                  <a:lnTo>
                    <a:pt x="9990" y="6214"/>
                  </a:lnTo>
                  <a:cubicBezTo>
                    <a:pt x="9942" y="6214"/>
                    <a:pt x="9954" y="6226"/>
                    <a:pt x="9907" y="6226"/>
                  </a:cubicBezTo>
                  <a:lnTo>
                    <a:pt x="9936" y="6226"/>
                  </a:lnTo>
                  <a:cubicBezTo>
                    <a:pt x="9916" y="6231"/>
                    <a:pt x="9895" y="6238"/>
                    <a:pt x="9895" y="6238"/>
                  </a:cubicBezTo>
                  <a:cubicBezTo>
                    <a:pt x="9907" y="6250"/>
                    <a:pt x="9954" y="6286"/>
                    <a:pt x="9966" y="6286"/>
                  </a:cubicBezTo>
                  <a:cubicBezTo>
                    <a:pt x="9944" y="6291"/>
                    <a:pt x="9971" y="6300"/>
                    <a:pt x="9988" y="6304"/>
                  </a:cubicBezTo>
                  <a:lnTo>
                    <a:pt x="9988" y="6304"/>
                  </a:lnTo>
                  <a:cubicBezTo>
                    <a:pt x="9974" y="6302"/>
                    <a:pt x="9963" y="6301"/>
                    <a:pt x="9957" y="6301"/>
                  </a:cubicBezTo>
                  <a:cubicBezTo>
                    <a:pt x="9957" y="6301"/>
                    <a:pt x="9956" y="6301"/>
                    <a:pt x="9956" y="6301"/>
                  </a:cubicBezTo>
                  <a:lnTo>
                    <a:pt x="9956" y="6301"/>
                  </a:lnTo>
                  <a:cubicBezTo>
                    <a:pt x="9944" y="6299"/>
                    <a:pt x="9932" y="6298"/>
                    <a:pt x="9919" y="6298"/>
                  </a:cubicBezTo>
                  <a:cubicBezTo>
                    <a:pt x="9931" y="6299"/>
                    <a:pt x="9942" y="6301"/>
                    <a:pt x="9951" y="6302"/>
                  </a:cubicBezTo>
                  <a:lnTo>
                    <a:pt x="9951" y="6302"/>
                  </a:lnTo>
                  <a:cubicBezTo>
                    <a:pt x="9952" y="6302"/>
                    <a:pt x="9954" y="6302"/>
                    <a:pt x="9956" y="6301"/>
                  </a:cubicBezTo>
                  <a:lnTo>
                    <a:pt x="9956" y="6301"/>
                  </a:lnTo>
                  <a:cubicBezTo>
                    <a:pt x="9961" y="6302"/>
                    <a:pt x="9966" y="6304"/>
                    <a:pt x="9972" y="6305"/>
                  </a:cubicBezTo>
                  <a:lnTo>
                    <a:pt x="9972" y="6305"/>
                  </a:lnTo>
                  <a:cubicBezTo>
                    <a:pt x="9966" y="6304"/>
                    <a:pt x="9959" y="6303"/>
                    <a:pt x="9951" y="6302"/>
                  </a:cubicBezTo>
                  <a:lnTo>
                    <a:pt x="9951" y="6302"/>
                  </a:lnTo>
                  <a:cubicBezTo>
                    <a:pt x="9931" y="6305"/>
                    <a:pt x="9981" y="6325"/>
                    <a:pt x="9931" y="6333"/>
                  </a:cubicBezTo>
                  <a:lnTo>
                    <a:pt x="10038" y="6333"/>
                  </a:lnTo>
                  <a:cubicBezTo>
                    <a:pt x="10026" y="6333"/>
                    <a:pt x="9931" y="6333"/>
                    <a:pt x="9931" y="6345"/>
                  </a:cubicBezTo>
                  <a:cubicBezTo>
                    <a:pt x="9957" y="6345"/>
                    <a:pt x="9969" y="6353"/>
                    <a:pt x="9982" y="6357"/>
                  </a:cubicBezTo>
                  <a:lnTo>
                    <a:pt x="9895" y="6357"/>
                  </a:lnTo>
                  <a:cubicBezTo>
                    <a:pt x="10014" y="6357"/>
                    <a:pt x="9871" y="6357"/>
                    <a:pt x="9954" y="6369"/>
                  </a:cubicBezTo>
                  <a:cubicBezTo>
                    <a:pt x="9950" y="6369"/>
                    <a:pt x="9946" y="6369"/>
                    <a:pt x="9943" y="6369"/>
                  </a:cubicBezTo>
                  <a:lnTo>
                    <a:pt x="9943" y="6369"/>
                  </a:lnTo>
                  <a:cubicBezTo>
                    <a:pt x="9953" y="6381"/>
                    <a:pt x="9883" y="6393"/>
                    <a:pt x="9871" y="6393"/>
                  </a:cubicBezTo>
                  <a:cubicBezTo>
                    <a:pt x="9871" y="6393"/>
                    <a:pt x="9954" y="6405"/>
                    <a:pt x="9954" y="6405"/>
                  </a:cubicBezTo>
                  <a:lnTo>
                    <a:pt x="9919" y="6405"/>
                  </a:lnTo>
                  <a:cubicBezTo>
                    <a:pt x="9931" y="6405"/>
                    <a:pt x="9966" y="6417"/>
                    <a:pt x="9966" y="6417"/>
                  </a:cubicBezTo>
                  <a:cubicBezTo>
                    <a:pt x="9946" y="6413"/>
                    <a:pt x="9937" y="6411"/>
                    <a:pt x="9932" y="6411"/>
                  </a:cubicBezTo>
                  <a:cubicBezTo>
                    <a:pt x="9921" y="6411"/>
                    <a:pt x="9927" y="6417"/>
                    <a:pt x="9895" y="6417"/>
                  </a:cubicBezTo>
                  <a:lnTo>
                    <a:pt x="9907" y="6417"/>
                  </a:lnTo>
                  <a:cubicBezTo>
                    <a:pt x="9931" y="6417"/>
                    <a:pt x="9954" y="6417"/>
                    <a:pt x="9966" y="6429"/>
                  </a:cubicBezTo>
                  <a:cubicBezTo>
                    <a:pt x="9950" y="6429"/>
                    <a:pt x="9924" y="6434"/>
                    <a:pt x="9901" y="6434"/>
                  </a:cubicBezTo>
                  <a:cubicBezTo>
                    <a:pt x="9890" y="6434"/>
                    <a:pt x="9879" y="6433"/>
                    <a:pt x="9871" y="6429"/>
                  </a:cubicBezTo>
                  <a:lnTo>
                    <a:pt x="9871" y="6429"/>
                  </a:lnTo>
                  <a:cubicBezTo>
                    <a:pt x="9877" y="6435"/>
                    <a:pt x="9892" y="6435"/>
                    <a:pt x="9907" y="6435"/>
                  </a:cubicBezTo>
                  <a:cubicBezTo>
                    <a:pt x="9922" y="6435"/>
                    <a:pt x="9937" y="6435"/>
                    <a:pt x="9942" y="6440"/>
                  </a:cubicBezTo>
                  <a:cubicBezTo>
                    <a:pt x="9879" y="6440"/>
                    <a:pt x="9937" y="6456"/>
                    <a:pt x="9934" y="6456"/>
                  </a:cubicBezTo>
                  <a:cubicBezTo>
                    <a:pt x="9932" y="6456"/>
                    <a:pt x="9923" y="6454"/>
                    <a:pt x="9896" y="6448"/>
                  </a:cubicBezTo>
                  <a:lnTo>
                    <a:pt x="9896" y="6448"/>
                  </a:lnTo>
                  <a:cubicBezTo>
                    <a:pt x="9896" y="6450"/>
                    <a:pt x="9887" y="6452"/>
                    <a:pt x="9863" y="6452"/>
                  </a:cubicBezTo>
                  <a:lnTo>
                    <a:pt x="9863" y="6452"/>
                  </a:lnTo>
                  <a:cubicBezTo>
                    <a:pt x="9858" y="6450"/>
                    <a:pt x="9854" y="6449"/>
                    <a:pt x="9851" y="6449"/>
                  </a:cubicBezTo>
                  <a:cubicBezTo>
                    <a:pt x="9849" y="6449"/>
                    <a:pt x="9847" y="6450"/>
                    <a:pt x="9847" y="6452"/>
                  </a:cubicBezTo>
                  <a:cubicBezTo>
                    <a:pt x="9853" y="6452"/>
                    <a:pt x="9858" y="6452"/>
                    <a:pt x="9863" y="6452"/>
                  </a:cubicBezTo>
                  <a:lnTo>
                    <a:pt x="9863" y="6452"/>
                  </a:lnTo>
                  <a:cubicBezTo>
                    <a:pt x="9874" y="6457"/>
                    <a:pt x="9888" y="6464"/>
                    <a:pt x="9895" y="6464"/>
                  </a:cubicBezTo>
                  <a:cubicBezTo>
                    <a:pt x="9871" y="6464"/>
                    <a:pt x="9871" y="6476"/>
                    <a:pt x="9895" y="6476"/>
                  </a:cubicBezTo>
                  <a:cubicBezTo>
                    <a:pt x="9871" y="6476"/>
                    <a:pt x="9859" y="6476"/>
                    <a:pt x="9835" y="6488"/>
                  </a:cubicBezTo>
                  <a:cubicBezTo>
                    <a:pt x="9847" y="6484"/>
                    <a:pt x="9858" y="6483"/>
                    <a:pt x="9868" y="6483"/>
                  </a:cubicBezTo>
                  <a:cubicBezTo>
                    <a:pt x="9887" y="6483"/>
                    <a:pt x="9903" y="6488"/>
                    <a:pt x="9919" y="6488"/>
                  </a:cubicBezTo>
                  <a:lnTo>
                    <a:pt x="9859" y="6488"/>
                  </a:lnTo>
                  <a:cubicBezTo>
                    <a:pt x="9978" y="6500"/>
                    <a:pt x="9812" y="6500"/>
                    <a:pt x="9800" y="6500"/>
                  </a:cubicBezTo>
                  <a:cubicBezTo>
                    <a:pt x="9847" y="6500"/>
                    <a:pt x="9859" y="6512"/>
                    <a:pt x="9907" y="6512"/>
                  </a:cubicBezTo>
                  <a:lnTo>
                    <a:pt x="9883" y="6512"/>
                  </a:lnTo>
                  <a:cubicBezTo>
                    <a:pt x="9860" y="6512"/>
                    <a:pt x="9890" y="6517"/>
                    <a:pt x="9915" y="6520"/>
                  </a:cubicBezTo>
                  <a:lnTo>
                    <a:pt x="9915" y="6520"/>
                  </a:lnTo>
                  <a:cubicBezTo>
                    <a:pt x="9920" y="6518"/>
                    <a:pt x="9924" y="6517"/>
                    <a:pt x="9925" y="6517"/>
                  </a:cubicBezTo>
                  <a:lnTo>
                    <a:pt x="9925" y="6517"/>
                  </a:lnTo>
                  <a:cubicBezTo>
                    <a:pt x="9927" y="6517"/>
                    <a:pt x="9927" y="6518"/>
                    <a:pt x="9922" y="6521"/>
                  </a:cubicBezTo>
                  <a:lnTo>
                    <a:pt x="9922" y="6521"/>
                  </a:lnTo>
                  <a:cubicBezTo>
                    <a:pt x="9920" y="6521"/>
                    <a:pt x="9918" y="6521"/>
                    <a:pt x="9915" y="6520"/>
                  </a:cubicBezTo>
                  <a:lnTo>
                    <a:pt x="9915" y="6520"/>
                  </a:lnTo>
                  <a:cubicBezTo>
                    <a:pt x="9906" y="6524"/>
                    <a:pt x="9896" y="6531"/>
                    <a:pt x="9906" y="6531"/>
                  </a:cubicBezTo>
                  <a:cubicBezTo>
                    <a:pt x="9910" y="6531"/>
                    <a:pt x="9916" y="6530"/>
                    <a:pt x="9927" y="6527"/>
                  </a:cubicBezTo>
                  <a:lnTo>
                    <a:pt x="9927" y="6527"/>
                  </a:lnTo>
                  <a:cubicBezTo>
                    <a:pt x="9931" y="6530"/>
                    <a:pt x="9926" y="6532"/>
                    <a:pt x="9915" y="6532"/>
                  </a:cubicBezTo>
                  <a:lnTo>
                    <a:pt x="9915" y="6532"/>
                  </a:lnTo>
                  <a:cubicBezTo>
                    <a:pt x="9859" y="6528"/>
                    <a:pt x="9833" y="6527"/>
                    <a:pt x="9824" y="6527"/>
                  </a:cubicBezTo>
                  <a:cubicBezTo>
                    <a:pt x="9808" y="6527"/>
                    <a:pt x="9868" y="6532"/>
                    <a:pt x="9903" y="6532"/>
                  </a:cubicBezTo>
                  <a:cubicBezTo>
                    <a:pt x="9908" y="6532"/>
                    <a:pt x="9912" y="6532"/>
                    <a:pt x="9915" y="6532"/>
                  </a:cubicBezTo>
                  <a:lnTo>
                    <a:pt x="9915" y="6532"/>
                  </a:lnTo>
                  <a:cubicBezTo>
                    <a:pt x="9930" y="6533"/>
                    <a:pt x="9947" y="6534"/>
                    <a:pt x="9966" y="6536"/>
                  </a:cubicBezTo>
                  <a:cubicBezTo>
                    <a:pt x="9942" y="6536"/>
                    <a:pt x="9942" y="6536"/>
                    <a:pt x="9966" y="6548"/>
                  </a:cubicBezTo>
                  <a:cubicBezTo>
                    <a:pt x="9871" y="6548"/>
                    <a:pt x="9907" y="6548"/>
                    <a:pt x="9800" y="6560"/>
                  </a:cubicBezTo>
                  <a:cubicBezTo>
                    <a:pt x="9831" y="6560"/>
                    <a:pt x="9858" y="6554"/>
                    <a:pt x="9886" y="6554"/>
                  </a:cubicBezTo>
                  <a:cubicBezTo>
                    <a:pt x="9900" y="6554"/>
                    <a:pt x="9915" y="6556"/>
                    <a:pt x="9931" y="6560"/>
                  </a:cubicBezTo>
                  <a:lnTo>
                    <a:pt x="9859" y="6560"/>
                  </a:lnTo>
                  <a:cubicBezTo>
                    <a:pt x="9874" y="6565"/>
                    <a:pt x="9886" y="6569"/>
                    <a:pt x="9894" y="6571"/>
                  </a:cubicBezTo>
                  <a:lnTo>
                    <a:pt x="9907" y="6571"/>
                  </a:lnTo>
                  <a:cubicBezTo>
                    <a:pt x="9907" y="6573"/>
                    <a:pt x="9907" y="6575"/>
                    <a:pt x="9907" y="6576"/>
                  </a:cubicBezTo>
                  <a:lnTo>
                    <a:pt x="9907" y="6576"/>
                  </a:lnTo>
                  <a:cubicBezTo>
                    <a:pt x="9904" y="6575"/>
                    <a:pt x="9900" y="6573"/>
                    <a:pt x="9894" y="6571"/>
                  </a:cubicBezTo>
                  <a:lnTo>
                    <a:pt x="9835" y="6571"/>
                  </a:lnTo>
                  <a:cubicBezTo>
                    <a:pt x="9860" y="6571"/>
                    <a:pt x="9895" y="6578"/>
                    <a:pt x="9907" y="6579"/>
                  </a:cubicBezTo>
                  <a:lnTo>
                    <a:pt x="9907" y="6579"/>
                  </a:lnTo>
                  <a:cubicBezTo>
                    <a:pt x="9907" y="6578"/>
                    <a:pt x="9907" y="6577"/>
                    <a:pt x="9907" y="6576"/>
                  </a:cubicBezTo>
                  <a:lnTo>
                    <a:pt x="9907" y="6576"/>
                  </a:lnTo>
                  <a:cubicBezTo>
                    <a:pt x="9912" y="6578"/>
                    <a:pt x="9912" y="6579"/>
                    <a:pt x="9910" y="6579"/>
                  </a:cubicBezTo>
                  <a:cubicBezTo>
                    <a:pt x="9909" y="6579"/>
                    <a:pt x="9908" y="6579"/>
                    <a:pt x="9907" y="6579"/>
                  </a:cubicBezTo>
                  <a:lnTo>
                    <a:pt x="9907" y="6579"/>
                  </a:lnTo>
                  <a:cubicBezTo>
                    <a:pt x="9907" y="6588"/>
                    <a:pt x="9908" y="6591"/>
                    <a:pt x="9914" y="6591"/>
                  </a:cubicBezTo>
                  <a:cubicBezTo>
                    <a:pt x="9919" y="6591"/>
                    <a:pt x="9928" y="6588"/>
                    <a:pt x="9942" y="6583"/>
                  </a:cubicBezTo>
                  <a:lnTo>
                    <a:pt x="9942" y="6583"/>
                  </a:lnTo>
                  <a:cubicBezTo>
                    <a:pt x="9901" y="6597"/>
                    <a:pt x="9908" y="6603"/>
                    <a:pt x="9928" y="6603"/>
                  </a:cubicBezTo>
                  <a:cubicBezTo>
                    <a:pt x="9939" y="6603"/>
                    <a:pt x="9952" y="6602"/>
                    <a:pt x="9965" y="6599"/>
                  </a:cubicBezTo>
                  <a:lnTo>
                    <a:pt x="9965" y="6599"/>
                  </a:lnTo>
                  <a:cubicBezTo>
                    <a:pt x="9950" y="6603"/>
                    <a:pt x="9946" y="6606"/>
                    <a:pt x="9947" y="6608"/>
                  </a:cubicBezTo>
                  <a:lnTo>
                    <a:pt x="9947" y="6608"/>
                  </a:lnTo>
                  <a:cubicBezTo>
                    <a:pt x="9938" y="6607"/>
                    <a:pt x="9925" y="6607"/>
                    <a:pt x="9907" y="6607"/>
                  </a:cubicBezTo>
                  <a:cubicBezTo>
                    <a:pt x="9942" y="6619"/>
                    <a:pt x="9966" y="6619"/>
                    <a:pt x="9990" y="6619"/>
                  </a:cubicBezTo>
                  <a:lnTo>
                    <a:pt x="9966" y="6619"/>
                  </a:lnTo>
                  <a:cubicBezTo>
                    <a:pt x="10026" y="6619"/>
                    <a:pt x="10085" y="6631"/>
                    <a:pt x="10145" y="6631"/>
                  </a:cubicBezTo>
                  <a:cubicBezTo>
                    <a:pt x="10113" y="6635"/>
                    <a:pt x="10095" y="6636"/>
                    <a:pt x="10080" y="6636"/>
                  </a:cubicBezTo>
                  <a:cubicBezTo>
                    <a:pt x="10052" y="6636"/>
                    <a:pt x="10042" y="6631"/>
                    <a:pt x="9978" y="6631"/>
                  </a:cubicBezTo>
                  <a:lnTo>
                    <a:pt x="9931" y="6631"/>
                  </a:lnTo>
                  <a:cubicBezTo>
                    <a:pt x="9931" y="6634"/>
                    <a:pt x="9932" y="6635"/>
                    <a:pt x="9935" y="6635"/>
                  </a:cubicBezTo>
                  <a:cubicBezTo>
                    <a:pt x="9935" y="6635"/>
                    <a:pt x="9936" y="6634"/>
                    <a:pt x="9936" y="6634"/>
                  </a:cubicBezTo>
                  <a:lnTo>
                    <a:pt x="9936" y="6634"/>
                  </a:lnTo>
                  <a:cubicBezTo>
                    <a:pt x="9933" y="6636"/>
                    <a:pt x="9927" y="6639"/>
                    <a:pt x="9919" y="6643"/>
                  </a:cubicBezTo>
                  <a:cubicBezTo>
                    <a:pt x="9978" y="6643"/>
                    <a:pt x="10026" y="6655"/>
                    <a:pt x="10073" y="6655"/>
                  </a:cubicBezTo>
                  <a:cubicBezTo>
                    <a:pt x="9907" y="6655"/>
                    <a:pt x="10038" y="6655"/>
                    <a:pt x="9919" y="6643"/>
                  </a:cubicBezTo>
                  <a:lnTo>
                    <a:pt x="9919" y="6643"/>
                  </a:lnTo>
                  <a:cubicBezTo>
                    <a:pt x="9931" y="6655"/>
                    <a:pt x="9954" y="6655"/>
                    <a:pt x="9966" y="6655"/>
                  </a:cubicBezTo>
                  <a:cubicBezTo>
                    <a:pt x="9954" y="6655"/>
                    <a:pt x="9931" y="6655"/>
                    <a:pt x="9919" y="6667"/>
                  </a:cubicBezTo>
                  <a:cubicBezTo>
                    <a:pt x="9931" y="6661"/>
                    <a:pt x="9942" y="6658"/>
                    <a:pt x="9954" y="6658"/>
                  </a:cubicBezTo>
                  <a:cubicBezTo>
                    <a:pt x="9959" y="6658"/>
                    <a:pt x="9963" y="6658"/>
                    <a:pt x="9967" y="6659"/>
                  </a:cubicBezTo>
                  <a:lnTo>
                    <a:pt x="9967" y="6659"/>
                  </a:lnTo>
                  <a:cubicBezTo>
                    <a:pt x="9967" y="6659"/>
                    <a:pt x="9967" y="6659"/>
                    <a:pt x="9967" y="6659"/>
                  </a:cubicBezTo>
                  <a:cubicBezTo>
                    <a:pt x="9960" y="6659"/>
                    <a:pt x="9952" y="6662"/>
                    <a:pt x="9942" y="6667"/>
                  </a:cubicBezTo>
                  <a:lnTo>
                    <a:pt x="9983" y="6667"/>
                  </a:lnTo>
                  <a:cubicBezTo>
                    <a:pt x="9980" y="6664"/>
                    <a:pt x="9978" y="6662"/>
                    <a:pt x="9975" y="6661"/>
                  </a:cubicBezTo>
                  <a:lnTo>
                    <a:pt x="9975" y="6661"/>
                  </a:lnTo>
                  <a:cubicBezTo>
                    <a:pt x="9980" y="6662"/>
                    <a:pt x="9985" y="6664"/>
                    <a:pt x="9990" y="6667"/>
                  </a:cubicBezTo>
                  <a:lnTo>
                    <a:pt x="9983" y="6667"/>
                  </a:lnTo>
                  <a:cubicBezTo>
                    <a:pt x="9984" y="6669"/>
                    <a:pt x="9986" y="6671"/>
                    <a:pt x="9988" y="6674"/>
                  </a:cubicBezTo>
                  <a:lnTo>
                    <a:pt x="9988" y="6674"/>
                  </a:lnTo>
                  <a:cubicBezTo>
                    <a:pt x="9985" y="6675"/>
                    <a:pt x="9979" y="6679"/>
                    <a:pt x="9966" y="6679"/>
                  </a:cubicBezTo>
                  <a:cubicBezTo>
                    <a:pt x="9942" y="6702"/>
                    <a:pt x="10085" y="6702"/>
                    <a:pt x="10026" y="6702"/>
                  </a:cubicBezTo>
                  <a:lnTo>
                    <a:pt x="9931" y="6702"/>
                  </a:lnTo>
                  <a:cubicBezTo>
                    <a:pt x="10014" y="6702"/>
                    <a:pt x="10085" y="6702"/>
                    <a:pt x="10157" y="6714"/>
                  </a:cubicBezTo>
                  <a:cubicBezTo>
                    <a:pt x="10240" y="6702"/>
                    <a:pt x="10255" y="6699"/>
                    <a:pt x="10243" y="6699"/>
                  </a:cubicBezTo>
                  <a:cubicBezTo>
                    <a:pt x="10235" y="6699"/>
                    <a:pt x="10213" y="6701"/>
                    <a:pt x="10192" y="6702"/>
                  </a:cubicBezTo>
                  <a:lnTo>
                    <a:pt x="10192" y="6702"/>
                  </a:lnTo>
                  <a:cubicBezTo>
                    <a:pt x="10181" y="6678"/>
                    <a:pt x="10193" y="6667"/>
                    <a:pt x="10240" y="6655"/>
                  </a:cubicBezTo>
                  <a:lnTo>
                    <a:pt x="10240" y="6655"/>
                  </a:lnTo>
                  <a:cubicBezTo>
                    <a:pt x="10234" y="6655"/>
                    <a:pt x="10229" y="6656"/>
                    <a:pt x="10225" y="6656"/>
                  </a:cubicBezTo>
                  <a:lnTo>
                    <a:pt x="10225" y="6656"/>
                  </a:lnTo>
                  <a:cubicBezTo>
                    <a:pt x="10227" y="6656"/>
                    <a:pt x="10223" y="6655"/>
                    <a:pt x="10204" y="6655"/>
                  </a:cubicBezTo>
                  <a:cubicBezTo>
                    <a:pt x="10371" y="6655"/>
                    <a:pt x="10145" y="6643"/>
                    <a:pt x="10276" y="6643"/>
                  </a:cubicBezTo>
                  <a:cubicBezTo>
                    <a:pt x="10273" y="6640"/>
                    <a:pt x="10272" y="6638"/>
                    <a:pt x="10271" y="6637"/>
                  </a:cubicBezTo>
                  <a:lnTo>
                    <a:pt x="10271" y="6637"/>
                  </a:lnTo>
                  <a:cubicBezTo>
                    <a:pt x="10280" y="6638"/>
                    <a:pt x="10290" y="6640"/>
                    <a:pt x="10300" y="6643"/>
                  </a:cubicBezTo>
                  <a:cubicBezTo>
                    <a:pt x="10288" y="6637"/>
                    <a:pt x="10279" y="6634"/>
                    <a:pt x="10274" y="6634"/>
                  </a:cubicBezTo>
                  <a:lnTo>
                    <a:pt x="10274" y="6634"/>
                  </a:lnTo>
                  <a:cubicBezTo>
                    <a:pt x="10272" y="6634"/>
                    <a:pt x="10271" y="6635"/>
                    <a:pt x="10271" y="6637"/>
                  </a:cubicBezTo>
                  <a:lnTo>
                    <a:pt x="10271" y="6637"/>
                  </a:lnTo>
                  <a:cubicBezTo>
                    <a:pt x="10245" y="6632"/>
                    <a:pt x="10221" y="6631"/>
                    <a:pt x="10194" y="6631"/>
                  </a:cubicBezTo>
                  <a:lnTo>
                    <a:pt x="10194" y="6631"/>
                  </a:lnTo>
                  <a:cubicBezTo>
                    <a:pt x="10200" y="6628"/>
                    <a:pt x="10208" y="6623"/>
                    <a:pt x="10216" y="6619"/>
                  </a:cubicBezTo>
                  <a:cubicBezTo>
                    <a:pt x="10216" y="6619"/>
                    <a:pt x="10157" y="6595"/>
                    <a:pt x="10145" y="6595"/>
                  </a:cubicBezTo>
                  <a:cubicBezTo>
                    <a:pt x="10157" y="6595"/>
                    <a:pt x="10181" y="6583"/>
                    <a:pt x="10193" y="6583"/>
                  </a:cubicBezTo>
                  <a:lnTo>
                    <a:pt x="10133" y="6583"/>
                  </a:lnTo>
                  <a:cubicBezTo>
                    <a:pt x="10157" y="6577"/>
                    <a:pt x="10166" y="6577"/>
                    <a:pt x="10167" y="6577"/>
                  </a:cubicBezTo>
                  <a:cubicBezTo>
                    <a:pt x="10169" y="6577"/>
                    <a:pt x="10163" y="6577"/>
                    <a:pt x="10157" y="6571"/>
                  </a:cubicBezTo>
                  <a:lnTo>
                    <a:pt x="10157" y="6571"/>
                  </a:lnTo>
                  <a:cubicBezTo>
                    <a:pt x="10164" y="6574"/>
                    <a:pt x="10172" y="6575"/>
                    <a:pt x="10181" y="6575"/>
                  </a:cubicBezTo>
                  <a:cubicBezTo>
                    <a:pt x="10215" y="6575"/>
                    <a:pt x="10259" y="6560"/>
                    <a:pt x="10288" y="6560"/>
                  </a:cubicBezTo>
                  <a:lnTo>
                    <a:pt x="10300" y="6560"/>
                  </a:lnTo>
                  <a:cubicBezTo>
                    <a:pt x="10264" y="6560"/>
                    <a:pt x="10240" y="6548"/>
                    <a:pt x="10204" y="6536"/>
                  </a:cubicBezTo>
                  <a:lnTo>
                    <a:pt x="10225" y="6536"/>
                  </a:lnTo>
                  <a:cubicBezTo>
                    <a:pt x="10220" y="6530"/>
                    <a:pt x="10211" y="6519"/>
                    <a:pt x="10169" y="6512"/>
                  </a:cubicBezTo>
                  <a:cubicBezTo>
                    <a:pt x="10297" y="6512"/>
                    <a:pt x="10205" y="6512"/>
                    <a:pt x="10193" y="6503"/>
                  </a:cubicBezTo>
                  <a:lnTo>
                    <a:pt x="10193" y="6503"/>
                  </a:lnTo>
                  <a:cubicBezTo>
                    <a:pt x="10202" y="6503"/>
                    <a:pt x="10238" y="6488"/>
                    <a:pt x="10228" y="6488"/>
                  </a:cubicBezTo>
                  <a:cubicBezTo>
                    <a:pt x="10216" y="6476"/>
                    <a:pt x="10204" y="6476"/>
                    <a:pt x="10181" y="6476"/>
                  </a:cubicBezTo>
                  <a:cubicBezTo>
                    <a:pt x="10216" y="6476"/>
                    <a:pt x="10264" y="6476"/>
                    <a:pt x="10169" y="6464"/>
                  </a:cubicBezTo>
                  <a:cubicBezTo>
                    <a:pt x="10210" y="6454"/>
                    <a:pt x="10233" y="6426"/>
                    <a:pt x="10254" y="6426"/>
                  </a:cubicBezTo>
                  <a:lnTo>
                    <a:pt x="10254" y="6426"/>
                  </a:lnTo>
                  <a:cubicBezTo>
                    <a:pt x="10232" y="6421"/>
                    <a:pt x="10205" y="6417"/>
                    <a:pt x="10178" y="6414"/>
                  </a:cubicBezTo>
                  <a:lnTo>
                    <a:pt x="10178" y="6414"/>
                  </a:lnTo>
                  <a:cubicBezTo>
                    <a:pt x="10213" y="6405"/>
                    <a:pt x="10246" y="6387"/>
                    <a:pt x="10252" y="6357"/>
                  </a:cubicBezTo>
                  <a:lnTo>
                    <a:pt x="10240" y="6357"/>
                  </a:lnTo>
                  <a:cubicBezTo>
                    <a:pt x="10235" y="6352"/>
                    <a:pt x="10230" y="6349"/>
                    <a:pt x="10224" y="6348"/>
                  </a:cubicBezTo>
                  <a:lnTo>
                    <a:pt x="10224" y="6348"/>
                  </a:lnTo>
                  <a:cubicBezTo>
                    <a:pt x="10225" y="6348"/>
                    <a:pt x="10227" y="6348"/>
                    <a:pt x="10228" y="6348"/>
                  </a:cubicBezTo>
                  <a:cubicBezTo>
                    <a:pt x="10240" y="6348"/>
                    <a:pt x="10252" y="6351"/>
                    <a:pt x="10264" y="6357"/>
                  </a:cubicBezTo>
                  <a:cubicBezTo>
                    <a:pt x="10252" y="6345"/>
                    <a:pt x="10204" y="6345"/>
                    <a:pt x="10204" y="6345"/>
                  </a:cubicBezTo>
                  <a:cubicBezTo>
                    <a:pt x="10204" y="6345"/>
                    <a:pt x="10209" y="6345"/>
                    <a:pt x="10216" y="6345"/>
                  </a:cubicBezTo>
                  <a:lnTo>
                    <a:pt x="10216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7" y="6345"/>
                  </a:lnTo>
                  <a:lnTo>
                    <a:pt x="10217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6" y="6345"/>
                  </a:lnTo>
                  <a:cubicBezTo>
                    <a:pt x="10205" y="6333"/>
                    <a:pt x="10216" y="6333"/>
                    <a:pt x="10228" y="6333"/>
                  </a:cubicBezTo>
                  <a:lnTo>
                    <a:pt x="10157" y="6333"/>
                  </a:lnTo>
                  <a:cubicBezTo>
                    <a:pt x="10240" y="6333"/>
                    <a:pt x="10181" y="6309"/>
                    <a:pt x="10216" y="6309"/>
                  </a:cubicBezTo>
                  <a:cubicBezTo>
                    <a:pt x="10204" y="6309"/>
                    <a:pt x="10189" y="6300"/>
                    <a:pt x="10174" y="6295"/>
                  </a:cubicBezTo>
                  <a:lnTo>
                    <a:pt x="10174" y="6295"/>
                  </a:lnTo>
                  <a:cubicBezTo>
                    <a:pt x="10199" y="6291"/>
                    <a:pt x="10220" y="6286"/>
                    <a:pt x="10252" y="6286"/>
                  </a:cubicBezTo>
                  <a:cubicBezTo>
                    <a:pt x="10216" y="6274"/>
                    <a:pt x="10193" y="6274"/>
                    <a:pt x="10169" y="6274"/>
                  </a:cubicBezTo>
                  <a:cubicBezTo>
                    <a:pt x="10201" y="6263"/>
                    <a:pt x="10283" y="6252"/>
                    <a:pt x="10216" y="6241"/>
                  </a:cubicBezTo>
                  <a:lnTo>
                    <a:pt x="10216" y="6241"/>
                  </a:lnTo>
                  <a:cubicBezTo>
                    <a:pt x="10216" y="6241"/>
                    <a:pt x="10214" y="6241"/>
                    <a:pt x="10213" y="6241"/>
                  </a:cubicBezTo>
                  <a:cubicBezTo>
                    <a:pt x="10209" y="6241"/>
                    <a:pt x="10203" y="6241"/>
                    <a:pt x="10193" y="6238"/>
                  </a:cubicBezTo>
                  <a:lnTo>
                    <a:pt x="10193" y="6238"/>
                  </a:lnTo>
                  <a:cubicBezTo>
                    <a:pt x="10202" y="6239"/>
                    <a:pt x="10210" y="6240"/>
                    <a:pt x="10216" y="6241"/>
                  </a:cubicBezTo>
                  <a:lnTo>
                    <a:pt x="10216" y="6241"/>
                  </a:lnTo>
                  <a:cubicBezTo>
                    <a:pt x="10220" y="6241"/>
                    <a:pt x="10221" y="6239"/>
                    <a:pt x="10222" y="6238"/>
                  </a:cubicBezTo>
                  <a:lnTo>
                    <a:pt x="10193" y="6238"/>
                  </a:lnTo>
                  <a:cubicBezTo>
                    <a:pt x="10292" y="6205"/>
                    <a:pt x="10559" y="6160"/>
                    <a:pt x="10772" y="6160"/>
                  </a:cubicBezTo>
                  <a:cubicBezTo>
                    <a:pt x="10865" y="6160"/>
                    <a:pt x="10948" y="6169"/>
                    <a:pt x="11002" y="6190"/>
                  </a:cubicBezTo>
                  <a:cubicBezTo>
                    <a:pt x="10961" y="6211"/>
                    <a:pt x="10967" y="6216"/>
                    <a:pt x="10979" y="6216"/>
                  </a:cubicBezTo>
                  <a:cubicBezTo>
                    <a:pt x="10985" y="6216"/>
                    <a:pt x="10991" y="6215"/>
                    <a:pt x="10996" y="6214"/>
                  </a:cubicBezTo>
                  <a:lnTo>
                    <a:pt x="11038" y="6214"/>
                  </a:lnTo>
                  <a:cubicBezTo>
                    <a:pt x="11026" y="6214"/>
                    <a:pt x="10978" y="6226"/>
                    <a:pt x="10955" y="6226"/>
                  </a:cubicBezTo>
                  <a:lnTo>
                    <a:pt x="10988" y="6226"/>
                  </a:lnTo>
                  <a:cubicBezTo>
                    <a:pt x="10967" y="6231"/>
                    <a:pt x="10943" y="6238"/>
                    <a:pt x="10943" y="6238"/>
                  </a:cubicBezTo>
                  <a:cubicBezTo>
                    <a:pt x="10955" y="6250"/>
                    <a:pt x="11002" y="6286"/>
                    <a:pt x="11026" y="6286"/>
                  </a:cubicBezTo>
                  <a:cubicBezTo>
                    <a:pt x="10995" y="6292"/>
                    <a:pt x="11033" y="6302"/>
                    <a:pt x="11048" y="6306"/>
                  </a:cubicBezTo>
                  <a:lnTo>
                    <a:pt x="11048" y="6306"/>
                  </a:lnTo>
                  <a:cubicBezTo>
                    <a:pt x="11026" y="6303"/>
                    <a:pt x="11013" y="6301"/>
                    <a:pt x="11005" y="6301"/>
                  </a:cubicBezTo>
                  <a:cubicBezTo>
                    <a:pt x="11004" y="6301"/>
                    <a:pt x="11004" y="6301"/>
                    <a:pt x="11004" y="6301"/>
                  </a:cubicBezTo>
                  <a:lnTo>
                    <a:pt x="11004" y="6301"/>
                  </a:lnTo>
                  <a:cubicBezTo>
                    <a:pt x="10992" y="6299"/>
                    <a:pt x="10980" y="6298"/>
                    <a:pt x="10966" y="6298"/>
                  </a:cubicBezTo>
                  <a:cubicBezTo>
                    <a:pt x="10979" y="6299"/>
                    <a:pt x="10990" y="6301"/>
                    <a:pt x="10999" y="6302"/>
                  </a:cubicBezTo>
                  <a:lnTo>
                    <a:pt x="10999" y="6302"/>
                  </a:lnTo>
                  <a:cubicBezTo>
                    <a:pt x="11001" y="6302"/>
                    <a:pt x="11002" y="6302"/>
                    <a:pt x="11004" y="6301"/>
                  </a:cubicBezTo>
                  <a:lnTo>
                    <a:pt x="11004" y="6301"/>
                  </a:lnTo>
                  <a:cubicBezTo>
                    <a:pt x="11007" y="6302"/>
                    <a:pt x="11010" y="6303"/>
                    <a:pt x="11014" y="6303"/>
                  </a:cubicBezTo>
                  <a:lnTo>
                    <a:pt x="11014" y="6303"/>
                  </a:lnTo>
                  <a:cubicBezTo>
                    <a:pt x="11009" y="6303"/>
                    <a:pt x="11005" y="6302"/>
                    <a:pt x="10999" y="6302"/>
                  </a:cubicBezTo>
                  <a:lnTo>
                    <a:pt x="10999" y="6302"/>
                  </a:lnTo>
                  <a:cubicBezTo>
                    <a:pt x="10977" y="6304"/>
                    <a:pt x="11029" y="6325"/>
                    <a:pt x="10978" y="6333"/>
                  </a:cubicBezTo>
                  <a:lnTo>
                    <a:pt x="11085" y="6333"/>
                  </a:lnTo>
                  <a:cubicBezTo>
                    <a:pt x="11085" y="6333"/>
                    <a:pt x="10990" y="6333"/>
                    <a:pt x="10978" y="6345"/>
                  </a:cubicBezTo>
                  <a:cubicBezTo>
                    <a:pt x="11005" y="6345"/>
                    <a:pt x="11017" y="6353"/>
                    <a:pt x="11030" y="6357"/>
                  </a:cubicBezTo>
                  <a:lnTo>
                    <a:pt x="10955" y="6357"/>
                  </a:lnTo>
                  <a:cubicBezTo>
                    <a:pt x="11062" y="6357"/>
                    <a:pt x="10919" y="6357"/>
                    <a:pt x="11002" y="6369"/>
                  </a:cubicBezTo>
                  <a:cubicBezTo>
                    <a:pt x="11002" y="6381"/>
                    <a:pt x="10931" y="6393"/>
                    <a:pt x="10919" y="6393"/>
                  </a:cubicBezTo>
                  <a:cubicBezTo>
                    <a:pt x="10919" y="6393"/>
                    <a:pt x="11002" y="6405"/>
                    <a:pt x="11014" y="6405"/>
                  </a:cubicBezTo>
                  <a:lnTo>
                    <a:pt x="10978" y="6405"/>
                  </a:lnTo>
                  <a:cubicBezTo>
                    <a:pt x="10978" y="6405"/>
                    <a:pt x="10993" y="6410"/>
                    <a:pt x="11007" y="6413"/>
                  </a:cubicBezTo>
                  <a:lnTo>
                    <a:pt x="11007" y="6413"/>
                  </a:lnTo>
                  <a:cubicBezTo>
                    <a:pt x="10998" y="6412"/>
                    <a:pt x="10993" y="6411"/>
                    <a:pt x="10988" y="6411"/>
                  </a:cubicBezTo>
                  <a:cubicBezTo>
                    <a:pt x="10974" y="6411"/>
                    <a:pt x="10974" y="6417"/>
                    <a:pt x="10943" y="6417"/>
                  </a:cubicBezTo>
                  <a:lnTo>
                    <a:pt x="10955" y="6417"/>
                  </a:lnTo>
                  <a:cubicBezTo>
                    <a:pt x="10978" y="6417"/>
                    <a:pt x="11002" y="6417"/>
                    <a:pt x="11026" y="6429"/>
                  </a:cubicBezTo>
                  <a:cubicBezTo>
                    <a:pt x="11002" y="6429"/>
                    <a:pt x="10973" y="6434"/>
                    <a:pt x="10953" y="6434"/>
                  </a:cubicBezTo>
                  <a:cubicBezTo>
                    <a:pt x="10943" y="6434"/>
                    <a:pt x="10935" y="6433"/>
                    <a:pt x="10931" y="6429"/>
                  </a:cubicBezTo>
                  <a:lnTo>
                    <a:pt x="10931" y="6429"/>
                  </a:lnTo>
                  <a:cubicBezTo>
                    <a:pt x="10943" y="6440"/>
                    <a:pt x="10978" y="6440"/>
                    <a:pt x="10990" y="6440"/>
                  </a:cubicBezTo>
                  <a:cubicBezTo>
                    <a:pt x="10935" y="6440"/>
                    <a:pt x="10990" y="6456"/>
                    <a:pt x="10984" y="6456"/>
                  </a:cubicBezTo>
                  <a:cubicBezTo>
                    <a:pt x="10982" y="6456"/>
                    <a:pt x="10972" y="6454"/>
                    <a:pt x="10948" y="6449"/>
                  </a:cubicBezTo>
                  <a:lnTo>
                    <a:pt x="10948" y="6449"/>
                  </a:lnTo>
                  <a:cubicBezTo>
                    <a:pt x="10946" y="6451"/>
                    <a:pt x="10936" y="6452"/>
                    <a:pt x="10915" y="6452"/>
                  </a:cubicBezTo>
                  <a:lnTo>
                    <a:pt x="10915" y="6452"/>
                  </a:lnTo>
                  <a:cubicBezTo>
                    <a:pt x="10911" y="6450"/>
                    <a:pt x="10907" y="6449"/>
                    <a:pt x="10903" y="6449"/>
                  </a:cubicBezTo>
                  <a:cubicBezTo>
                    <a:pt x="10900" y="6449"/>
                    <a:pt x="10897" y="6450"/>
                    <a:pt x="10895" y="6452"/>
                  </a:cubicBezTo>
                  <a:cubicBezTo>
                    <a:pt x="10903" y="6452"/>
                    <a:pt x="10909" y="6452"/>
                    <a:pt x="10915" y="6452"/>
                  </a:cubicBezTo>
                  <a:lnTo>
                    <a:pt x="10915" y="6452"/>
                  </a:lnTo>
                  <a:cubicBezTo>
                    <a:pt x="10925" y="6457"/>
                    <a:pt x="10936" y="6464"/>
                    <a:pt x="10943" y="6464"/>
                  </a:cubicBezTo>
                  <a:cubicBezTo>
                    <a:pt x="10919" y="6464"/>
                    <a:pt x="10919" y="6476"/>
                    <a:pt x="10943" y="6476"/>
                  </a:cubicBezTo>
                  <a:cubicBezTo>
                    <a:pt x="10919" y="6476"/>
                    <a:pt x="10907" y="6476"/>
                    <a:pt x="10883" y="6488"/>
                  </a:cubicBezTo>
                  <a:cubicBezTo>
                    <a:pt x="10895" y="6484"/>
                    <a:pt x="10906" y="6483"/>
                    <a:pt x="10916" y="6483"/>
                  </a:cubicBezTo>
                  <a:cubicBezTo>
                    <a:pt x="10936" y="6483"/>
                    <a:pt x="10955" y="6488"/>
                    <a:pt x="10978" y="6488"/>
                  </a:cubicBezTo>
                  <a:lnTo>
                    <a:pt x="10919" y="6488"/>
                  </a:lnTo>
                  <a:cubicBezTo>
                    <a:pt x="11026" y="6500"/>
                    <a:pt x="10871" y="6500"/>
                    <a:pt x="10847" y="6500"/>
                  </a:cubicBezTo>
                  <a:cubicBezTo>
                    <a:pt x="10895" y="6500"/>
                    <a:pt x="10907" y="6512"/>
                    <a:pt x="10955" y="6512"/>
                  </a:cubicBezTo>
                  <a:lnTo>
                    <a:pt x="10931" y="6512"/>
                  </a:lnTo>
                  <a:cubicBezTo>
                    <a:pt x="10915" y="6512"/>
                    <a:pt x="10947" y="6517"/>
                    <a:pt x="10970" y="6521"/>
                  </a:cubicBezTo>
                  <a:lnTo>
                    <a:pt x="10970" y="6521"/>
                  </a:lnTo>
                  <a:cubicBezTo>
                    <a:pt x="10975" y="6519"/>
                    <a:pt x="10979" y="6517"/>
                    <a:pt x="10979" y="6517"/>
                  </a:cubicBezTo>
                  <a:lnTo>
                    <a:pt x="10979" y="6517"/>
                  </a:lnTo>
                  <a:cubicBezTo>
                    <a:pt x="10980" y="6517"/>
                    <a:pt x="10978" y="6518"/>
                    <a:pt x="10972" y="6521"/>
                  </a:cubicBezTo>
                  <a:lnTo>
                    <a:pt x="10972" y="6521"/>
                  </a:lnTo>
                  <a:cubicBezTo>
                    <a:pt x="10971" y="6521"/>
                    <a:pt x="10971" y="6521"/>
                    <a:pt x="10970" y="6521"/>
                  </a:cubicBezTo>
                  <a:lnTo>
                    <a:pt x="10970" y="6521"/>
                  </a:lnTo>
                  <a:cubicBezTo>
                    <a:pt x="10962" y="6525"/>
                    <a:pt x="10953" y="6531"/>
                    <a:pt x="10960" y="6531"/>
                  </a:cubicBezTo>
                  <a:cubicBezTo>
                    <a:pt x="10962" y="6531"/>
                    <a:pt x="10968" y="6530"/>
                    <a:pt x="10977" y="6527"/>
                  </a:cubicBezTo>
                  <a:lnTo>
                    <a:pt x="10977" y="6527"/>
                  </a:lnTo>
                  <a:cubicBezTo>
                    <a:pt x="10975" y="6526"/>
                    <a:pt x="10971" y="6525"/>
                    <a:pt x="10966" y="6524"/>
                  </a:cubicBezTo>
                  <a:cubicBezTo>
                    <a:pt x="10968" y="6523"/>
                    <a:pt x="10970" y="6522"/>
                    <a:pt x="10972" y="6521"/>
                  </a:cubicBezTo>
                  <a:lnTo>
                    <a:pt x="10972" y="6521"/>
                  </a:lnTo>
                  <a:cubicBezTo>
                    <a:pt x="10982" y="6523"/>
                    <a:pt x="10990" y="6524"/>
                    <a:pt x="10990" y="6524"/>
                  </a:cubicBezTo>
                  <a:cubicBezTo>
                    <a:pt x="10985" y="6525"/>
                    <a:pt x="10981" y="6527"/>
                    <a:pt x="10977" y="6527"/>
                  </a:cubicBezTo>
                  <a:lnTo>
                    <a:pt x="10977" y="6527"/>
                  </a:lnTo>
                  <a:cubicBezTo>
                    <a:pt x="10982" y="6530"/>
                    <a:pt x="10978" y="6531"/>
                    <a:pt x="10970" y="6532"/>
                  </a:cubicBezTo>
                  <a:lnTo>
                    <a:pt x="10970" y="6532"/>
                  </a:lnTo>
                  <a:cubicBezTo>
                    <a:pt x="10914" y="6528"/>
                    <a:pt x="10887" y="6527"/>
                    <a:pt x="10879" y="6527"/>
                  </a:cubicBezTo>
                  <a:cubicBezTo>
                    <a:pt x="10861" y="6527"/>
                    <a:pt x="10922" y="6532"/>
                    <a:pt x="10956" y="6532"/>
                  </a:cubicBezTo>
                  <a:cubicBezTo>
                    <a:pt x="10962" y="6532"/>
                    <a:pt x="10967" y="6532"/>
                    <a:pt x="10970" y="6532"/>
                  </a:cubicBezTo>
                  <a:lnTo>
                    <a:pt x="10970" y="6532"/>
                  </a:lnTo>
                  <a:cubicBezTo>
                    <a:pt x="10986" y="6533"/>
                    <a:pt x="11005" y="6534"/>
                    <a:pt x="11026" y="6536"/>
                  </a:cubicBezTo>
                  <a:cubicBezTo>
                    <a:pt x="10990" y="6536"/>
                    <a:pt x="10990" y="6536"/>
                    <a:pt x="11026" y="6548"/>
                  </a:cubicBezTo>
                  <a:cubicBezTo>
                    <a:pt x="10931" y="6548"/>
                    <a:pt x="10955" y="6548"/>
                    <a:pt x="10847" y="6560"/>
                  </a:cubicBezTo>
                  <a:cubicBezTo>
                    <a:pt x="10879" y="6560"/>
                    <a:pt x="10911" y="6554"/>
                    <a:pt x="10939" y="6554"/>
                  </a:cubicBezTo>
                  <a:cubicBezTo>
                    <a:pt x="10953" y="6554"/>
                    <a:pt x="10966" y="6556"/>
                    <a:pt x="10978" y="6560"/>
                  </a:cubicBezTo>
                  <a:lnTo>
                    <a:pt x="10907" y="6560"/>
                  </a:lnTo>
                  <a:cubicBezTo>
                    <a:pt x="10924" y="6565"/>
                    <a:pt x="10937" y="6569"/>
                    <a:pt x="10946" y="6571"/>
                  </a:cubicBezTo>
                  <a:lnTo>
                    <a:pt x="10966" y="6571"/>
                  </a:lnTo>
                  <a:cubicBezTo>
                    <a:pt x="10965" y="6574"/>
                    <a:pt x="10964" y="6576"/>
                    <a:pt x="10964" y="6578"/>
                  </a:cubicBezTo>
                  <a:lnTo>
                    <a:pt x="10964" y="6578"/>
                  </a:lnTo>
                  <a:cubicBezTo>
                    <a:pt x="10961" y="6577"/>
                    <a:pt x="10956" y="6575"/>
                    <a:pt x="10946" y="6571"/>
                  </a:cubicBezTo>
                  <a:lnTo>
                    <a:pt x="10895" y="6571"/>
                  </a:lnTo>
                  <a:cubicBezTo>
                    <a:pt x="10915" y="6571"/>
                    <a:pt x="10954" y="6579"/>
                    <a:pt x="10963" y="6579"/>
                  </a:cubicBezTo>
                  <a:lnTo>
                    <a:pt x="10963" y="6579"/>
                  </a:lnTo>
                  <a:cubicBezTo>
                    <a:pt x="10963" y="6579"/>
                    <a:pt x="10963" y="6578"/>
                    <a:pt x="10964" y="6578"/>
                  </a:cubicBezTo>
                  <a:lnTo>
                    <a:pt x="10964" y="6578"/>
                  </a:lnTo>
                  <a:cubicBezTo>
                    <a:pt x="10966" y="6579"/>
                    <a:pt x="10965" y="6579"/>
                    <a:pt x="10963" y="6579"/>
                  </a:cubicBezTo>
                  <a:cubicBezTo>
                    <a:pt x="10963" y="6579"/>
                    <a:pt x="10963" y="6579"/>
                    <a:pt x="10963" y="6579"/>
                  </a:cubicBezTo>
                  <a:lnTo>
                    <a:pt x="10963" y="6579"/>
                  </a:lnTo>
                  <a:cubicBezTo>
                    <a:pt x="10960" y="6588"/>
                    <a:pt x="10962" y="6591"/>
                    <a:pt x="10968" y="6591"/>
                  </a:cubicBezTo>
                  <a:cubicBezTo>
                    <a:pt x="10968" y="6591"/>
                    <a:pt x="10969" y="6591"/>
                    <a:pt x="10970" y="6591"/>
                  </a:cubicBezTo>
                  <a:lnTo>
                    <a:pt x="10970" y="6591"/>
                  </a:lnTo>
                  <a:cubicBezTo>
                    <a:pt x="10952" y="6599"/>
                    <a:pt x="10960" y="6603"/>
                    <a:pt x="10978" y="6603"/>
                  </a:cubicBezTo>
                  <a:cubicBezTo>
                    <a:pt x="10992" y="6603"/>
                    <a:pt x="11012" y="6601"/>
                    <a:pt x="11030" y="6597"/>
                  </a:cubicBezTo>
                  <a:lnTo>
                    <a:pt x="11030" y="6597"/>
                  </a:lnTo>
                  <a:cubicBezTo>
                    <a:pt x="11008" y="6602"/>
                    <a:pt x="11001" y="6606"/>
                    <a:pt x="11002" y="6607"/>
                  </a:cubicBezTo>
                  <a:lnTo>
                    <a:pt x="11002" y="6607"/>
                  </a:lnTo>
                  <a:cubicBezTo>
                    <a:pt x="10993" y="6607"/>
                    <a:pt x="10981" y="6607"/>
                    <a:pt x="10966" y="6607"/>
                  </a:cubicBezTo>
                  <a:cubicBezTo>
                    <a:pt x="10990" y="6619"/>
                    <a:pt x="11014" y="6619"/>
                    <a:pt x="11050" y="6619"/>
                  </a:cubicBezTo>
                  <a:lnTo>
                    <a:pt x="11014" y="6619"/>
                  </a:lnTo>
                  <a:cubicBezTo>
                    <a:pt x="11074" y="6619"/>
                    <a:pt x="11133" y="6631"/>
                    <a:pt x="11193" y="6631"/>
                  </a:cubicBezTo>
                  <a:cubicBezTo>
                    <a:pt x="11161" y="6635"/>
                    <a:pt x="11144" y="6636"/>
                    <a:pt x="11131" y="6636"/>
                  </a:cubicBezTo>
                  <a:cubicBezTo>
                    <a:pt x="11105" y="6636"/>
                    <a:pt x="11097" y="6631"/>
                    <a:pt x="11026" y="6631"/>
                  </a:cubicBezTo>
                  <a:lnTo>
                    <a:pt x="10990" y="6631"/>
                  </a:lnTo>
                  <a:cubicBezTo>
                    <a:pt x="10990" y="6633"/>
                    <a:pt x="10991" y="6634"/>
                    <a:pt x="10992" y="6634"/>
                  </a:cubicBezTo>
                  <a:lnTo>
                    <a:pt x="10992" y="6634"/>
                  </a:lnTo>
                  <a:cubicBezTo>
                    <a:pt x="10989" y="6636"/>
                    <a:pt x="10984" y="6639"/>
                    <a:pt x="10978" y="6643"/>
                  </a:cubicBezTo>
                  <a:cubicBezTo>
                    <a:pt x="11026" y="6643"/>
                    <a:pt x="11074" y="6655"/>
                    <a:pt x="11133" y="6655"/>
                  </a:cubicBezTo>
                  <a:cubicBezTo>
                    <a:pt x="10955" y="6655"/>
                    <a:pt x="11085" y="6655"/>
                    <a:pt x="10966" y="6643"/>
                  </a:cubicBezTo>
                  <a:lnTo>
                    <a:pt x="10966" y="6643"/>
                  </a:lnTo>
                  <a:cubicBezTo>
                    <a:pt x="10990" y="6655"/>
                    <a:pt x="11002" y="6655"/>
                    <a:pt x="11014" y="6655"/>
                  </a:cubicBezTo>
                  <a:cubicBezTo>
                    <a:pt x="11002" y="6655"/>
                    <a:pt x="10990" y="6655"/>
                    <a:pt x="10978" y="6667"/>
                  </a:cubicBezTo>
                  <a:cubicBezTo>
                    <a:pt x="10990" y="6661"/>
                    <a:pt x="11002" y="6658"/>
                    <a:pt x="11014" y="6658"/>
                  </a:cubicBezTo>
                  <a:cubicBezTo>
                    <a:pt x="11018" y="6658"/>
                    <a:pt x="11023" y="6658"/>
                    <a:pt x="11027" y="6659"/>
                  </a:cubicBezTo>
                  <a:lnTo>
                    <a:pt x="11027" y="6659"/>
                  </a:lnTo>
                  <a:cubicBezTo>
                    <a:pt x="11026" y="6659"/>
                    <a:pt x="11026" y="6659"/>
                    <a:pt x="11026" y="6659"/>
                  </a:cubicBezTo>
                  <a:cubicBezTo>
                    <a:pt x="11020" y="6659"/>
                    <a:pt x="11012" y="6662"/>
                    <a:pt x="11002" y="6667"/>
                  </a:cubicBezTo>
                  <a:lnTo>
                    <a:pt x="11036" y="6667"/>
                  </a:lnTo>
                  <a:cubicBezTo>
                    <a:pt x="11035" y="6663"/>
                    <a:pt x="11033" y="6660"/>
                    <a:pt x="11030" y="6659"/>
                  </a:cubicBezTo>
                  <a:lnTo>
                    <a:pt x="11030" y="6659"/>
                  </a:lnTo>
                  <a:cubicBezTo>
                    <a:pt x="11036" y="6661"/>
                    <a:pt x="11043" y="6663"/>
                    <a:pt x="11050" y="6667"/>
                  </a:cubicBezTo>
                  <a:lnTo>
                    <a:pt x="11036" y="6667"/>
                  </a:lnTo>
                  <a:cubicBezTo>
                    <a:pt x="11037" y="6669"/>
                    <a:pt x="11037" y="6671"/>
                    <a:pt x="11038" y="6674"/>
                  </a:cubicBezTo>
                  <a:lnTo>
                    <a:pt x="11038" y="6674"/>
                  </a:lnTo>
                  <a:cubicBezTo>
                    <a:pt x="11038" y="6674"/>
                    <a:pt x="11037" y="6673"/>
                    <a:pt x="11037" y="6673"/>
                  </a:cubicBezTo>
                  <a:cubicBezTo>
                    <a:pt x="11035" y="6673"/>
                    <a:pt x="11030" y="6679"/>
                    <a:pt x="11014" y="6679"/>
                  </a:cubicBezTo>
                  <a:cubicBezTo>
                    <a:pt x="10990" y="6702"/>
                    <a:pt x="11145" y="6702"/>
                    <a:pt x="11074" y="6702"/>
                  </a:cubicBezTo>
                  <a:lnTo>
                    <a:pt x="10990" y="6702"/>
                  </a:lnTo>
                  <a:cubicBezTo>
                    <a:pt x="11062" y="6702"/>
                    <a:pt x="11133" y="6702"/>
                    <a:pt x="11205" y="6714"/>
                  </a:cubicBezTo>
                  <a:cubicBezTo>
                    <a:pt x="11169" y="6714"/>
                    <a:pt x="11133" y="6717"/>
                    <a:pt x="11097" y="6717"/>
                  </a:cubicBezTo>
                  <a:cubicBezTo>
                    <a:pt x="11081" y="6717"/>
                    <a:pt x="11064" y="6717"/>
                    <a:pt x="11047" y="6715"/>
                  </a:cubicBezTo>
                  <a:lnTo>
                    <a:pt x="11047" y="6715"/>
                  </a:lnTo>
                  <a:cubicBezTo>
                    <a:pt x="11028" y="6716"/>
                    <a:pt x="11006" y="6718"/>
                    <a:pt x="10990" y="6726"/>
                  </a:cubicBezTo>
                  <a:lnTo>
                    <a:pt x="10990" y="6726"/>
                  </a:lnTo>
                  <a:cubicBezTo>
                    <a:pt x="10998" y="6722"/>
                    <a:pt x="11007" y="6721"/>
                    <a:pt x="11018" y="6721"/>
                  </a:cubicBezTo>
                  <a:cubicBezTo>
                    <a:pt x="11038" y="6721"/>
                    <a:pt x="11062" y="6726"/>
                    <a:pt x="11085" y="6726"/>
                  </a:cubicBezTo>
                  <a:lnTo>
                    <a:pt x="10978" y="6726"/>
                  </a:lnTo>
                  <a:cubicBezTo>
                    <a:pt x="10978" y="6726"/>
                    <a:pt x="10990" y="6738"/>
                    <a:pt x="10990" y="6738"/>
                  </a:cubicBezTo>
                  <a:cubicBezTo>
                    <a:pt x="11004" y="6738"/>
                    <a:pt x="11039" y="6746"/>
                    <a:pt x="11070" y="6750"/>
                  </a:cubicBezTo>
                  <a:lnTo>
                    <a:pt x="11002" y="6750"/>
                  </a:lnTo>
                  <a:cubicBezTo>
                    <a:pt x="11025" y="6750"/>
                    <a:pt x="11049" y="6750"/>
                    <a:pt x="11072" y="6750"/>
                  </a:cubicBezTo>
                  <a:lnTo>
                    <a:pt x="11072" y="6750"/>
                  </a:lnTo>
                  <a:cubicBezTo>
                    <a:pt x="11084" y="6752"/>
                    <a:pt x="11096" y="6753"/>
                    <a:pt x="11105" y="6753"/>
                  </a:cubicBezTo>
                  <a:cubicBezTo>
                    <a:pt x="11112" y="6753"/>
                    <a:pt x="11116" y="6753"/>
                    <a:pt x="11119" y="6751"/>
                  </a:cubicBezTo>
                  <a:lnTo>
                    <a:pt x="11119" y="6751"/>
                  </a:lnTo>
                  <a:cubicBezTo>
                    <a:pt x="11162" y="6753"/>
                    <a:pt x="11203" y="6756"/>
                    <a:pt x="11240" y="6762"/>
                  </a:cubicBezTo>
                  <a:cubicBezTo>
                    <a:pt x="11205" y="6762"/>
                    <a:pt x="11205" y="6762"/>
                    <a:pt x="11252" y="6774"/>
                  </a:cubicBezTo>
                  <a:cubicBezTo>
                    <a:pt x="11168" y="6765"/>
                    <a:pt x="11084" y="6757"/>
                    <a:pt x="11004" y="6757"/>
                  </a:cubicBezTo>
                  <a:cubicBezTo>
                    <a:pt x="10971" y="6757"/>
                    <a:pt x="10938" y="6758"/>
                    <a:pt x="10907" y="6762"/>
                  </a:cubicBezTo>
                  <a:cubicBezTo>
                    <a:pt x="10943" y="6762"/>
                    <a:pt x="10978" y="6774"/>
                    <a:pt x="11002" y="6774"/>
                  </a:cubicBezTo>
                  <a:cubicBezTo>
                    <a:pt x="10990" y="6774"/>
                    <a:pt x="10966" y="6762"/>
                    <a:pt x="10955" y="6762"/>
                  </a:cubicBezTo>
                  <a:cubicBezTo>
                    <a:pt x="11002" y="6762"/>
                    <a:pt x="11038" y="6762"/>
                    <a:pt x="11085" y="6774"/>
                  </a:cubicBezTo>
                  <a:lnTo>
                    <a:pt x="10978" y="6774"/>
                  </a:lnTo>
                  <a:cubicBezTo>
                    <a:pt x="10978" y="6786"/>
                    <a:pt x="10990" y="6786"/>
                    <a:pt x="11002" y="6786"/>
                  </a:cubicBezTo>
                  <a:cubicBezTo>
                    <a:pt x="10992" y="6786"/>
                    <a:pt x="10974" y="6794"/>
                    <a:pt x="10961" y="6797"/>
                  </a:cubicBezTo>
                  <a:cubicBezTo>
                    <a:pt x="11054" y="6786"/>
                    <a:pt x="11147" y="6786"/>
                    <a:pt x="11240" y="6786"/>
                  </a:cubicBezTo>
                  <a:cubicBezTo>
                    <a:pt x="11157" y="6798"/>
                    <a:pt x="11085" y="6798"/>
                    <a:pt x="11002" y="6798"/>
                  </a:cubicBezTo>
                  <a:cubicBezTo>
                    <a:pt x="11097" y="6810"/>
                    <a:pt x="11014" y="6810"/>
                    <a:pt x="11002" y="6810"/>
                  </a:cubicBezTo>
                  <a:cubicBezTo>
                    <a:pt x="11062" y="6810"/>
                    <a:pt x="11097" y="6810"/>
                    <a:pt x="11169" y="6821"/>
                  </a:cubicBezTo>
                  <a:cubicBezTo>
                    <a:pt x="11121" y="6821"/>
                    <a:pt x="11097" y="6845"/>
                    <a:pt x="11050" y="6845"/>
                  </a:cubicBezTo>
                  <a:lnTo>
                    <a:pt x="11026" y="6845"/>
                  </a:lnTo>
                  <a:cubicBezTo>
                    <a:pt x="11002" y="6845"/>
                    <a:pt x="11074" y="6851"/>
                    <a:pt x="11096" y="6851"/>
                  </a:cubicBezTo>
                  <a:cubicBezTo>
                    <a:pt x="11107" y="6851"/>
                    <a:pt x="11105" y="6849"/>
                    <a:pt x="11074" y="6845"/>
                  </a:cubicBezTo>
                  <a:cubicBezTo>
                    <a:pt x="11121" y="6845"/>
                    <a:pt x="11181" y="6845"/>
                    <a:pt x="11228" y="6857"/>
                  </a:cubicBezTo>
                  <a:lnTo>
                    <a:pt x="11193" y="6857"/>
                  </a:lnTo>
                  <a:cubicBezTo>
                    <a:pt x="11193" y="6857"/>
                    <a:pt x="11288" y="6869"/>
                    <a:pt x="11264" y="6869"/>
                  </a:cubicBezTo>
                  <a:cubicBezTo>
                    <a:pt x="11209" y="6874"/>
                    <a:pt x="11167" y="6877"/>
                    <a:pt x="11136" y="6880"/>
                  </a:cubicBezTo>
                  <a:lnTo>
                    <a:pt x="11136" y="6880"/>
                  </a:lnTo>
                  <a:cubicBezTo>
                    <a:pt x="11137" y="6880"/>
                    <a:pt x="11139" y="6879"/>
                    <a:pt x="11140" y="6878"/>
                  </a:cubicBezTo>
                  <a:lnTo>
                    <a:pt x="11140" y="6878"/>
                  </a:lnTo>
                  <a:cubicBezTo>
                    <a:pt x="11126" y="6880"/>
                    <a:pt x="11109" y="6882"/>
                    <a:pt x="11095" y="6884"/>
                  </a:cubicBezTo>
                  <a:lnTo>
                    <a:pt x="11095" y="6884"/>
                  </a:lnTo>
                  <a:cubicBezTo>
                    <a:pt x="11105" y="6883"/>
                    <a:pt x="11116" y="6882"/>
                    <a:pt x="11130" y="6881"/>
                  </a:cubicBezTo>
                  <a:lnTo>
                    <a:pt x="11130" y="6881"/>
                  </a:lnTo>
                  <a:cubicBezTo>
                    <a:pt x="11130" y="6881"/>
                    <a:pt x="11132" y="6881"/>
                    <a:pt x="11134" y="6881"/>
                  </a:cubicBezTo>
                  <a:lnTo>
                    <a:pt x="11134" y="6881"/>
                  </a:lnTo>
                  <a:cubicBezTo>
                    <a:pt x="11135" y="6881"/>
                    <a:pt x="11135" y="6881"/>
                    <a:pt x="11135" y="6881"/>
                  </a:cubicBezTo>
                  <a:lnTo>
                    <a:pt x="11135" y="6881"/>
                  </a:lnTo>
                  <a:cubicBezTo>
                    <a:pt x="11133" y="6881"/>
                    <a:pt x="11132" y="6881"/>
                    <a:pt x="11131" y="6881"/>
                  </a:cubicBezTo>
                  <a:lnTo>
                    <a:pt x="11131" y="6881"/>
                  </a:lnTo>
                  <a:cubicBezTo>
                    <a:pt x="11133" y="6881"/>
                    <a:pt x="11134" y="6880"/>
                    <a:pt x="11136" y="6880"/>
                  </a:cubicBezTo>
                  <a:lnTo>
                    <a:pt x="11136" y="6880"/>
                  </a:lnTo>
                  <a:cubicBezTo>
                    <a:pt x="11135" y="6880"/>
                    <a:pt x="11135" y="6880"/>
                    <a:pt x="11135" y="6881"/>
                  </a:cubicBezTo>
                  <a:lnTo>
                    <a:pt x="11135" y="6881"/>
                  </a:lnTo>
                  <a:cubicBezTo>
                    <a:pt x="11172" y="6880"/>
                    <a:pt x="11388" y="6877"/>
                    <a:pt x="11347" y="6869"/>
                  </a:cubicBezTo>
                  <a:lnTo>
                    <a:pt x="11336" y="6869"/>
                  </a:lnTo>
                  <a:cubicBezTo>
                    <a:pt x="11336" y="6869"/>
                    <a:pt x="11300" y="6857"/>
                    <a:pt x="11300" y="6845"/>
                  </a:cubicBezTo>
                  <a:cubicBezTo>
                    <a:pt x="11300" y="6821"/>
                    <a:pt x="11371" y="6821"/>
                    <a:pt x="11383" y="6810"/>
                  </a:cubicBezTo>
                  <a:cubicBezTo>
                    <a:pt x="11383" y="6810"/>
                    <a:pt x="11300" y="6786"/>
                    <a:pt x="11276" y="6786"/>
                  </a:cubicBezTo>
                  <a:cubicBezTo>
                    <a:pt x="11276" y="6786"/>
                    <a:pt x="11312" y="6762"/>
                    <a:pt x="11324" y="6762"/>
                  </a:cubicBezTo>
                  <a:cubicBezTo>
                    <a:pt x="11288" y="6750"/>
                    <a:pt x="11300" y="6750"/>
                    <a:pt x="11324" y="6750"/>
                  </a:cubicBezTo>
                  <a:cubicBezTo>
                    <a:pt x="11312" y="6750"/>
                    <a:pt x="11300" y="6750"/>
                    <a:pt x="11288" y="6738"/>
                  </a:cubicBezTo>
                  <a:lnTo>
                    <a:pt x="11300" y="6738"/>
                  </a:lnTo>
                  <a:cubicBezTo>
                    <a:pt x="11276" y="6726"/>
                    <a:pt x="11252" y="6726"/>
                    <a:pt x="11216" y="6726"/>
                  </a:cubicBezTo>
                  <a:cubicBezTo>
                    <a:pt x="11228" y="6726"/>
                    <a:pt x="11228" y="6726"/>
                    <a:pt x="11228" y="6714"/>
                  </a:cubicBezTo>
                  <a:lnTo>
                    <a:pt x="11216" y="6714"/>
                  </a:lnTo>
                  <a:cubicBezTo>
                    <a:pt x="11294" y="6702"/>
                    <a:pt x="11306" y="6699"/>
                    <a:pt x="11292" y="6699"/>
                  </a:cubicBezTo>
                  <a:cubicBezTo>
                    <a:pt x="11283" y="6699"/>
                    <a:pt x="11261" y="6701"/>
                    <a:pt x="11240" y="6702"/>
                  </a:cubicBezTo>
                  <a:lnTo>
                    <a:pt x="11240" y="6702"/>
                  </a:lnTo>
                  <a:cubicBezTo>
                    <a:pt x="11240" y="6678"/>
                    <a:pt x="11241" y="6667"/>
                    <a:pt x="11288" y="6655"/>
                  </a:cubicBezTo>
                  <a:lnTo>
                    <a:pt x="11288" y="6655"/>
                  </a:lnTo>
                  <a:cubicBezTo>
                    <a:pt x="11285" y="6655"/>
                    <a:pt x="11283" y="6655"/>
                    <a:pt x="11280" y="6656"/>
                  </a:cubicBezTo>
                  <a:cubicBezTo>
                    <a:pt x="11279" y="6655"/>
                    <a:pt x="11275" y="6655"/>
                    <a:pt x="11264" y="6655"/>
                  </a:cubicBezTo>
                  <a:cubicBezTo>
                    <a:pt x="11419" y="6655"/>
                    <a:pt x="11193" y="6643"/>
                    <a:pt x="11336" y="6643"/>
                  </a:cubicBezTo>
                  <a:cubicBezTo>
                    <a:pt x="11331" y="6640"/>
                    <a:pt x="11327" y="6639"/>
                    <a:pt x="11325" y="6637"/>
                  </a:cubicBezTo>
                  <a:lnTo>
                    <a:pt x="11325" y="6637"/>
                  </a:lnTo>
                  <a:cubicBezTo>
                    <a:pt x="11333" y="6639"/>
                    <a:pt x="11340" y="6641"/>
                    <a:pt x="11347" y="6643"/>
                  </a:cubicBezTo>
                  <a:cubicBezTo>
                    <a:pt x="11336" y="6637"/>
                    <a:pt x="11327" y="6634"/>
                    <a:pt x="11324" y="6634"/>
                  </a:cubicBezTo>
                  <a:lnTo>
                    <a:pt x="11324" y="6634"/>
                  </a:lnTo>
                  <a:cubicBezTo>
                    <a:pt x="11322" y="6634"/>
                    <a:pt x="11322" y="6635"/>
                    <a:pt x="11325" y="6637"/>
                  </a:cubicBezTo>
                  <a:lnTo>
                    <a:pt x="11325" y="6637"/>
                  </a:lnTo>
                  <a:cubicBezTo>
                    <a:pt x="11300" y="6632"/>
                    <a:pt x="11272" y="6631"/>
                    <a:pt x="11247" y="6631"/>
                  </a:cubicBezTo>
                  <a:lnTo>
                    <a:pt x="11247" y="6631"/>
                  </a:lnTo>
                  <a:cubicBezTo>
                    <a:pt x="11254" y="6628"/>
                    <a:pt x="11260" y="6623"/>
                    <a:pt x="11264" y="6619"/>
                  </a:cubicBezTo>
                  <a:cubicBezTo>
                    <a:pt x="11264" y="6619"/>
                    <a:pt x="11205" y="6595"/>
                    <a:pt x="11205" y="6595"/>
                  </a:cubicBezTo>
                  <a:cubicBezTo>
                    <a:pt x="11216" y="6595"/>
                    <a:pt x="11228" y="6583"/>
                    <a:pt x="11240" y="6583"/>
                  </a:cubicBezTo>
                  <a:lnTo>
                    <a:pt x="11181" y="6583"/>
                  </a:lnTo>
                  <a:cubicBezTo>
                    <a:pt x="11205" y="6577"/>
                    <a:pt x="11213" y="6577"/>
                    <a:pt x="11215" y="6577"/>
                  </a:cubicBezTo>
                  <a:cubicBezTo>
                    <a:pt x="11216" y="6577"/>
                    <a:pt x="11210" y="6577"/>
                    <a:pt x="11205" y="6571"/>
                  </a:cubicBezTo>
                  <a:lnTo>
                    <a:pt x="11205" y="6571"/>
                  </a:lnTo>
                  <a:cubicBezTo>
                    <a:pt x="11214" y="6574"/>
                    <a:pt x="11224" y="6575"/>
                    <a:pt x="11233" y="6575"/>
                  </a:cubicBezTo>
                  <a:cubicBezTo>
                    <a:pt x="11271" y="6575"/>
                    <a:pt x="11307" y="6560"/>
                    <a:pt x="11336" y="6560"/>
                  </a:cubicBezTo>
                  <a:lnTo>
                    <a:pt x="11347" y="6560"/>
                  </a:lnTo>
                  <a:cubicBezTo>
                    <a:pt x="11312" y="6560"/>
                    <a:pt x="11288" y="6548"/>
                    <a:pt x="11252" y="6536"/>
                  </a:cubicBezTo>
                  <a:lnTo>
                    <a:pt x="11279" y="6536"/>
                  </a:lnTo>
                  <a:cubicBezTo>
                    <a:pt x="11274" y="6530"/>
                    <a:pt x="11264" y="6519"/>
                    <a:pt x="11228" y="6512"/>
                  </a:cubicBezTo>
                  <a:cubicBezTo>
                    <a:pt x="11359" y="6512"/>
                    <a:pt x="11228" y="6512"/>
                    <a:pt x="11240" y="6500"/>
                  </a:cubicBezTo>
                  <a:lnTo>
                    <a:pt x="11240" y="6500"/>
                  </a:lnTo>
                  <a:cubicBezTo>
                    <a:pt x="11240" y="6502"/>
                    <a:pt x="11242" y="6503"/>
                    <a:pt x="11245" y="6503"/>
                  </a:cubicBezTo>
                  <a:cubicBezTo>
                    <a:pt x="11257" y="6503"/>
                    <a:pt x="11288" y="6488"/>
                    <a:pt x="11288" y="6488"/>
                  </a:cubicBezTo>
                  <a:cubicBezTo>
                    <a:pt x="11276" y="6476"/>
                    <a:pt x="11252" y="6476"/>
                    <a:pt x="11240" y="6476"/>
                  </a:cubicBezTo>
                  <a:cubicBezTo>
                    <a:pt x="11264" y="6476"/>
                    <a:pt x="11312" y="6476"/>
                    <a:pt x="11216" y="6464"/>
                  </a:cubicBezTo>
                  <a:cubicBezTo>
                    <a:pt x="11255" y="6455"/>
                    <a:pt x="11286" y="6429"/>
                    <a:pt x="11303" y="6426"/>
                  </a:cubicBezTo>
                  <a:lnTo>
                    <a:pt x="11303" y="6426"/>
                  </a:lnTo>
                  <a:cubicBezTo>
                    <a:pt x="11306" y="6427"/>
                    <a:pt x="11309" y="6428"/>
                    <a:pt x="11312" y="6429"/>
                  </a:cubicBezTo>
                  <a:cubicBezTo>
                    <a:pt x="11310" y="6427"/>
                    <a:pt x="11308" y="6426"/>
                    <a:pt x="11305" y="6426"/>
                  </a:cubicBezTo>
                  <a:cubicBezTo>
                    <a:pt x="11305" y="6426"/>
                    <a:pt x="11304" y="6426"/>
                    <a:pt x="11303" y="6426"/>
                  </a:cubicBezTo>
                  <a:lnTo>
                    <a:pt x="11303" y="6426"/>
                  </a:lnTo>
                  <a:cubicBezTo>
                    <a:pt x="11280" y="6421"/>
                    <a:pt x="11254" y="6416"/>
                    <a:pt x="11227" y="6414"/>
                  </a:cubicBezTo>
                  <a:lnTo>
                    <a:pt x="11227" y="6414"/>
                  </a:lnTo>
                  <a:cubicBezTo>
                    <a:pt x="11261" y="6405"/>
                    <a:pt x="11294" y="6387"/>
                    <a:pt x="11300" y="6357"/>
                  </a:cubicBezTo>
                  <a:lnTo>
                    <a:pt x="11288" y="6357"/>
                  </a:lnTo>
                  <a:cubicBezTo>
                    <a:pt x="11283" y="6352"/>
                    <a:pt x="11278" y="6349"/>
                    <a:pt x="11273" y="6348"/>
                  </a:cubicBezTo>
                  <a:lnTo>
                    <a:pt x="11273" y="6348"/>
                  </a:lnTo>
                  <a:cubicBezTo>
                    <a:pt x="11274" y="6348"/>
                    <a:pt x="11276" y="6348"/>
                    <a:pt x="11277" y="6348"/>
                  </a:cubicBezTo>
                  <a:cubicBezTo>
                    <a:pt x="11288" y="6348"/>
                    <a:pt x="11300" y="6351"/>
                    <a:pt x="11312" y="6357"/>
                  </a:cubicBezTo>
                  <a:cubicBezTo>
                    <a:pt x="11300" y="6345"/>
                    <a:pt x="11264" y="6345"/>
                    <a:pt x="11264" y="6345"/>
                  </a:cubicBezTo>
                  <a:cubicBezTo>
                    <a:pt x="11252" y="6333"/>
                    <a:pt x="11264" y="6333"/>
                    <a:pt x="11276" y="6333"/>
                  </a:cubicBezTo>
                  <a:lnTo>
                    <a:pt x="11216" y="6333"/>
                  </a:lnTo>
                  <a:cubicBezTo>
                    <a:pt x="11288" y="6333"/>
                    <a:pt x="11228" y="6309"/>
                    <a:pt x="11264" y="6309"/>
                  </a:cubicBezTo>
                  <a:cubicBezTo>
                    <a:pt x="11249" y="6309"/>
                    <a:pt x="11229" y="6300"/>
                    <a:pt x="11211" y="6296"/>
                  </a:cubicBezTo>
                  <a:lnTo>
                    <a:pt x="11211" y="6296"/>
                  </a:lnTo>
                  <a:cubicBezTo>
                    <a:pt x="11241" y="6293"/>
                    <a:pt x="11263" y="6286"/>
                    <a:pt x="11300" y="6286"/>
                  </a:cubicBezTo>
                  <a:cubicBezTo>
                    <a:pt x="11276" y="6274"/>
                    <a:pt x="11240" y="6274"/>
                    <a:pt x="11216" y="6274"/>
                  </a:cubicBezTo>
                  <a:cubicBezTo>
                    <a:pt x="11251" y="6262"/>
                    <a:pt x="11342" y="6262"/>
                    <a:pt x="11249" y="6240"/>
                  </a:cubicBezTo>
                  <a:lnTo>
                    <a:pt x="11249" y="6240"/>
                  </a:lnTo>
                  <a:cubicBezTo>
                    <a:pt x="11254" y="6241"/>
                    <a:pt x="11258" y="6241"/>
                    <a:pt x="11261" y="6241"/>
                  </a:cubicBezTo>
                  <a:cubicBezTo>
                    <a:pt x="11267" y="6241"/>
                    <a:pt x="11268" y="6240"/>
                    <a:pt x="11270" y="6238"/>
                  </a:cubicBezTo>
                  <a:lnTo>
                    <a:pt x="11240" y="6238"/>
                  </a:lnTo>
                  <a:cubicBezTo>
                    <a:pt x="11324" y="6202"/>
                    <a:pt x="11157" y="6202"/>
                    <a:pt x="11312" y="6179"/>
                  </a:cubicBezTo>
                  <a:cubicBezTo>
                    <a:pt x="11288" y="6167"/>
                    <a:pt x="11252" y="6167"/>
                    <a:pt x="11228" y="6167"/>
                  </a:cubicBezTo>
                  <a:lnTo>
                    <a:pt x="11276" y="6167"/>
                  </a:lnTo>
                  <a:cubicBezTo>
                    <a:pt x="11264" y="6155"/>
                    <a:pt x="11252" y="6155"/>
                    <a:pt x="11228" y="6155"/>
                  </a:cubicBezTo>
                  <a:cubicBezTo>
                    <a:pt x="11246" y="6161"/>
                    <a:pt x="11249" y="6164"/>
                    <a:pt x="11237" y="6164"/>
                  </a:cubicBezTo>
                  <a:cubicBezTo>
                    <a:pt x="11225" y="6164"/>
                    <a:pt x="11199" y="6161"/>
                    <a:pt x="11157" y="6155"/>
                  </a:cubicBezTo>
                  <a:cubicBezTo>
                    <a:pt x="11183" y="6148"/>
                    <a:pt x="11280" y="6130"/>
                    <a:pt x="11361" y="6130"/>
                  </a:cubicBezTo>
                  <a:cubicBezTo>
                    <a:pt x="11425" y="6130"/>
                    <a:pt x="11478" y="6142"/>
                    <a:pt x="11478" y="6179"/>
                  </a:cubicBezTo>
                  <a:cubicBezTo>
                    <a:pt x="11478" y="6179"/>
                    <a:pt x="12074" y="6155"/>
                    <a:pt x="12145" y="6155"/>
                  </a:cubicBezTo>
                  <a:cubicBezTo>
                    <a:pt x="12092" y="6161"/>
                    <a:pt x="12089" y="6161"/>
                    <a:pt x="12074" y="6161"/>
                  </a:cubicBezTo>
                  <a:cubicBezTo>
                    <a:pt x="12059" y="6161"/>
                    <a:pt x="12032" y="6161"/>
                    <a:pt x="11931" y="6167"/>
                  </a:cubicBezTo>
                  <a:cubicBezTo>
                    <a:pt x="11978" y="6179"/>
                    <a:pt x="12014" y="6190"/>
                    <a:pt x="12062" y="6190"/>
                  </a:cubicBezTo>
                  <a:cubicBezTo>
                    <a:pt x="12050" y="6201"/>
                    <a:pt x="12042" y="6208"/>
                    <a:pt x="12037" y="6212"/>
                  </a:cubicBezTo>
                  <a:lnTo>
                    <a:pt x="12037" y="6212"/>
                  </a:lnTo>
                  <a:cubicBezTo>
                    <a:pt x="12035" y="6212"/>
                    <a:pt x="12031" y="6213"/>
                    <a:pt x="12026" y="6214"/>
                  </a:cubicBezTo>
                  <a:lnTo>
                    <a:pt x="12036" y="6214"/>
                  </a:lnTo>
                  <a:cubicBezTo>
                    <a:pt x="12031" y="6219"/>
                    <a:pt x="12031" y="6221"/>
                    <a:pt x="12032" y="6221"/>
                  </a:cubicBezTo>
                  <a:cubicBezTo>
                    <a:pt x="12035" y="6221"/>
                    <a:pt x="12041" y="6217"/>
                    <a:pt x="12042" y="6214"/>
                  </a:cubicBezTo>
                  <a:lnTo>
                    <a:pt x="12098" y="6214"/>
                  </a:lnTo>
                  <a:cubicBezTo>
                    <a:pt x="12040" y="6214"/>
                    <a:pt x="11930" y="6260"/>
                    <a:pt x="11864" y="6266"/>
                  </a:cubicBezTo>
                  <a:lnTo>
                    <a:pt x="11864" y="6266"/>
                  </a:lnTo>
                  <a:cubicBezTo>
                    <a:pt x="11840" y="6264"/>
                    <a:pt x="11824" y="6262"/>
                    <a:pt x="11824" y="6262"/>
                  </a:cubicBezTo>
                  <a:lnTo>
                    <a:pt x="11824" y="6262"/>
                  </a:lnTo>
                  <a:cubicBezTo>
                    <a:pt x="11830" y="6265"/>
                    <a:pt x="11839" y="6267"/>
                    <a:pt x="11850" y="6267"/>
                  </a:cubicBezTo>
                  <a:cubicBezTo>
                    <a:pt x="11854" y="6267"/>
                    <a:pt x="11859" y="6266"/>
                    <a:pt x="11864" y="6266"/>
                  </a:cubicBezTo>
                  <a:lnTo>
                    <a:pt x="11864" y="6266"/>
                  </a:lnTo>
                  <a:cubicBezTo>
                    <a:pt x="11930" y="6273"/>
                    <a:pt x="12056" y="6286"/>
                    <a:pt x="12074" y="6286"/>
                  </a:cubicBezTo>
                  <a:cubicBezTo>
                    <a:pt x="12047" y="6291"/>
                    <a:pt x="12070" y="6298"/>
                    <a:pt x="12088" y="6303"/>
                  </a:cubicBezTo>
                  <a:lnTo>
                    <a:pt x="12088" y="6303"/>
                  </a:lnTo>
                  <a:cubicBezTo>
                    <a:pt x="12077" y="6302"/>
                    <a:pt x="12068" y="6301"/>
                    <a:pt x="12063" y="6301"/>
                  </a:cubicBezTo>
                  <a:cubicBezTo>
                    <a:pt x="12061" y="6301"/>
                    <a:pt x="12059" y="6302"/>
                    <a:pt x="12058" y="6302"/>
                  </a:cubicBezTo>
                  <a:lnTo>
                    <a:pt x="12058" y="6302"/>
                  </a:lnTo>
                  <a:cubicBezTo>
                    <a:pt x="12046" y="6299"/>
                    <a:pt x="12035" y="6298"/>
                    <a:pt x="12026" y="6298"/>
                  </a:cubicBezTo>
                  <a:cubicBezTo>
                    <a:pt x="12038" y="6299"/>
                    <a:pt x="12048" y="6301"/>
                    <a:pt x="12057" y="6302"/>
                  </a:cubicBezTo>
                  <a:lnTo>
                    <a:pt x="12057" y="6302"/>
                  </a:lnTo>
                  <a:cubicBezTo>
                    <a:pt x="12057" y="6302"/>
                    <a:pt x="12058" y="6302"/>
                    <a:pt x="12058" y="6302"/>
                  </a:cubicBezTo>
                  <a:lnTo>
                    <a:pt x="12058" y="6302"/>
                  </a:lnTo>
                  <a:cubicBezTo>
                    <a:pt x="12059" y="6302"/>
                    <a:pt x="12061" y="6302"/>
                    <a:pt x="12062" y="6302"/>
                  </a:cubicBezTo>
                  <a:lnTo>
                    <a:pt x="12062" y="6302"/>
                  </a:lnTo>
                  <a:cubicBezTo>
                    <a:pt x="12060" y="6302"/>
                    <a:pt x="12059" y="6302"/>
                    <a:pt x="12057" y="6302"/>
                  </a:cubicBezTo>
                  <a:lnTo>
                    <a:pt x="12057" y="6302"/>
                  </a:lnTo>
                  <a:cubicBezTo>
                    <a:pt x="12031" y="6304"/>
                    <a:pt x="12077" y="6325"/>
                    <a:pt x="12026" y="6333"/>
                  </a:cubicBezTo>
                  <a:lnTo>
                    <a:pt x="12133" y="6333"/>
                  </a:lnTo>
                  <a:cubicBezTo>
                    <a:pt x="12133" y="6333"/>
                    <a:pt x="12038" y="6333"/>
                    <a:pt x="12038" y="6345"/>
                  </a:cubicBezTo>
                  <a:lnTo>
                    <a:pt x="12026" y="6345"/>
                  </a:lnTo>
                  <a:cubicBezTo>
                    <a:pt x="12059" y="6345"/>
                    <a:pt x="12070" y="6353"/>
                    <a:pt x="12082" y="6357"/>
                  </a:cubicBezTo>
                  <a:lnTo>
                    <a:pt x="12002" y="6357"/>
                  </a:lnTo>
                  <a:cubicBezTo>
                    <a:pt x="12109" y="6357"/>
                    <a:pt x="11978" y="6357"/>
                    <a:pt x="12050" y="6369"/>
                  </a:cubicBezTo>
                  <a:cubicBezTo>
                    <a:pt x="12045" y="6369"/>
                    <a:pt x="12041" y="6369"/>
                    <a:pt x="12038" y="6369"/>
                  </a:cubicBezTo>
                  <a:lnTo>
                    <a:pt x="12038" y="6369"/>
                  </a:lnTo>
                  <a:cubicBezTo>
                    <a:pt x="12038" y="6369"/>
                    <a:pt x="12038" y="6369"/>
                    <a:pt x="12038" y="6369"/>
                  </a:cubicBezTo>
                  <a:cubicBezTo>
                    <a:pt x="12034" y="6369"/>
                    <a:pt x="12027" y="6370"/>
                    <a:pt x="12020" y="6372"/>
                  </a:cubicBezTo>
                  <a:lnTo>
                    <a:pt x="12020" y="6372"/>
                  </a:lnTo>
                  <a:cubicBezTo>
                    <a:pt x="12018" y="6372"/>
                    <a:pt x="12016" y="6372"/>
                    <a:pt x="12014" y="6372"/>
                  </a:cubicBezTo>
                  <a:cubicBezTo>
                    <a:pt x="12002" y="6372"/>
                    <a:pt x="11990" y="6375"/>
                    <a:pt x="11978" y="6381"/>
                  </a:cubicBezTo>
                  <a:cubicBezTo>
                    <a:pt x="11986" y="6381"/>
                    <a:pt x="12005" y="6376"/>
                    <a:pt x="12020" y="6372"/>
                  </a:cubicBezTo>
                  <a:lnTo>
                    <a:pt x="12020" y="6372"/>
                  </a:lnTo>
                  <a:cubicBezTo>
                    <a:pt x="12021" y="6372"/>
                    <a:pt x="12023" y="6373"/>
                    <a:pt x="12025" y="6373"/>
                  </a:cubicBezTo>
                  <a:lnTo>
                    <a:pt x="12025" y="6373"/>
                  </a:lnTo>
                  <a:cubicBezTo>
                    <a:pt x="12026" y="6374"/>
                    <a:pt x="12028" y="6374"/>
                    <a:pt x="12030" y="6374"/>
                  </a:cubicBezTo>
                  <a:cubicBezTo>
                    <a:pt x="12031" y="6374"/>
                    <a:pt x="12031" y="6374"/>
                    <a:pt x="12032" y="6374"/>
                  </a:cubicBezTo>
                  <a:lnTo>
                    <a:pt x="12032" y="6374"/>
                  </a:lnTo>
                  <a:cubicBezTo>
                    <a:pt x="12038" y="6376"/>
                    <a:pt x="12044" y="6378"/>
                    <a:pt x="12050" y="6381"/>
                  </a:cubicBezTo>
                  <a:cubicBezTo>
                    <a:pt x="12050" y="6381"/>
                    <a:pt x="11978" y="6393"/>
                    <a:pt x="11967" y="6393"/>
                  </a:cubicBezTo>
                  <a:cubicBezTo>
                    <a:pt x="11967" y="6393"/>
                    <a:pt x="12050" y="6405"/>
                    <a:pt x="12062" y="6405"/>
                  </a:cubicBezTo>
                  <a:lnTo>
                    <a:pt x="12026" y="6405"/>
                  </a:lnTo>
                  <a:cubicBezTo>
                    <a:pt x="12038" y="6405"/>
                    <a:pt x="12062" y="6417"/>
                    <a:pt x="12074" y="6417"/>
                  </a:cubicBezTo>
                  <a:lnTo>
                    <a:pt x="12002" y="6417"/>
                  </a:lnTo>
                  <a:cubicBezTo>
                    <a:pt x="12026" y="6417"/>
                    <a:pt x="12050" y="6417"/>
                    <a:pt x="12074" y="6429"/>
                  </a:cubicBezTo>
                  <a:cubicBezTo>
                    <a:pt x="12058" y="6429"/>
                    <a:pt x="12026" y="6434"/>
                    <a:pt x="12003" y="6434"/>
                  </a:cubicBezTo>
                  <a:cubicBezTo>
                    <a:pt x="11992" y="6434"/>
                    <a:pt x="11982" y="6433"/>
                    <a:pt x="11978" y="6429"/>
                  </a:cubicBezTo>
                  <a:lnTo>
                    <a:pt x="11978" y="6429"/>
                  </a:lnTo>
                  <a:cubicBezTo>
                    <a:pt x="11990" y="6440"/>
                    <a:pt x="12026" y="6440"/>
                    <a:pt x="12038" y="6440"/>
                  </a:cubicBezTo>
                  <a:cubicBezTo>
                    <a:pt x="11982" y="6440"/>
                    <a:pt x="12038" y="6456"/>
                    <a:pt x="12032" y="6456"/>
                  </a:cubicBezTo>
                  <a:cubicBezTo>
                    <a:pt x="12030" y="6456"/>
                    <a:pt x="12021" y="6455"/>
                    <a:pt x="11998" y="6450"/>
                  </a:cubicBezTo>
                  <a:lnTo>
                    <a:pt x="11998" y="6450"/>
                  </a:lnTo>
                  <a:cubicBezTo>
                    <a:pt x="11994" y="6451"/>
                    <a:pt x="11984" y="6452"/>
                    <a:pt x="11967" y="6452"/>
                  </a:cubicBezTo>
                  <a:lnTo>
                    <a:pt x="11967" y="6452"/>
                  </a:lnTo>
                  <a:cubicBezTo>
                    <a:pt x="11962" y="6450"/>
                    <a:pt x="11957" y="6449"/>
                    <a:pt x="11952" y="6449"/>
                  </a:cubicBezTo>
                  <a:cubicBezTo>
                    <a:pt x="11948" y="6449"/>
                    <a:pt x="11945" y="6450"/>
                    <a:pt x="11943" y="6452"/>
                  </a:cubicBezTo>
                  <a:cubicBezTo>
                    <a:pt x="11952" y="6452"/>
                    <a:pt x="11960" y="6452"/>
                    <a:pt x="11967" y="6452"/>
                  </a:cubicBezTo>
                  <a:lnTo>
                    <a:pt x="11967" y="6452"/>
                  </a:lnTo>
                  <a:cubicBezTo>
                    <a:pt x="11979" y="6457"/>
                    <a:pt x="11990" y="6464"/>
                    <a:pt x="11990" y="6464"/>
                  </a:cubicBezTo>
                  <a:cubicBezTo>
                    <a:pt x="11967" y="6464"/>
                    <a:pt x="11967" y="6476"/>
                    <a:pt x="11990" y="6476"/>
                  </a:cubicBezTo>
                  <a:cubicBezTo>
                    <a:pt x="11978" y="6476"/>
                    <a:pt x="11955" y="6476"/>
                    <a:pt x="11943" y="6488"/>
                  </a:cubicBezTo>
                  <a:lnTo>
                    <a:pt x="11967" y="6488"/>
                  </a:lnTo>
                  <a:cubicBezTo>
                    <a:pt x="12086" y="6500"/>
                    <a:pt x="11919" y="6500"/>
                    <a:pt x="11895" y="6500"/>
                  </a:cubicBezTo>
                  <a:cubicBezTo>
                    <a:pt x="11943" y="6500"/>
                    <a:pt x="11955" y="6512"/>
                    <a:pt x="12002" y="6512"/>
                  </a:cubicBezTo>
                  <a:lnTo>
                    <a:pt x="11978" y="6512"/>
                  </a:lnTo>
                  <a:cubicBezTo>
                    <a:pt x="11962" y="6512"/>
                    <a:pt x="11995" y="6517"/>
                    <a:pt x="12018" y="6521"/>
                  </a:cubicBezTo>
                  <a:lnTo>
                    <a:pt x="12018" y="6521"/>
                  </a:lnTo>
                  <a:cubicBezTo>
                    <a:pt x="12023" y="6519"/>
                    <a:pt x="12026" y="6517"/>
                    <a:pt x="12027" y="6517"/>
                  </a:cubicBezTo>
                  <a:lnTo>
                    <a:pt x="12027" y="6517"/>
                  </a:lnTo>
                  <a:cubicBezTo>
                    <a:pt x="12027" y="6517"/>
                    <a:pt x="12025" y="6518"/>
                    <a:pt x="12020" y="6521"/>
                  </a:cubicBezTo>
                  <a:lnTo>
                    <a:pt x="12020" y="6521"/>
                  </a:lnTo>
                  <a:cubicBezTo>
                    <a:pt x="12019" y="6521"/>
                    <a:pt x="12019" y="6521"/>
                    <a:pt x="12018" y="6521"/>
                  </a:cubicBezTo>
                  <a:lnTo>
                    <a:pt x="12018" y="6521"/>
                  </a:lnTo>
                  <a:cubicBezTo>
                    <a:pt x="12010" y="6525"/>
                    <a:pt x="12001" y="6531"/>
                    <a:pt x="12007" y="6531"/>
                  </a:cubicBezTo>
                  <a:cubicBezTo>
                    <a:pt x="12010" y="6531"/>
                    <a:pt x="12015" y="6530"/>
                    <a:pt x="12025" y="6527"/>
                  </a:cubicBezTo>
                  <a:lnTo>
                    <a:pt x="12025" y="6527"/>
                  </a:lnTo>
                  <a:cubicBezTo>
                    <a:pt x="12030" y="6530"/>
                    <a:pt x="12027" y="6531"/>
                    <a:pt x="12020" y="6532"/>
                  </a:cubicBezTo>
                  <a:lnTo>
                    <a:pt x="12020" y="6532"/>
                  </a:lnTo>
                  <a:cubicBezTo>
                    <a:pt x="11965" y="6528"/>
                    <a:pt x="11940" y="6527"/>
                    <a:pt x="11932" y="6527"/>
                  </a:cubicBezTo>
                  <a:cubicBezTo>
                    <a:pt x="11915" y="6527"/>
                    <a:pt x="11973" y="6532"/>
                    <a:pt x="12006" y="6532"/>
                  </a:cubicBezTo>
                  <a:cubicBezTo>
                    <a:pt x="12011" y="6532"/>
                    <a:pt x="12016" y="6532"/>
                    <a:pt x="12020" y="6532"/>
                  </a:cubicBezTo>
                  <a:lnTo>
                    <a:pt x="12020" y="6532"/>
                  </a:lnTo>
                  <a:cubicBezTo>
                    <a:pt x="12035" y="6533"/>
                    <a:pt x="12053" y="6534"/>
                    <a:pt x="12074" y="6536"/>
                  </a:cubicBezTo>
                  <a:cubicBezTo>
                    <a:pt x="12038" y="6536"/>
                    <a:pt x="12038" y="6536"/>
                    <a:pt x="12074" y="6548"/>
                  </a:cubicBezTo>
                  <a:cubicBezTo>
                    <a:pt x="11978" y="6548"/>
                    <a:pt x="12014" y="6548"/>
                    <a:pt x="11907" y="6560"/>
                  </a:cubicBezTo>
                  <a:lnTo>
                    <a:pt x="11955" y="6560"/>
                  </a:lnTo>
                  <a:cubicBezTo>
                    <a:pt x="11972" y="6565"/>
                    <a:pt x="11985" y="6569"/>
                    <a:pt x="11994" y="6571"/>
                  </a:cubicBezTo>
                  <a:lnTo>
                    <a:pt x="12014" y="6571"/>
                  </a:lnTo>
                  <a:cubicBezTo>
                    <a:pt x="12013" y="6573"/>
                    <a:pt x="12012" y="6575"/>
                    <a:pt x="12012" y="6577"/>
                  </a:cubicBezTo>
                  <a:lnTo>
                    <a:pt x="12012" y="6577"/>
                  </a:lnTo>
                  <a:cubicBezTo>
                    <a:pt x="12008" y="6576"/>
                    <a:pt x="12002" y="6574"/>
                    <a:pt x="11994" y="6571"/>
                  </a:cubicBezTo>
                  <a:lnTo>
                    <a:pt x="11943" y="6571"/>
                  </a:lnTo>
                  <a:cubicBezTo>
                    <a:pt x="11966" y="6571"/>
                    <a:pt x="11999" y="6577"/>
                    <a:pt x="12011" y="6579"/>
                  </a:cubicBezTo>
                  <a:lnTo>
                    <a:pt x="12011" y="6579"/>
                  </a:lnTo>
                  <a:cubicBezTo>
                    <a:pt x="12011" y="6578"/>
                    <a:pt x="12011" y="6578"/>
                    <a:pt x="12012" y="6577"/>
                  </a:cubicBezTo>
                  <a:lnTo>
                    <a:pt x="12012" y="6577"/>
                  </a:lnTo>
                  <a:cubicBezTo>
                    <a:pt x="12016" y="6579"/>
                    <a:pt x="12017" y="6579"/>
                    <a:pt x="12015" y="6579"/>
                  </a:cubicBezTo>
                  <a:cubicBezTo>
                    <a:pt x="12014" y="6579"/>
                    <a:pt x="12013" y="6579"/>
                    <a:pt x="12011" y="6579"/>
                  </a:cubicBezTo>
                  <a:lnTo>
                    <a:pt x="12011" y="6579"/>
                  </a:lnTo>
                  <a:cubicBezTo>
                    <a:pt x="12005" y="6595"/>
                    <a:pt x="12017" y="6595"/>
                    <a:pt x="12038" y="6595"/>
                  </a:cubicBezTo>
                  <a:cubicBezTo>
                    <a:pt x="12002" y="6601"/>
                    <a:pt x="12005" y="6604"/>
                    <a:pt x="12022" y="6604"/>
                  </a:cubicBezTo>
                  <a:cubicBezTo>
                    <a:pt x="12033" y="6604"/>
                    <a:pt x="12051" y="6603"/>
                    <a:pt x="12067" y="6600"/>
                  </a:cubicBezTo>
                  <a:lnTo>
                    <a:pt x="12067" y="6600"/>
                  </a:lnTo>
                  <a:cubicBezTo>
                    <a:pt x="12053" y="6603"/>
                    <a:pt x="12049" y="6606"/>
                    <a:pt x="12049" y="6607"/>
                  </a:cubicBezTo>
                  <a:lnTo>
                    <a:pt x="12049" y="6607"/>
                  </a:lnTo>
                  <a:cubicBezTo>
                    <a:pt x="12041" y="6607"/>
                    <a:pt x="12029" y="6607"/>
                    <a:pt x="12014" y="6607"/>
                  </a:cubicBezTo>
                  <a:cubicBezTo>
                    <a:pt x="12038" y="6619"/>
                    <a:pt x="12074" y="6619"/>
                    <a:pt x="12098" y="6619"/>
                  </a:cubicBezTo>
                  <a:cubicBezTo>
                    <a:pt x="12086" y="6619"/>
                    <a:pt x="12074" y="6619"/>
                    <a:pt x="12062" y="6631"/>
                  </a:cubicBezTo>
                  <a:cubicBezTo>
                    <a:pt x="12082" y="6627"/>
                    <a:pt x="12101" y="6626"/>
                    <a:pt x="12121" y="6626"/>
                  </a:cubicBezTo>
                  <a:cubicBezTo>
                    <a:pt x="12161" y="6626"/>
                    <a:pt x="12201" y="6631"/>
                    <a:pt x="12240" y="6631"/>
                  </a:cubicBezTo>
                  <a:cubicBezTo>
                    <a:pt x="12213" y="6635"/>
                    <a:pt x="12197" y="6636"/>
                    <a:pt x="12184" y="6636"/>
                  </a:cubicBezTo>
                  <a:cubicBezTo>
                    <a:pt x="12158" y="6636"/>
                    <a:pt x="12145" y="6631"/>
                    <a:pt x="12074" y="6631"/>
                  </a:cubicBezTo>
                  <a:lnTo>
                    <a:pt x="12038" y="6631"/>
                  </a:lnTo>
                  <a:cubicBezTo>
                    <a:pt x="12038" y="6634"/>
                    <a:pt x="12040" y="6635"/>
                    <a:pt x="12042" y="6635"/>
                  </a:cubicBezTo>
                  <a:cubicBezTo>
                    <a:pt x="12043" y="6635"/>
                    <a:pt x="12043" y="6634"/>
                    <a:pt x="12044" y="6634"/>
                  </a:cubicBezTo>
                  <a:lnTo>
                    <a:pt x="12044" y="6634"/>
                  </a:lnTo>
                  <a:cubicBezTo>
                    <a:pt x="12040" y="6636"/>
                    <a:pt x="12034" y="6639"/>
                    <a:pt x="12026" y="6643"/>
                  </a:cubicBezTo>
                  <a:cubicBezTo>
                    <a:pt x="12074" y="6643"/>
                    <a:pt x="12133" y="6655"/>
                    <a:pt x="12181" y="6655"/>
                  </a:cubicBezTo>
                  <a:lnTo>
                    <a:pt x="12062" y="6655"/>
                  </a:lnTo>
                  <a:cubicBezTo>
                    <a:pt x="12050" y="6655"/>
                    <a:pt x="12038" y="6655"/>
                    <a:pt x="12026" y="6667"/>
                  </a:cubicBezTo>
                  <a:cubicBezTo>
                    <a:pt x="12038" y="6661"/>
                    <a:pt x="12050" y="6658"/>
                    <a:pt x="12062" y="6658"/>
                  </a:cubicBezTo>
                  <a:cubicBezTo>
                    <a:pt x="12066" y="6658"/>
                    <a:pt x="12070" y="6658"/>
                    <a:pt x="12075" y="6659"/>
                  </a:cubicBezTo>
                  <a:lnTo>
                    <a:pt x="12075" y="6659"/>
                  </a:lnTo>
                  <a:cubicBezTo>
                    <a:pt x="12074" y="6659"/>
                    <a:pt x="12074" y="6659"/>
                    <a:pt x="12073" y="6659"/>
                  </a:cubicBezTo>
                  <a:cubicBezTo>
                    <a:pt x="12068" y="6659"/>
                    <a:pt x="12060" y="6662"/>
                    <a:pt x="12050" y="6667"/>
                  </a:cubicBezTo>
                  <a:lnTo>
                    <a:pt x="12084" y="6667"/>
                  </a:lnTo>
                  <a:cubicBezTo>
                    <a:pt x="12083" y="6663"/>
                    <a:pt x="12081" y="6660"/>
                    <a:pt x="12077" y="6659"/>
                  </a:cubicBezTo>
                  <a:lnTo>
                    <a:pt x="12077" y="6659"/>
                  </a:lnTo>
                  <a:cubicBezTo>
                    <a:pt x="12084" y="6661"/>
                    <a:pt x="12091" y="6663"/>
                    <a:pt x="12098" y="6667"/>
                  </a:cubicBezTo>
                  <a:lnTo>
                    <a:pt x="12084" y="6667"/>
                  </a:lnTo>
                  <a:cubicBezTo>
                    <a:pt x="12085" y="6669"/>
                    <a:pt x="12085" y="6671"/>
                    <a:pt x="12085" y="6674"/>
                  </a:cubicBezTo>
                  <a:lnTo>
                    <a:pt x="12085" y="6674"/>
                  </a:lnTo>
                  <a:cubicBezTo>
                    <a:pt x="12085" y="6674"/>
                    <a:pt x="12085" y="6673"/>
                    <a:pt x="12085" y="6673"/>
                  </a:cubicBezTo>
                  <a:cubicBezTo>
                    <a:pt x="12083" y="6673"/>
                    <a:pt x="12078" y="6679"/>
                    <a:pt x="12062" y="6679"/>
                  </a:cubicBezTo>
                  <a:cubicBezTo>
                    <a:pt x="12050" y="6702"/>
                    <a:pt x="12193" y="6702"/>
                    <a:pt x="12121" y="6702"/>
                  </a:cubicBezTo>
                  <a:lnTo>
                    <a:pt x="12038" y="6702"/>
                  </a:lnTo>
                  <a:cubicBezTo>
                    <a:pt x="12109" y="6702"/>
                    <a:pt x="12181" y="6702"/>
                    <a:pt x="12252" y="6714"/>
                  </a:cubicBezTo>
                  <a:cubicBezTo>
                    <a:pt x="12205" y="6714"/>
                    <a:pt x="12157" y="6720"/>
                    <a:pt x="12109" y="6720"/>
                  </a:cubicBezTo>
                  <a:cubicBezTo>
                    <a:pt x="12095" y="6720"/>
                    <a:pt x="12080" y="6719"/>
                    <a:pt x="12065" y="6718"/>
                  </a:cubicBezTo>
                  <a:lnTo>
                    <a:pt x="12065" y="6718"/>
                  </a:lnTo>
                  <a:cubicBezTo>
                    <a:pt x="12055" y="6720"/>
                    <a:pt x="12046" y="6722"/>
                    <a:pt x="12038" y="6726"/>
                  </a:cubicBezTo>
                  <a:lnTo>
                    <a:pt x="12026" y="6726"/>
                  </a:lnTo>
                  <a:cubicBezTo>
                    <a:pt x="12038" y="6726"/>
                    <a:pt x="12038" y="6738"/>
                    <a:pt x="12038" y="6738"/>
                  </a:cubicBezTo>
                  <a:cubicBezTo>
                    <a:pt x="12051" y="6738"/>
                    <a:pt x="12087" y="6746"/>
                    <a:pt x="12118" y="6750"/>
                  </a:cubicBezTo>
                  <a:lnTo>
                    <a:pt x="12050" y="6750"/>
                  </a:lnTo>
                  <a:cubicBezTo>
                    <a:pt x="12073" y="6750"/>
                    <a:pt x="12096" y="6750"/>
                    <a:pt x="12120" y="6750"/>
                  </a:cubicBezTo>
                  <a:lnTo>
                    <a:pt x="12120" y="6750"/>
                  </a:lnTo>
                  <a:cubicBezTo>
                    <a:pt x="12132" y="6752"/>
                    <a:pt x="12144" y="6753"/>
                    <a:pt x="12153" y="6753"/>
                  </a:cubicBezTo>
                  <a:cubicBezTo>
                    <a:pt x="12159" y="6753"/>
                    <a:pt x="12164" y="6753"/>
                    <a:pt x="12167" y="6751"/>
                  </a:cubicBezTo>
                  <a:lnTo>
                    <a:pt x="12167" y="6751"/>
                  </a:lnTo>
                  <a:cubicBezTo>
                    <a:pt x="12210" y="6753"/>
                    <a:pt x="12250" y="6756"/>
                    <a:pt x="12288" y="6762"/>
                  </a:cubicBezTo>
                  <a:cubicBezTo>
                    <a:pt x="12264" y="6762"/>
                    <a:pt x="12264" y="6762"/>
                    <a:pt x="12300" y="6774"/>
                  </a:cubicBezTo>
                  <a:cubicBezTo>
                    <a:pt x="12216" y="6765"/>
                    <a:pt x="12137" y="6757"/>
                    <a:pt x="12061" y="6757"/>
                  </a:cubicBezTo>
                  <a:cubicBezTo>
                    <a:pt x="12029" y="6757"/>
                    <a:pt x="11998" y="6758"/>
                    <a:pt x="11967" y="6762"/>
                  </a:cubicBezTo>
                  <a:cubicBezTo>
                    <a:pt x="11990" y="6774"/>
                    <a:pt x="12026" y="6774"/>
                    <a:pt x="12050" y="6774"/>
                  </a:cubicBezTo>
                  <a:cubicBezTo>
                    <a:pt x="12038" y="6774"/>
                    <a:pt x="12014" y="6762"/>
                    <a:pt x="12002" y="6762"/>
                  </a:cubicBezTo>
                  <a:cubicBezTo>
                    <a:pt x="12050" y="6762"/>
                    <a:pt x="12098" y="6762"/>
                    <a:pt x="12133" y="6774"/>
                  </a:cubicBezTo>
                  <a:lnTo>
                    <a:pt x="12026" y="6774"/>
                  </a:lnTo>
                  <a:cubicBezTo>
                    <a:pt x="12038" y="6786"/>
                    <a:pt x="12038" y="6786"/>
                    <a:pt x="12050" y="6786"/>
                  </a:cubicBezTo>
                  <a:cubicBezTo>
                    <a:pt x="12041" y="6786"/>
                    <a:pt x="12032" y="6792"/>
                    <a:pt x="12018" y="6796"/>
                  </a:cubicBezTo>
                  <a:lnTo>
                    <a:pt x="12018" y="6796"/>
                  </a:lnTo>
                  <a:cubicBezTo>
                    <a:pt x="12060" y="6791"/>
                    <a:pt x="12103" y="6789"/>
                    <a:pt x="12145" y="6789"/>
                  </a:cubicBezTo>
                  <a:cubicBezTo>
                    <a:pt x="12193" y="6789"/>
                    <a:pt x="12240" y="6792"/>
                    <a:pt x="12288" y="6798"/>
                  </a:cubicBezTo>
                  <a:lnTo>
                    <a:pt x="12062" y="6798"/>
                  </a:lnTo>
                  <a:cubicBezTo>
                    <a:pt x="12145" y="6810"/>
                    <a:pt x="12062" y="6810"/>
                    <a:pt x="12062" y="6810"/>
                  </a:cubicBezTo>
                  <a:cubicBezTo>
                    <a:pt x="12109" y="6810"/>
                    <a:pt x="12145" y="6810"/>
                    <a:pt x="12217" y="6821"/>
                  </a:cubicBezTo>
                  <a:cubicBezTo>
                    <a:pt x="12169" y="6821"/>
                    <a:pt x="12145" y="6845"/>
                    <a:pt x="12098" y="6845"/>
                  </a:cubicBezTo>
                  <a:lnTo>
                    <a:pt x="12074" y="6845"/>
                  </a:lnTo>
                  <a:cubicBezTo>
                    <a:pt x="12050" y="6845"/>
                    <a:pt x="12121" y="6851"/>
                    <a:pt x="12143" y="6851"/>
                  </a:cubicBezTo>
                  <a:cubicBezTo>
                    <a:pt x="12154" y="6851"/>
                    <a:pt x="12153" y="6849"/>
                    <a:pt x="12121" y="6845"/>
                  </a:cubicBezTo>
                  <a:cubicBezTo>
                    <a:pt x="12169" y="6845"/>
                    <a:pt x="12228" y="6845"/>
                    <a:pt x="12276" y="6857"/>
                  </a:cubicBezTo>
                  <a:lnTo>
                    <a:pt x="12252" y="6857"/>
                  </a:lnTo>
                  <a:cubicBezTo>
                    <a:pt x="12252" y="6857"/>
                    <a:pt x="12336" y="6869"/>
                    <a:pt x="12312" y="6869"/>
                  </a:cubicBezTo>
                  <a:cubicBezTo>
                    <a:pt x="12257" y="6874"/>
                    <a:pt x="12215" y="6877"/>
                    <a:pt x="12183" y="6880"/>
                  </a:cubicBezTo>
                  <a:lnTo>
                    <a:pt x="12183" y="6880"/>
                  </a:lnTo>
                  <a:cubicBezTo>
                    <a:pt x="12185" y="6880"/>
                    <a:pt x="12186" y="6879"/>
                    <a:pt x="12188" y="6878"/>
                  </a:cubicBezTo>
                  <a:lnTo>
                    <a:pt x="12188" y="6878"/>
                  </a:lnTo>
                  <a:cubicBezTo>
                    <a:pt x="12173" y="6880"/>
                    <a:pt x="12157" y="6882"/>
                    <a:pt x="12143" y="6884"/>
                  </a:cubicBezTo>
                  <a:lnTo>
                    <a:pt x="12143" y="6884"/>
                  </a:lnTo>
                  <a:cubicBezTo>
                    <a:pt x="12154" y="6883"/>
                    <a:pt x="12167" y="6882"/>
                    <a:pt x="12183" y="6880"/>
                  </a:cubicBezTo>
                  <a:lnTo>
                    <a:pt x="12183" y="6880"/>
                  </a:lnTo>
                  <a:cubicBezTo>
                    <a:pt x="12183" y="6880"/>
                    <a:pt x="12183" y="6881"/>
                    <a:pt x="12182" y="6881"/>
                  </a:cubicBezTo>
                  <a:lnTo>
                    <a:pt x="12182" y="6881"/>
                  </a:lnTo>
                  <a:cubicBezTo>
                    <a:pt x="12194" y="6880"/>
                    <a:pt x="12438" y="6878"/>
                    <a:pt x="12395" y="6869"/>
                  </a:cubicBezTo>
                  <a:lnTo>
                    <a:pt x="12383" y="6869"/>
                  </a:lnTo>
                  <a:cubicBezTo>
                    <a:pt x="12383" y="6869"/>
                    <a:pt x="12348" y="6857"/>
                    <a:pt x="12348" y="6845"/>
                  </a:cubicBezTo>
                  <a:cubicBezTo>
                    <a:pt x="12348" y="6821"/>
                    <a:pt x="12419" y="6821"/>
                    <a:pt x="12431" y="6810"/>
                  </a:cubicBezTo>
                  <a:cubicBezTo>
                    <a:pt x="12443" y="6810"/>
                    <a:pt x="12348" y="6786"/>
                    <a:pt x="12336" y="6786"/>
                  </a:cubicBezTo>
                  <a:cubicBezTo>
                    <a:pt x="12336" y="6786"/>
                    <a:pt x="12351" y="6771"/>
                    <a:pt x="12363" y="6771"/>
                  </a:cubicBezTo>
                  <a:cubicBezTo>
                    <a:pt x="12365" y="6771"/>
                    <a:pt x="12366" y="6771"/>
                    <a:pt x="12368" y="6771"/>
                  </a:cubicBezTo>
                  <a:lnTo>
                    <a:pt x="12368" y="6771"/>
                  </a:lnTo>
                  <a:cubicBezTo>
                    <a:pt x="12336" y="6750"/>
                    <a:pt x="12348" y="6750"/>
                    <a:pt x="12371" y="6750"/>
                  </a:cubicBezTo>
                  <a:lnTo>
                    <a:pt x="12348" y="6750"/>
                  </a:lnTo>
                  <a:cubicBezTo>
                    <a:pt x="12359" y="6750"/>
                    <a:pt x="12371" y="6738"/>
                    <a:pt x="12383" y="6738"/>
                  </a:cubicBezTo>
                  <a:lnTo>
                    <a:pt x="12359" y="6738"/>
                  </a:lnTo>
                  <a:cubicBezTo>
                    <a:pt x="12324" y="6726"/>
                    <a:pt x="12300" y="6726"/>
                    <a:pt x="12264" y="6726"/>
                  </a:cubicBezTo>
                  <a:cubicBezTo>
                    <a:pt x="12276" y="6726"/>
                    <a:pt x="12288" y="6726"/>
                    <a:pt x="12276" y="6714"/>
                  </a:cubicBezTo>
                  <a:lnTo>
                    <a:pt x="12264" y="6714"/>
                  </a:lnTo>
                  <a:cubicBezTo>
                    <a:pt x="12419" y="6702"/>
                    <a:pt x="12312" y="6702"/>
                    <a:pt x="12264" y="6702"/>
                  </a:cubicBezTo>
                  <a:lnTo>
                    <a:pt x="12300" y="6702"/>
                  </a:lnTo>
                  <a:cubicBezTo>
                    <a:pt x="12289" y="6681"/>
                    <a:pt x="12288" y="6669"/>
                    <a:pt x="12323" y="6658"/>
                  </a:cubicBezTo>
                  <a:lnTo>
                    <a:pt x="12323" y="6658"/>
                  </a:lnTo>
                  <a:cubicBezTo>
                    <a:pt x="12329" y="6657"/>
                    <a:pt x="12334" y="6656"/>
                    <a:pt x="12332" y="6656"/>
                  </a:cubicBezTo>
                  <a:lnTo>
                    <a:pt x="12332" y="6656"/>
                  </a:lnTo>
                  <a:cubicBezTo>
                    <a:pt x="12333" y="6655"/>
                    <a:pt x="12334" y="6655"/>
                    <a:pt x="12336" y="6655"/>
                  </a:cubicBezTo>
                  <a:lnTo>
                    <a:pt x="12336" y="6655"/>
                  </a:lnTo>
                  <a:cubicBezTo>
                    <a:pt x="12334" y="6655"/>
                    <a:pt x="12332" y="6655"/>
                    <a:pt x="12331" y="6655"/>
                  </a:cubicBezTo>
                  <a:lnTo>
                    <a:pt x="12331" y="6655"/>
                  </a:lnTo>
                  <a:cubicBezTo>
                    <a:pt x="12328" y="6655"/>
                    <a:pt x="12322" y="6655"/>
                    <a:pt x="12312" y="6655"/>
                  </a:cubicBezTo>
                  <a:cubicBezTo>
                    <a:pt x="12467" y="6655"/>
                    <a:pt x="12252" y="6643"/>
                    <a:pt x="12383" y="6643"/>
                  </a:cubicBezTo>
                  <a:cubicBezTo>
                    <a:pt x="12381" y="6640"/>
                    <a:pt x="12379" y="6638"/>
                    <a:pt x="12377" y="6637"/>
                  </a:cubicBezTo>
                  <a:lnTo>
                    <a:pt x="12377" y="6637"/>
                  </a:lnTo>
                  <a:cubicBezTo>
                    <a:pt x="12387" y="6638"/>
                    <a:pt x="12397" y="6640"/>
                    <a:pt x="12407" y="6643"/>
                  </a:cubicBezTo>
                  <a:cubicBezTo>
                    <a:pt x="12389" y="6637"/>
                    <a:pt x="12380" y="6634"/>
                    <a:pt x="12377" y="6634"/>
                  </a:cubicBezTo>
                  <a:lnTo>
                    <a:pt x="12377" y="6634"/>
                  </a:lnTo>
                  <a:cubicBezTo>
                    <a:pt x="12376" y="6634"/>
                    <a:pt x="12376" y="6635"/>
                    <a:pt x="12377" y="6637"/>
                  </a:cubicBezTo>
                  <a:lnTo>
                    <a:pt x="12377" y="6637"/>
                  </a:lnTo>
                  <a:cubicBezTo>
                    <a:pt x="12348" y="6632"/>
                    <a:pt x="12320" y="6631"/>
                    <a:pt x="12295" y="6631"/>
                  </a:cubicBezTo>
                  <a:lnTo>
                    <a:pt x="12295" y="6631"/>
                  </a:lnTo>
                  <a:cubicBezTo>
                    <a:pt x="12301" y="6628"/>
                    <a:pt x="12307" y="6623"/>
                    <a:pt x="12312" y="6619"/>
                  </a:cubicBezTo>
                  <a:cubicBezTo>
                    <a:pt x="12312" y="6619"/>
                    <a:pt x="12252" y="6595"/>
                    <a:pt x="12252" y="6595"/>
                  </a:cubicBezTo>
                  <a:cubicBezTo>
                    <a:pt x="12264" y="6595"/>
                    <a:pt x="12276" y="6583"/>
                    <a:pt x="12288" y="6583"/>
                  </a:cubicBezTo>
                  <a:lnTo>
                    <a:pt x="12228" y="6583"/>
                  </a:lnTo>
                  <a:cubicBezTo>
                    <a:pt x="12258" y="6577"/>
                    <a:pt x="12270" y="6577"/>
                    <a:pt x="12272" y="6577"/>
                  </a:cubicBezTo>
                  <a:cubicBezTo>
                    <a:pt x="12273" y="6577"/>
                    <a:pt x="12264" y="6577"/>
                    <a:pt x="12252" y="6571"/>
                  </a:cubicBezTo>
                  <a:lnTo>
                    <a:pt x="12252" y="6571"/>
                  </a:lnTo>
                  <a:cubicBezTo>
                    <a:pt x="12262" y="6574"/>
                    <a:pt x="12271" y="6575"/>
                    <a:pt x="12281" y="6575"/>
                  </a:cubicBezTo>
                  <a:cubicBezTo>
                    <a:pt x="12319" y="6575"/>
                    <a:pt x="12357" y="6560"/>
                    <a:pt x="12395" y="6560"/>
                  </a:cubicBezTo>
                  <a:cubicBezTo>
                    <a:pt x="12359" y="6560"/>
                    <a:pt x="12348" y="6548"/>
                    <a:pt x="12312" y="6536"/>
                  </a:cubicBezTo>
                  <a:lnTo>
                    <a:pt x="12329" y="6536"/>
                  </a:lnTo>
                  <a:cubicBezTo>
                    <a:pt x="12322" y="6530"/>
                    <a:pt x="12311" y="6519"/>
                    <a:pt x="12276" y="6512"/>
                  </a:cubicBezTo>
                  <a:cubicBezTo>
                    <a:pt x="12394" y="6512"/>
                    <a:pt x="12309" y="6512"/>
                    <a:pt x="12291" y="6503"/>
                  </a:cubicBezTo>
                  <a:lnTo>
                    <a:pt x="12291" y="6503"/>
                  </a:lnTo>
                  <a:cubicBezTo>
                    <a:pt x="12292" y="6503"/>
                    <a:pt x="12292" y="6503"/>
                    <a:pt x="12293" y="6503"/>
                  </a:cubicBezTo>
                  <a:cubicBezTo>
                    <a:pt x="12305" y="6503"/>
                    <a:pt x="12336" y="6488"/>
                    <a:pt x="12336" y="6488"/>
                  </a:cubicBezTo>
                  <a:cubicBezTo>
                    <a:pt x="12324" y="6476"/>
                    <a:pt x="12300" y="6476"/>
                    <a:pt x="12288" y="6476"/>
                  </a:cubicBezTo>
                  <a:cubicBezTo>
                    <a:pt x="12312" y="6476"/>
                    <a:pt x="12359" y="6476"/>
                    <a:pt x="12276" y="6464"/>
                  </a:cubicBezTo>
                  <a:cubicBezTo>
                    <a:pt x="12307" y="6454"/>
                    <a:pt x="12338" y="6426"/>
                    <a:pt x="12361" y="6426"/>
                  </a:cubicBezTo>
                  <a:cubicBezTo>
                    <a:pt x="12361" y="6426"/>
                    <a:pt x="12361" y="6426"/>
                    <a:pt x="12361" y="6426"/>
                  </a:cubicBezTo>
                  <a:lnTo>
                    <a:pt x="12361" y="6426"/>
                  </a:lnTo>
                  <a:cubicBezTo>
                    <a:pt x="12337" y="6421"/>
                    <a:pt x="12307" y="6416"/>
                    <a:pt x="12276" y="6413"/>
                  </a:cubicBezTo>
                  <a:lnTo>
                    <a:pt x="12276" y="6413"/>
                  </a:lnTo>
                  <a:cubicBezTo>
                    <a:pt x="12310" y="6404"/>
                    <a:pt x="12342" y="6386"/>
                    <a:pt x="12348" y="6357"/>
                  </a:cubicBezTo>
                  <a:lnTo>
                    <a:pt x="12336" y="6357"/>
                  </a:lnTo>
                  <a:cubicBezTo>
                    <a:pt x="12332" y="6353"/>
                    <a:pt x="12328" y="6350"/>
                    <a:pt x="12324" y="6349"/>
                  </a:cubicBezTo>
                  <a:lnTo>
                    <a:pt x="12324" y="6349"/>
                  </a:lnTo>
                  <a:cubicBezTo>
                    <a:pt x="12327" y="6349"/>
                    <a:pt x="12331" y="6348"/>
                    <a:pt x="12334" y="6348"/>
                  </a:cubicBezTo>
                  <a:cubicBezTo>
                    <a:pt x="12337" y="6348"/>
                    <a:pt x="12340" y="6348"/>
                    <a:pt x="12342" y="6349"/>
                  </a:cubicBezTo>
                  <a:cubicBezTo>
                    <a:pt x="12328" y="6345"/>
                    <a:pt x="12312" y="6345"/>
                    <a:pt x="12312" y="6345"/>
                  </a:cubicBezTo>
                  <a:cubicBezTo>
                    <a:pt x="12312" y="6345"/>
                    <a:pt x="12317" y="6345"/>
                    <a:pt x="12323" y="6345"/>
                  </a:cubicBezTo>
                  <a:lnTo>
                    <a:pt x="12323" y="6345"/>
                  </a:lnTo>
                  <a:cubicBezTo>
                    <a:pt x="12323" y="6345"/>
                    <a:pt x="12324" y="6345"/>
                    <a:pt x="12324" y="6345"/>
                  </a:cubicBezTo>
                  <a:lnTo>
                    <a:pt x="12324" y="6345"/>
                  </a:lnTo>
                  <a:lnTo>
                    <a:pt x="12324" y="6345"/>
                  </a:lnTo>
                  <a:cubicBezTo>
                    <a:pt x="12324" y="6345"/>
                    <a:pt x="12323" y="6345"/>
                    <a:pt x="12323" y="6345"/>
                  </a:cubicBezTo>
                  <a:lnTo>
                    <a:pt x="12323" y="6345"/>
                  </a:lnTo>
                  <a:cubicBezTo>
                    <a:pt x="12312" y="6333"/>
                    <a:pt x="12312" y="6333"/>
                    <a:pt x="12324" y="6333"/>
                  </a:cubicBezTo>
                  <a:lnTo>
                    <a:pt x="12264" y="6333"/>
                  </a:lnTo>
                  <a:cubicBezTo>
                    <a:pt x="12336" y="6333"/>
                    <a:pt x="12276" y="6309"/>
                    <a:pt x="12312" y="6309"/>
                  </a:cubicBezTo>
                  <a:cubicBezTo>
                    <a:pt x="12297" y="6309"/>
                    <a:pt x="12277" y="6300"/>
                    <a:pt x="12259" y="6296"/>
                  </a:cubicBezTo>
                  <a:lnTo>
                    <a:pt x="12259" y="6296"/>
                  </a:lnTo>
                  <a:cubicBezTo>
                    <a:pt x="12292" y="6293"/>
                    <a:pt x="12320" y="6286"/>
                    <a:pt x="12348" y="6286"/>
                  </a:cubicBezTo>
                  <a:cubicBezTo>
                    <a:pt x="12324" y="6274"/>
                    <a:pt x="12300" y="6274"/>
                    <a:pt x="12264" y="6274"/>
                  </a:cubicBezTo>
                  <a:cubicBezTo>
                    <a:pt x="12298" y="6262"/>
                    <a:pt x="12398" y="6262"/>
                    <a:pt x="12302" y="6241"/>
                  </a:cubicBezTo>
                  <a:lnTo>
                    <a:pt x="12302" y="6241"/>
                  </a:lnTo>
                  <a:cubicBezTo>
                    <a:pt x="12304" y="6241"/>
                    <a:pt x="12307" y="6241"/>
                    <a:pt x="12309" y="6241"/>
                  </a:cubicBezTo>
                  <a:cubicBezTo>
                    <a:pt x="12315" y="6241"/>
                    <a:pt x="12317" y="6240"/>
                    <a:pt x="12319" y="6238"/>
                  </a:cubicBezTo>
                  <a:lnTo>
                    <a:pt x="12288" y="6238"/>
                  </a:lnTo>
                  <a:cubicBezTo>
                    <a:pt x="12396" y="6202"/>
                    <a:pt x="12579" y="6166"/>
                    <a:pt x="12723" y="6166"/>
                  </a:cubicBezTo>
                  <a:cubicBezTo>
                    <a:pt x="12770" y="6166"/>
                    <a:pt x="12813" y="6170"/>
                    <a:pt x="12848" y="6179"/>
                  </a:cubicBezTo>
                  <a:cubicBezTo>
                    <a:pt x="12824" y="6179"/>
                    <a:pt x="12800" y="6179"/>
                    <a:pt x="12764" y="6190"/>
                  </a:cubicBezTo>
                  <a:cubicBezTo>
                    <a:pt x="12777" y="6193"/>
                    <a:pt x="12791" y="6194"/>
                    <a:pt x="12805" y="6194"/>
                  </a:cubicBezTo>
                  <a:cubicBezTo>
                    <a:pt x="12942" y="6194"/>
                    <a:pt x="13149" y="6090"/>
                    <a:pt x="13302" y="6090"/>
                  </a:cubicBezTo>
                  <a:cubicBezTo>
                    <a:pt x="13358" y="6090"/>
                    <a:pt x="13407" y="6104"/>
                    <a:pt x="13443" y="6143"/>
                  </a:cubicBezTo>
                  <a:cubicBezTo>
                    <a:pt x="13443" y="6143"/>
                    <a:pt x="13416" y="6148"/>
                    <a:pt x="13434" y="6148"/>
                  </a:cubicBezTo>
                  <a:cubicBezTo>
                    <a:pt x="13443" y="6148"/>
                    <a:pt x="13463" y="6147"/>
                    <a:pt x="13502" y="6143"/>
                  </a:cubicBezTo>
                  <a:cubicBezTo>
                    <a:pt x="13511" y="6143"/>
                    <a:pt x="13621" y="6123"/>
                    <a:pt x="13680" y="6123"/>
                  </a:cubicBezTo>
                  <a:cubicBezTo>
                    <a:pt x="13700" y="6123"/>
                    <a:pt x="13714" y="6125"/>
                    <a:pt x="13717" y="6131"/>
                  </a:cubicBezTo>
                  <a:cubicBezTo>
                    <a:pt x="13729" y="6143"/>
                    <a:pt x="13872" y="6143"/>
                    <a:pt x="13979" y="6143"/>
                  </a:cubicBezTo>
                  <a:cubicBezTo>
                    <a:pt x="14073" y="6132"/>
                    <a:pt x="14195" y="6131"/>
                    <a:pt x="14288" y="6106"/>
                  </a:cubicBezTo>
                  <a:lnTo>
                    <a:pt x="14288" y="6106"/>
                  </a:lnTo>
                  <a:cubicBezTo>
                    <a:pt x="14355" y="6104"/>
                    <a:pt x="14514" y="6095"/>
                    <a:pt x="14514" y="6095"/>
                  </a:cubicBezTo>
                  <a:lnTo>
                    <a:pt x="14514" y="6095"/>
                  </a:lnTo>
                  <a:cubicBezTo>
                    <a:pt x="14481" y="6128"/>
                    <a:pt x="14419" y="6136"/>
                    <a:pt x="14360" y="6136"/>
                  </a:cubicBezTo>
                  <a:cubicBezTo>
                    <a:pt x="14312" y="6136"/>
                    <a:pt x="14267" y="6131"/>
                    <a:pt x="14241" y="6131"/>
                  </a:cubicBezTo>
                  <a:cubicBezTo>
                    <a:pt x="14309" y="6173"/>
                    <a:pt x="14231" y="6179"/>
                    <a:pt x="14181" y="6179"/>
                  </a:cubicBezTo>
                  <a:cubicBezTo>
                    <a:pt x="14172" y="6179"/>
                    <a:pt x="14165" y="6179"/>
                    <a:pt x="14159" y="6179"/>
                  </a:cubicBezTo>
                  <a:lnTo>
                    <a:pt x="14159" y="6179"/>
                  </a:lnTo>
                  <a:cubicBezTo>
                    <a:pt x="14192" y="6183"/>
                    <a:pt x="14132" y="6203"/>
                    <a:pt x="14122" y="6214"/>
                  </a:cubicBezTo>
                  <a:cubicBezTo>
                    <a:pt x="14130" y="6214"/>
                    <a:pt x="14159" y="6209"/>
                    <a:pt x="14159" y="6209"/>
                  </a:cubicBezTo>
                  <a:lnTo>
                    <a:pt x="14159" y="6209"/>
                  </a:lnTo>
                  <a:cubicBezTo>
                    <a:pt x="14160" y="6209"/>
                    <a:pt x="14153" y="6210"/>
                    <a:pt x="14133" y="6214"/>
                  </a:cubicBezTo>
                  <a:lnTo>
                    <a:pt x="14193" y="6214"/>
                  </a:lnTo>
                  <a:cubicBezTo>
                    <a:pt x="14145" y="6214"/>
                    <a:pt x="14157" y="6226"/>
                    <a:pt x="14110" y="6226"/>
                  </a:cubicBezTo>
                  <a:cubicBezTo>
                    <a:pt x="14116" y="6226"/>
                    <a:pt x="14122" y="6226"/>
                    <a:pt x="14128" y="6228"/>
                  </a:cubicBezTo>
                  <a:lnTo>
                    <a:pt x="14128" y="6228"/>
                  </a:lnTo>
                  <a:cubicBezTo>
                    <a:pt x="14109" y="6232"/>
                    <a:pt x="14093" y="6238"/>
                    <a:pt x="14098" y="6238"/>
                  </a:cubicBezTo>
                  <a:cubicBezTo>
                    <a:pt x="14110" y="6250"/>
                    <a:pt x="14157" y="6286"/>
                    <a:pt x="14169" y="6286"/>
                  </a:cubicBezTo>
                  <a:cubicBezTo>
                    <a:pt x="14147" y="6291"/>
                    <a:pt x="14174" y="6300"/>
                    <a:pt x="14191" y="6304"/>
                  </a:cubicBezTo>
                  <a:lnTo>
                    <a:pt x="14191" y="6304"/>
                  </a:lnTo>
                  <a:cubicBezTo>
                    <a:pt x="14176" y="6302"/>
                    <a:pt x="14166" y="6301"/>
                    <a:pt x="14160" y="6301"/>
                  </a:cubicBezTo>
                  <a:cubicBezTo>
                    <a:pt x="14158" y="6301"/>
                    <a:pt x="14156" y="6302"/>
                    <a:pt x="14155" y="6302"/>
                  </a:cubicBezTo>
                  <a:lnTo>
                    <a:pt x="14155" y="6302"/>
                  </a:lnTo>
                  <a:cubicBezTo>
                    <a:pt x="14157" y="6302"/>
                    <a:pt x="14158" y="6302"/>
                    <a:pt x="14160" y="6303"/>
                  </a:cubicBezTo>
                  <a:lnTo>
                    <a:pt x="14160" y="6303"/>
                  </a:lnTo>
                  <a:cubicBezTo>
                    <a:pt x="14158" y="6302"/>
                    <a:pt x="14156" y="6302"/>
                    <a:pt x="14153" y="6302"/>
                  </a:cubicBezTo>
                  <a:lnTo>
                    <a:pt x="14153" y="6302"/>
                  </a:lnTo>
                  <a:cubicBezTo>
                    <a:pt x="14133" y="6305"/>
                    <a:pt x="14180" y="6325"/>
                    <a:pt x="14122" y="6333"/>
                  </a:cubicBezTo>
                  <a:lnTo>
                    <a:pt x="14241" y="6333"/>
                  </a:lnTo>
                  <a:cubicBezTo>
                    <a:pt x="14229" y="6333"/>
                    <a:pt x="14133" y="6333"/>
                    <a:pt x="14133" y="6345"/>
                  </a:cubicBezTo>
                  <a:cubicBezTo>
                    <a:pt x="14160" y="6345"/>
                    <a:pt x="14172" y="6353"/>
                    <a:pt x="14185" y="6357"/>
                  </a:cubicBezTo>
                  <a:lnTo>
                    <a:pt x="14098" y="6357"/>
                  </a:lnTo>
                  <a:cubicBezTo>
                    <a:pt x="14217" y="6357"/>
                    <a:pt x="14074" y="6357"/>
                    <a:pt x="14157" y="6369"/>
                  </a:cubicBezTo>
                  <a:cubicBezTo>
                    <a:pt x="14145" y="6369"/>
                    <a:pt x="14138" y="6370"/>
                    <a:pt x="14133" y="6371"/>
                  </a:cubicBezTo>
                  <a:lnTo>
                    <a:pt x="14133" y="6371"/>
                  </a:lnTo>
                  <a:cubicBezTo>
                    <a:pt x="14133" y="6370"/>
                    <a:pt x="14133" y="6370"/>
                    <a:pt x="14133" y="6369"/>
                  </a:cubicBezTo>
                  <a:cubicBezTo>
                    <a:pt x="14129" y="6369"/>
                    <a:pt x="14123" y="6370"/>
                    <a:pt x="14115" y="6372"/>
                  </a:cubicBezTo>
                  <a:lnTo>
                    <a:pt x="14115" y="6372"/>
                  </a:lnTo>
                  <a:cubicBezTo>
                    <a:pt x="14113" y="6372"/>
                    <a:pt x="14111" y="6372"/>
                    <a:pt x="14110" y="6372"/>
                  </a:cubicBezTo>
                  <a:cubicBezTo>
                    <a:pt x="14098" y="6372"/>
                    <a:pt x="14086" y="6375"/>
                    <a:pt x="14074" y="6381"/>
                  </a:cubicBezTo>
                  <a:cubicBezTo>
                    <a:pt x="14082" y="6381"/>
                    <a:pt x="14100" y="6376"/>
                    <a:pt x="14115" y="6372"/>
                  </a:cubicBezTo>
                  <a:lnTo>
                    <a:pt x="14115" y="6372"/>
                  </a:lnTo>
                  <a:cubicBezTo>
                    <a:pt x="14125" y="6373"/>
                    <a:pt x="14135" y="6376"/>
                    <a:pt x="14145" y="6381"/>
                  </a:cubicBezTo>
                  <a:cubicBezTo>
                    <a:pt x="14157" y="6381"/>
                    <a:pt x="14074" y="6393"/>
                    <a:pt x="14074" y="6393"/>
                  </a:cubicBezTo>
                  <a:cubicBezTo>
                    <a:pt x="14074" y="6393"/>
                    <a:pt x="14157" y="6405"/>
                    <a:pt x="14157" y="6405"/>
                  </a:cubicBezTo>
                  <a:lnTo>
                    <a:pt x="14122" y="6405"/>
                  </a:lnTo>
                  <a:cubicBezTo>
                    <a:pt x="14133" y="6405"/>
                    <a:pt x="14157" y="6417"/>
                    <a:pt x="14169" y="6417"/>
                  </a:cubicBezTo>
                  <a:lnTo>
                    <a:pt x="14110" y="6417"/>
                  </a:lnTo>
                  <a:cubicBezTo>
                    <a:pt x="14122" y="6417"/>
                    <a:pt x="14145" y="6417"/>
                    <a:pt x="14169" y="6429"/>
                  </a:cubicBezTo>
                  <a:cubicBezTo>
                    <a:pt x="14153" y="6429"/>
                    <a:pt x="14122" y="6434"/>
                    <a:pt x="14099" y="6434"/>
                  </a:cubicBezTo>
                  <a:cubicBezTo>
                    <a:pt x="14087" y="6434"/>
                    <a:pt x="14078" y="6433"/>
                    <a:pt x="14074" y="6429"/>
                  </a:cubicBezTo>
                  <a:lnTo>
                    <a:pt x="14074" y="6429"/>
                  </a:lnTo>
                  <a:cubicBezTo>
                    <a:pt x="14086" y="6440"/>
                    <a:pt x="14133" y="6440"/>
                    <a:pt x="14145" y="6440"/>
                  </a:cubicBezTo>
                  <a:cubicBezTo>
                    <a:pt x="14082" y="6440"/>
                    <a:pt x="14135" y="6456"/>
                    <a:pt x="14131" y="6456"/>
                  </a:cubicBezTo>
                  <a:cubicBezTo>
                    <a:pt x="14130" y="6456"/>
                    <a:pt x="14121" y="6454"/>
                    <a:pt x="14096" y="6448"/>
                  </a:cubicBezTo>
                  <a:lnTo>
                    <a:pt x="14096" y="6448"/>
                  </a:lnTo>
                  <a:cubicBezTo>
                    <a:pt x="14095" y="6450"/>
                    <a:pt x="14086" y="6452"/>
                    <a:pt x="14063" y="6452"/>
                  </a:cubicBezTo>
                  <a:lnTo>
                    <a:pt x="14063" y="6452"/>
                  </a:lnTo>
                  <a:cubicBezTo>
                    <a:pt x="14058" y="6450"/>
                    <a:pt x="14052" y="6449"/>
                    <a:pt x="14048" y="6449"/>
                  </a:cubicBezTo>
                  <a:cubicBezTo>
                    <a:pt x="14044" y="6449"/>
                    <a:pt x="14041" y="6450"/>
                    <a:pt x="14038" y="6452"/>
                  </a:cubicBezTo>
                  <a:cubicBezTo>
                    <a:pt x="14048" y="6452"/>
                    <a:pt x="14056" y="6452"/>
                    <a:pt x="14063" y="6452"/>
                  </a:cubicBezTo>
                  <a:lnTo>
                    <a:pt x="14063" y="6452"/>
                  </a:lnTo>
                  <a:cubicBezTo>
                    <a:pt x="14076" y="6457"/>
                    <a:pt x="14091" y="6464"/>
                    <a:pt x="14098" y="6464"/>
                  </a:cubicBezTo>
                  <a:cubicBezTo>
                    <a:pt x="14074" y="6464"/>
                    <a:pt x="14074" y="6476"/>
                    <a:pt x="14086" y="6476"/>
                  </a:cubicBezTo>
                  <a:cubicBezTo>
                    <a:pt x="14074" y="6476"/>
                    <a:pt x="14062" y="6476"/>
                    <a:pt x="14038" y="6488"/>
                  </a:cubicBezTo>
                  <a:lnTo>
                    <a:pt x="14062" y="6488"/>
                  </a:lnTo>
                  <a:cubicBezTo>
                    <a:pt x="14181" y="6500"/>
                    <a:pt x="14014" y="6500"/>
                    <a:pt x="13991" y="6500"/>
                  </a:cubicBezTo>
                  <a:cubicBezTo>
                    <a:pt x="14050" y="6500"/>
                    <a:pt x="14062" y="6512"/>
                    <a:pt x="14110" y="6512"/>
                  </a:cubicBezTo>
                  <a:lnTo>
                    <a:pt x="14086" y="6512"/>
                  </a:lnTo>
                  <a:cubicBezTo>
                    <a:pt x="14050" y="6512"/>
                    <a:pt x="14145" y="6524"/>
                    <a:pt x="14145" y="6524"/>
                  </a:cubicBezTo>
                  <a:cubicBezTo>
                    <a:pt x="14132" y="6527"/>
                    <a:pt x="14123" y="6529"/>
                    <a:pt x="14117" y="6530"/>
                  </a:cubicBezTo>
                  <a:lnTo>
                    <a:pt x="14117" y="6530"/>
                  </a:lnTo>
                  <a:cubicBezTo>
                    <a:pt x="14124" y="6524"/>
                    <a:pt x="14123" y="6522"/>
                    <a:pt x="14121" y="6522"/>
                  </a:cubicBezTo>
                  <a:cubicBezTo>
                    <a:pt x="14114" y="6522"/>
                    <a:pt x="14097" y="6531"/>
                    <a:pt x="14108" y="6531"/>
                  </a:cubicBezTo>
                  <a:cubicBezTo>
                    <a:pt x="14110" y="6531"/>
                    <a:pt x="14113" y="6531"/>
                    <a:pt x="14117" y="6530"/>
                  </a:cubicBezTo>
                  <a:lnTo>
                    <a:pt x="14117" y="6530"/>
                  </a:lnTo>
                  <a:cubicBezTo>
                    <a:pt x="14116" y="6531"/>
                    <a:pt x="14115" y="6531"/>
                    <a:pt x="14115" y="6532"/>
                  </a:cubicBezTo>
                  <a:lnTo>
                    <a:pt x="14115" y="6532"/>
                  </a:lnTo>
                  <a:cubicBezTo>
                    <a:pt x="14064" y="6529"/>
                    <a:pt x="14039" y="6527"/>
                    <a:pt x="14029" y="6527"/>
                  </a:cubicBezTo>
                  <a:cubicBezTo>
                    <a:pt x="14000" y="6527"/>
                    <a:pt x="14107" y="6538"/>
                    <a:pt x="14121" y="6538"/>
                  </a:cubicBezTo>
                  <a:cubicBezTo>
                    <a:pt x="14125" y="6538"/>
                    <a:pt x="14122" y="6538"/>
                    <a:pt x="14110" y="6536"/>
                  </a:cubicBezTo>
                  <a:cubicBezTo>
                    <a:pt x="14112" y="6534"/>
                    <a:pt x="14113" y="6533"/>
                    <a:pt x="14115" y="6532"/>
                  </a:cubicBezTo>
                  <a:lnTo>
                    <a:pt x="14115" y="6532"/>
                  </a:lnTo>
                  <a:cubicBezTo>
                    <a:pt x="14130" y="6533"/>
                    <a:pt x="14148" y="6534"/>
                    <a:pt x="14169" y="6536"/>
                  </a:cubicBezTo>
                  <a:cubicBezTo>
                    <a:pt x="14133" y="6536"/>
                    <a:pt x="14145" y="6536"/>
                    <a:pt x="14169" y="6548"/>
                  </a:cubicBezTo>
                  <a:cubicBezTo>
                    <a:pt x="14074" y="6548"/>
                    <a:pt x="14110" y="6548"/>
                    <a:pt x="14003" y="6560"/>
                  </a:cubicBezTo>
                  <a:lnTo>
                    <a:pt x="14050" y="6560"/>
                  </a:lnTo>
                  <a:cubicBezTo>
                    <a:pt x="14067" y="6565"/>
                    <a:pt x="14080" y="6569"/>
                    <a:pt x="14089" y="6571"/>
                  </a:cubicBezTo>
                  <a:lnTo>
                    <a:pt x="14110" y="6571"/>
                  </a:lnTo>
                  <a:cubicBezTo>
                    <a:pt x="14109" y="6574"/>
                    <a:pt x="14108" y="6575"/>
                    <a:pt x="14107" y="6577"/>
                  </a:cubicBezTo>
                  <a:lnTo>
                    <a:pt x="14107" y="6577"/>
                  </a:lnTo>
                  <a:cubicBezTo>
                    <a:pt x="14104" y="6576"/>
                    <a:pt x="14098" y="6574"/>
                    <a:pt x="14089" y="6571"/>
                  </a:cubicBezTo>
                  <a:lnTo>
                    <a:pt x="14038" y="6571"/>
                  </a:lnTo>
                  <a:cubicBezTo>
                    <a:pt x="14062" y="6571"/>
                    <a:pt x="14094" y="6577"/>
                    <a:pt x="14106" y="6579"/>
                  </a:cubicBezTo>
                  <a:lnTo>
                    <a:pt x="14106" y="6579"/>
                  </a:lnTo>
                  <a:cubicBezTo>
                    <a:pt x="14107" y="6578"/>
                    <a:pt x="14107" y="6578"/>
                    <a:pt x="14107" y="6577"/>
                  </a:cubicBezTo>
                  <a:lnTo>
                    <a:pt x="14107" y="6577"/>
                  </a:lnTo>
                  <a:cubicBezTo>
                    <a:pt x="14111" y="6579"/>
                    <a:pt x="14112" y="6579"/>
                    <a:pt x="14110" y="6579"/>
                  </a:cubicBezTo>
                  <a:cubicBezTo>
                    <a:pt x="14110" y="6579"/>
                    <a:pt x="14108" y="6579"/>
                    <a:pt x="14106" y="6579"/>
                  </a:cubicBezTo>
                  <a:lnTo>
                    <a:pt x="14106" y="6579"/>
                  </a:lnTo>
                  <a:cubicBezTo>
                    <a:pt x="14101" y="6595"/>
                    <a:pt x="14114" y="6595"/>
                    <a:pt x="14145" y="6595"/>
                  </a:cubicBezTo>
                  <a:cubicBezTo>
                    <a:pt x="14110" y="6601"/>
                    <a:pt x="14110" y="6604"/>
                    <a:pt x="14123" y="6604"/>
                  </a:cubicBezTo>
                  <a:cubicBezTo>
                    <a:pt x="14133" y="6604"/>
                    <a:pt x="14151" y="6602"/>
                    <a:pt x="14167" y="6599"/>
                  </a:cubicBezTo>
                  <a:lnTo>
                    <a:pt x="14167" y="6599"/>
                  </a:lnTo>
                  <a:cubicBezTo>
                    <a:pt x="14153" y="6603"/>
                    <a:pt x="14149" y="6606"/>
                    <a:pt x="14150" y="6608"/>
                  </a:cubicBezTo>
                  <a:lnTo>
                    <a:pt x="14150" y="6608"/>
                  </a:lnTo>
                  <a:cubicBezTo>
                    <a:pt x="14141" y="6607"/>
                    <a:pt x="14128" y="6607"/>
                    <a:pt x="14110" y="6607"/>
                  </a:cubicBezTo>
                  <a:cubicBezTo>
                    <a:pt x="14145" y="6619"/>
                    <a:pt x="14169" y="6619"/>
                    <a:pt x="14193" y="6619"/>
                  </a:cubicBezTo>
                  <a:cubicBezTo>
                    <a:pt x="14181" y="6619"/>
                    <a:pt x="14169" y="6619"/>
                    <a:pt x="14169" y="6631"/>
                  </a:cubicBezTo>
                  <a:cubicBezTo>
                    <a:pt x="14185" y="6627"/>
                    <a:pt x="14204" y="6626"/>
                    <a:pt x="14223" y="6626"/>
                  </a:cubicBezTo>
                  <a:cubicBezTo>
                    <a:pt x="14263" y="6626"/>
                    <a:pt x="14308" y="6631"/>
                    <a:pt x="14348" y="6631"/>
                  </a:cubicBezTo>
                  <a:cubicBezTo>
                    <a:pt x="14316" y="6635"/>
                    <a:pt x="14298" y="6636"/>
                    <a:pt x="14283" y="6636"/>
                  </a:cubicBezTo>
                  <a:cubicBezTo>
                    <a:pt x="14255" y="6636"/>
                    <a:pt x="14245" y="6631"/>
                    <a:pt x="14181" y="6631"/>
                  </a:cubicBezTo>
                  <a:lnTo>
                    <a:pt x="14133" y="6631"/>
                  </a:lnTo>
                  <a:cubicBezTo>
                    <a:pt x="14133" y="6634"/>
                    <a:pt x="14135" y="6635"/>
                    <a:pt x="14138" y="6635"/>
                  </a:cubicBezTo>
                  <a:cubicBezTo>
                    <a:pt x="14138" y="6635"/>
                    <a:pt x="14139" y="6634"/>
                    <a:pt x="14139" y="6634"/>
                  </a:cubicBezTo>
                  <a:lnTo>
                    <a:pt x="14139" y="6634"/>
                  </a:lnTo>
                  <a:cubicBezTo>
                    <a:pt x="14136" y="6636"/>
                    <a:pt x="14130" y="6639"/>
                    <a:pt x="14122" y="6643"/>
                  </a:cubicBezTo>
                  <a:cubicBezTo>
                    <a:pt x="14181" y="6643"/>
                    <a:pt x="14229" y="6655"/>
                    <a:pt x="14276" y="6655"/>
                  </a:cubicBezTo>
                  <a:lnTo>
                    <a:pt x="14169" y="6655"/>
                  </a:lnTo>
                  <a:cubicBezTo>
                    <a:pt x="14157" y="6655"/>
                    <a:pt x="14133" y="6655"/>
                    <a:pt x="14122" y="6667"/>
                  </a:cubicBezTo>
                  <a:cubicBezTo>
                    <a:pt x="14133" y="6661"/>
                    <a:pt x="14145" y="6658"/>
                    <a:pt x="14157" y="6658"/>
                  </a:cubicBezTo>
                  <a:cubicBezTo>
                    <a:pt x="14161" y="6658"/>
                    <a:pt x="14166" y="6658"/>
                    <a:pt x="14170" y="6659"/>
                  </a:cubicBezTo>
                  <a:lnTo>
                    <a:pt x="14170" y="6659"/>
                  </a:lnTo>
                  <a:cubicBezTo>
                    <a:pt x="14170" y="6659"/>
                    <a:pt x="14170" y="6659"/>
                    <a:pt x="14170" y="6659"/>
                  </a:cubicBezTo>
                  <a:cubicBezTo>
                    <a:pt x="14163" y="6659"/>
                    <a:pt x="14155" y="6662"/>
                    <a:pt x="14145" y="6667"/>
                  </a:cubicBezTo>
                  <a:lnTo>
                    <a:pt x="14185" y="6667"/>
                  </a:lnTo>
                  <a:cubicBezTo>
                    <a:pt x="14183" y="6664"/>
                    <a:pt x="14181" y="6662"/>
                    <a:pt x="14178" y="6661"/>
                  </a:cubicBezTo>
                  <a:lnTo>
                    <a:pt x="14178" y="6661"/>
                  </a:lnTo>
                  <a:cubicBezTo>
                    <a:pt x="14183" y="6662"/>
                    <a:pt x="14188" y="6664"/>
                    <a:pt x="14193" y="6667"/>
                  </a:cubicBezTo>
                  <a:lnTo>
                    <a:pt x="14185" y="6667"/>
                  </a:lnTo>
                  <a:cubicBezTo>
                    <a:pt x="14188" y="6670"/>
                    <a:pt x="14191" y="6674"/>
                    <a:pt x="14193" y="6679"/>
                  </a:cubicBezTo>
                  <a:cubicBezTo>
                    <a:pt x="14189" y="6675"/>
                    <a:pt x="14188" y="6673"/>
                    <a:pt x="14187" y="6673"/>
                  </a:cubicBezTo>
                  <a:cubicBezTo>
                    <a:pt x="14185" y="6673"/>
                    <a:pt x="14185" y="6679"/>
                    <a:pt x="14169" y="6679"/>
                  </a:cubicBezTo>
                  <a:cubicBezTo>
                    <a:pt x="14145" y="6702"/>
                    <a:pt x="14288" y="6702"/>
                    <a:pt x="14229" y="6702"/>
                  </a:cubicBezTo>
                  <a:lnTo>
                    <a:pt x="14133" y="6702"/>
                  </a:lnTo>
                  <a:cubicBezTo>
                    <a:pt x="14205" y="6702"/>
                    <a:pt x="14276" y="6702"/>
                    <a:pt x="14348" y="6714"/>
                  </a:cubicBezTo>
                  <a:cubicBezTo>
                    <a:pt x="14308" y="6714"/>
                    <a:pt x="14258" y="6720"/>
                    <a:pt x="14208" y="6720"/>
                  </a:cubicBezTo>
                  <a:cubicBezTo>
                    <a:pt x="14193" y="6720"/>
                    <a:pt x="14179" y="6719"/>
                    <a:pt x="14165" y="6718"/>
                  </a:cubicBezTo>
                  <a:lnTo>
                    <a:pt x="14165" y="6718"/>
                  </a:lnTo>
                  <a:cubicBezTo>
                    <a:pt x="14155" y="6720"/>
                    <a:pt x="14145" y="6722"/>
                    <a:pt x="14133" y="6726"/>
                  </a:cubicBezTo>
                  <a:cubicBezTo>
                    <a:pt x="14133" y="6726"/>
                    <a:pt x="14133" y="6738"/>
                    <a:pt x="14133" y="6738"/>
                  </a:cubicBezTo>
                  <a:cubicBezTo>
                    <a:pt x="14147" y="6738"/>
                    <a:pt x="14186" y="6746"/>
                    <a:pt x="14218" y="6750"/>
                  </a:cubicBezTo>
                  <a:lnTo>
                    <a:pt x="14145" y="6750"/>
                  </a:lnTo>
                  <a:cubicBezTo>
                    <a:pt x="14170" y="6750"/>
                    <a:pt x="14195" y="6750"/>
                    <a:pt x="14220" y="6750"/>
                  </a:cubicBezTo>
                  <a:lnTo>
                    <a:pt x="14220" y="6750"/>
                  </a:lnTo>
                  <a:cubicBezTo>
                    <a:pt x="14233" y="6752"/>
                    <a:pt x="14245" y="6753"/>
                    <a:pt x="14253" y="6753"/>
                  </a:cubicBezTo>
                  <a:cubicBezTo>
                    <a:pt x="14259" y="6753"/>
                    <a:pt x="14263" y="6753"/>
                    <a:pt x="14264" y="6751"/>
                  </a:cubicBezTo>
                  <a:lnTo>
                    <a:pt x="14264" y="6751"/>
                  </a:lnTo>
                  <a:cubicBezTo>
                    <a:pt x="14308" y="6753"/>
                    <a:pt x="14352" y="6756"/>
                    <a:pt x="14395" y="6762"/>
                  </a:cubicBezTo>
                  <a:cubicBezTo>
                    <a:pt x="14360" y="6762"/>
                    <a:pt x="14360" y="6762"/>
                    <a:pt x="14395" y="6774"/>
                  </a:cubicBezTo>
                  <a:cubicBezTo>
                    <a:pt x="14320" y="6765"/>
                    <a:pt x="14238" y="6757"/>
                    <a:pt x="14159" y="6757"/>
                  </a:cubicBezTo>
                  <a:cubicBezTo>
                    <a:pt x="14126" y="6757"/>
                    <a:pt x="14093" y="6758"/>
                    <a:pt x="14062" y="6762"/>
                  </a:cubicBezTo>
                  <a:cubicBezTo>
                    <a:pt x="14098" y="6774"/>
                    <a:pt x="14122" y="6774"/>
                    <a:pt x="14157" y="6774"/>
                  </a:cubicBezTo>
                  <a:cubicBezTo>
                    <a:pt x="14133" y="6774"/>
                    <a:pt x="14122" y="6762"/>
                    <a:pt x="14098" y="6762"/>
                  </a:cubicBezTo>
                  <a:cubicBezTo>
                    <a:pt x="14145" y="6762"/>
                    <a:pt x="14193" y="6762"/>
                    <a:pt x="14241" y="6774"/>
                  </a:cubicBezTo>
                  <a:lnTo>
                    <a:pt x="14133" y="6774"/>
                  </a:lnTo>
                  <a:cubicBezTo>
                    <a:pt x="14145" y="6780"/>
                    <a:pt x="14151" y="6783"/>
                    <a:pt x="14150" y="6783"/>
                  </a:cubicBezTo>
                  <a:cubicBezTo>
                    <a:pt x="14148" y="6783"/>
                    <a:pt x="14139" y="6780"/>
                    <a:pt x="14122" y="6774"/>
                  </a:cubicBezTo>
                  <a:lnTo>
                    <a:pt x="14122" y="6774"/>
                  </a:lnTo>
                  <a:cubicBezTo>
                    <a:pt x="14133" y="6786"/>
                    <a:pt x="14145" y="6786"/>
                    <a:pt x="14157" y="6786"/>
                  </a:cubicBezTo>
                  <a:cubicBezTo>
                    <a:pt x="14147" y="6786"/>
                    <a:pt x="14129" y="6794"/>
                    <a:pt x="14116" y="6797"/>
                  </a:cubicBezTo>
                  <a:lnTo>
                    <a:pt x="14116" y="6797"/>
                  </a:lnTo>
                  <a:cubicBezTo>
                    <a:pt x="14161" y="6791"/>
                    <a:pt x="14207" y="6789"/>
                    <a:pt x="14251" y="6789"/>
                  </a:cubicBezTo>
                  <a:cubicBezTo>
                    <a:pt x="14297" y="6789"/>
                    <a:pt x="14342" y="6792"/>
                    <a:pt x="14384" y="6798"/>
                  </a:cubicBezTo>
                  <a:lnTo>
                    <a:pt x="14157" y="6798"/>
                  </a:lnTo>
                  <a:cubicBezTo>
                    <a:pt x="14253" y="6810"/>
                    <a:pt x="14157" y="6810"/>
                    <a:pt x="14157" y="6810"/>
                  </a:cubicBezTo>
                  <a:cubicBezTo>
                    <a:pt x="14217" y="6810"/>
                    <a:pt x="14253" y="6810"/>
                    <a:pt x="14324" y="6821"/>
                  </a:cubicBezTo>
                  <a:cubicBezTo>
                    <a:pt x="14276" y="6821"/>
                    <a:pt x="14253" y="6845"/>
                    <a:pt x="14205" y="6845"/>
                  </a:cubicBezTo>
                  <a:lnTo>
                    <a:pt x="14169" y="6845"/>
                  </a:lnTo>
                  <a:cubicBezTo>
                    <a:pt x="14153" y="6845"/>
                    <a:pt x="14227" y="6851"/>
                    <a:pt x="14247" y="6851"/>
                  </a:cubicBezTo>
                  <a:cubicBezTo>
                    <a:pt x="14257" y="6851"/>
                    <a:pt x="14253" y="6849"/>
                    <a:pt x="14217" y="6845"/>
                  </a:cubicBezTo>
                  <a:cubicBezTo>
                    <a:pt x="14276" y="6845"/>
                    <a:pt x="14324" y="6845"/>
                    <a:pt x="14384" y="6857"/>
                  </a:cubicBezTo>
                  <a:lnTo>
                    <a:pt x="14348" y="6857"/>
                  </a:lnTo>
                  <a:cubicBezTo>
                    <a:pt x="14348" y="6857"/>
                    <a:pt x="14443" y="6869"/>
                    <a:pt x="14419" y="6869"/>
                  </a:cubicBezTo>
                  <a:cubicBezTo>
                    <a:pt x="14362" y="6874"/>
                    <a:pt x="14318" y="6878"/>
                    <a:pt x="14287" y="6881"/>
                  </a:cubicBezTo>
                  <a:lnTo>
                    <a:pt x="14287" y="6881"/>
                  </a:lnTo>
                  <a:cubicBezTo>
                    <a:pt x="14311" y="6880"/>
                    <a:pt x="14541" y="6877"/>
                    <a:pt x="14491" y="6869"/>
                  </a:cubicBezTo>
                  <a:cubicBezTo>
                    <a:pt x="14479" y="6869"/>
                    <a:pt x="14455" y="6857"/>
                    <a:pt x="14455" y="6845"/>
                  </a:cubicBezTo>
                  <a:cubicBezTo>
                    <a:pt x="14455" y="6821"/>
                    <a:pt x="14526" y="6821"/>
                    <a:pt x="14538" y="6810"/>
                  </a:cubicBezTo>
                  <a:cubicBezTo>
                    <a:pt x="14538" y="6810"/>
                    <a:pt x="14443" y="6786"/>
                    <a:pt x="14431" y="6786"/>
                  </a:cubicBezTo>
                  <a:cubicBezTo>
                    <a:pt x="14431" y="6786"/>
                    <a:pt x="14454" y="6771"/>
                    <a:pt x="14469" y="6771"/>
                  </a:cubicBezTo>
                  <a:cubicBezTo>
                    <a:pt x="14471" y="6771"/>
                    <a:pt x="14474" y="6771"/>
                    <a:pt x="14475" y="6772"/>
                  </a:cubicBezTo>
                  <a:lnTo>
                    <a:pt x="14475" y="6772"/>
                  </a:lnTo>
                  <a:cubicBezTo>
                    <a:pt x="14443" y="6750"/>
                    <a:pt x="14444" y="6750"/>
                    <a:pt x="14479" y="6750"/>
                  </a:cubicBezTo>
                  <a:lnTo>
                    <a:pt x="14443" y="6750"/>
                  </a:lnTo>
                  <a:cubicBezTo>
                    <a:pt x="14455" y="6750"/>
                    <a:pt x="14467" y="6750"/>
                    <a:pt x="14479" y="6738"/>
                  </a:cubicBezTo>
                  <a:lnTo>
                    <a:pt x="14455" y="6738"/>
                  </a:lnTo>
                  <a:cubicBezTo>
                    <a:pt x="14431" y="6726"/>
                    <a:pt x="14395" y="6726"/>
                    <a:pt x="14372" y="6726"/>
                  </a:cubicBezTo>
                  <a:cubicBezTo>
                    <a:pt x="14384" y="6726"/>
                    <a:pt x="14384" y="6726"/>
                    <a:pt x="14372" y="6714"/>
                  </a:cubicBezTo>
                  <a:lnTo>
                    <a:pt x="14360" y="6714"/>
                  </a:lnTo>
                  <a:cubicBezTo>
                    <a:pt x="14514" y="6702"/>
                    <a:pt x="14419" y="6702"/>
                    <a:pt x="14372" y="6702"/>
                  </a:cubicBezTo>
                  <a:lnTo>
                    <a:pt x="14395" y="6702"/>
                  </a:lnTo>
                  <a:cubicBezTo>
                    <a:pt x="14384" y="6679"/>
                    <a:pt x="14395" y="6667"/>
                    <a:pt x="14443" y="6655"/>
                  </a:cubicBezTo>
                  <a:lnTo>
                    <a:pt x="14443" y="6655"/>
                  </a:lnTo>
                  <a:cubicBezTo>
                    <a:pt x="14437" y="6655"/>
                    <a:pt x="14432" y="6656"/>
                    <a:pt x="14428" y="6656"/>
                  </a:cubicBezTo>
                  <a:lnTo>
                    <a:pt x="14428" y="6656"/>
                  </a:lnTo>
                  <a:cubicBezTo>
                    <a:pt x="14430" y="6656"/>
                    <a:pt x="14425" y="6655"/>
                    <a:pt x="14407" y="6655"/>
                  </a:cubicBezTo>
                  <a:cubicBezTo>
                    <a:pt x="14562" y="6655"/>
                    <a:pt x="14348" y="6643"/>
                    <a:pt x="14479" y="6643"/>
                  </a:cubicBezTo>
                  <a:cubicBezTo>
                    <a:pt x="14476" y="6640"/>
                    <a:pt x="14475" y="6638"/>
                    <a:pt x="14474" y="6637"/>
                  </a:cubicBezTo>
                  <a:lnTo>
                    <a:pt x="14474" y="6637"/>
                  </a:lnTo>
                  <a:cubicBezTo>
                    <a:pt x="14483" y="6638"/>
                    <a:pt x="14493" y="6640"/>
                    <a:pt x="14503" y="6643"/>
                  </a:cubicBezTo>
                  <a:cubicBezTo>
                    <a:pt x="14491" y="6637"/>
                    <a:pt x="14482" y="6634"/>
                    <a:pt x="14477" y="6634"/>
                  </a:cubicBezTo>
                  <a:lnTo>
                    <a:pt x="14477" y="6634"/>
                  </a:lnTo>
                  <a:cubicBezTo>
                    <a:pt x="14475" y="6634"/>
                    <a:pt x="14474" y="6635"/>
                    <a:pt x="14474" y="6637"/>
                  </a:cubicBezTo>
                  <a:lnTo>
                    <a:pt x="14474" y="6637"/>
                  </a:lnTo>
                  <a:cubicBezTo>
                    <a:pt x="14448" y="6632"/>
                    <a:pt x="14423" y="6631"/>
                    <a:pt x="14397" y="6631"/>
                  </a:cubicBezTo>
                  <a:lnTo>
                    <a:pt x="14397" y="6631"/>
                  </a:lnTo>
                  <a:cubicBezTo>
                    <a:pt x="14403" y="6628"/>
                    <a:pt x="14410" y="6623"/>
                    <a:pt x="14419" y="6619"/>
                  </a:cubicBezTo>
                  <a:cubicBezTo>
                    <a:pt x="14419" y="6619"/>
                    <a:pt x="14360" y="6595"/>
                    <a:pt x="14348" y="6595"/>
                  </a:cubicBezTo>
                  <a:cubicBezTo>
                    <a:pt x="14360" y="6595"/>
                    <a:pt x="14384" y="6583"/>
                    <a:pt x="14395" y="6583"/>
                  </a:cubicBezTo>
                  <a:lnTo>
                    <a:pt x="14336" y="6583"/>
                  </a:lnTo>
                  <a:cubicBezTo>
                    <a:pt x="14360" y="6577"/>
                    <a:pt x="14369" y="6577"/>
                    <a:pt x="14369" y="6577"/>
                  </a:cubicBezTo>
                  <a:cubicBezTo>
                    <a:pt x="14369" y="6577"/>
                    <a:pt x="14360" y="6577"/>
                    <a:pt x="14348" y="6571"/>
                  </a:cubicBezTo>
                  <a:lnTo>
                    <a:pt x="14348" y="6571"/>
                  </a:lnTo>
                  <a:cubicBezTo>
                    <a:pt x="14357" y="6574"/>
                    <a:pt x="14367" y="6575"/>
                    <a:pt x="14376" y="6575"/>
                  </a:cubicBezTo>
                  <a:cubicBezTo>
                    <a:pt x="14414" y="6575"/>
                    <a:pt x="14453" y="6560"/>
                    <a:pt x="14491" y="6560"/>
                  </a:cubicBezTo>
                  <a:cubicBezTo>
                    <a:pt x="14467" y="6560"/>
                    <a:pt x="14443" y="6548"/>
                    <a:pt x="14407" y="6548"/>
                  </a:cubicBezTo>
                  <a:cubicBezTo>
                    <a:pt x="14414" y="6540"/>
                    <a:pt x="14422" y="6538"/>
                    <a:pt x="14429" y="6536"/>
                  </a:cubicBezTo>
                  <a:lnTo>
                    <a:pt x="14429" y="6536"/>
                  </a:lnTo>
                  <a:cubicBezTo>
                    <a:pt x="14424" y="6531"/>
                    <a:pt x="14416" y="6519"/>
                    <a:pt x="14372" y="6512"/>
                  </a:cubicBezTo>
                  <a:cubicBezTo>
                    <a:pt x="14489" y="6512"/>
                    <a:pt x="14405" y="6512"/>
                    <a:pt x="14396" y="6503"/>
                  </a:cubicBezTo>
                  <a:lnTo>
                    <a:pt x="14396" y="6503"/>
                  </a:lnTo>
                  <a:cubicBezTo>
                    <a:pt x="14396" y="6503"/>
                    <a:pt x="14396" y="6503"/>
                    <a:pt x="14396" y="6503"/>
                  </a:cubicBezTo>
                  <a:cubicBezTo>
                    <a:pt x="14404" y="6503"/>
                    <a:pt x="14441" y="6488"/>
                    <a:pt x="14431" y="6488"/>
                  </a:cubicBezTo>
                  <a:cubicBezTo>
                    <a:pt x="14419" y="6476"/>
                    <a:pt x="14407" y="6476"/>
                    <a:pt x="14384" y="6476"/>
                  </a:cubicBezTo>
                  <a:cubicBezTo>
                    <a:pt x="14419" y="6476"/>
                    <a:pt x="14467" y="6476"/>
                    <a:pt x="14372" y="6464"/>
                  </a:cubicBezTo>
                  <a:cubicBezTo>
                    <a:pt x="14412" y="6454"/>
                    <a:pt x="14435" y="6427"/>
                    <a:pt x="14456" y="6426"/>
                  </a:cubicBezTo>
                  <a:lnTo>
                    <a:pt x="14456" y="6426"/>
                  </a:lnTo>
                  <a:cubicBezTo>
                    <a:pt x="14428" y="6421"/>
                    <a:pt x="14392" y="6418"/>
                    <a:pt x="14358" y="6417"/>
                  </a:cubicBezTo>
                  <a:lnTo>
                    <a:pt x="14358" y="6417"/>
                  </a:lnTo>
                  <a:cubicBezTo>
                    <a:pt x="14397" y="6410"/>
                    <a:pt x="14436" y="6392"/>
                    <a:pt x="14443" y="6357"/>
                  </a:cubicBezTo>
                  <a:lnTo>
                    <a:pt x="14431" y="6357"/>
                  </a:lnTo>
                  <a:cubicBezTo>
                    <a:pt x="14431" y="6352"/>
                    <a:pt x="14429" y="6349"/>
                    <a:pt x="14425" y="6348"/>
                  </a:cubicBezTo>
                  <a:lnTo>
                    <a:pt x="14425" y="6348"/>
                  </a:lnTo>
                  <a:cubicBezTo>
                    <a:pt x="14427" y="6348"/>
                    <a:pt x="14429" y="6348"/>
                    <a:pt x="14431" y="6348"/>
                  </a:cubicBezTo>
                  <a:cubicBezTo>
                    <a:pt x="14443" y="6348"/>
                    <a:pt x="14455" y="6351"/>
                    <a:pt x="14467" y="6357"/>
                  </a:cubicBezTo>
                  <a:cubicBezTo>
                    <a:pt x="14455" y="6345"/>
                    <a:pt x="14407" y="6345"/>
                    <a:pt x="14407" y="6345"/>
                  </a:cubicBezTo>
                  <a:cubicBezTo>
                    <a:pt x="14407" y="6345"/>
                    <a:pt x="14412" y="6345"/>
                    <a:pt x="14419" y="6345"/>
                  </a:cubicBezTo>
                  <a:lnTo>
                    <a:pt x="14419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20" y="6345"/>
                  </a:lnTo>
                  <a:lnTo>
                    <a:pt x="14420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19" y="6345"/>
                  </a:lnTo>
                  <a:cubicBezTo>
                    <a:pt x="14408" y="6333"/>
                    <a:pt x="14419" y="6333"/>
                    <a:pt x="14431" y="6333"/>
                  </a:cubicBezTo>
                  <a:lnTo>
                    <a:pt x="14360" y="6333"/>
                  </a:lnTo>
                  <a:cubicBezTo>
                    <a:pt x="14443" y="6333"/>
                    <a:pt x="14384" y="6309"/>
                    <a:pt x="14407" y="6309"/>
                  </a:cubicBezTo>
                  <a:cubicBezTo>
                    <a:pt x="14400" y="6309"/>
                    <a:pt x="14378" y="6300"/>
                    <a:pt x="14360" y="6296"/>
                  </a:cubicBezTo>
                  <a:lnTo>
                    <a:pt x="14360" y="6296"/>
                  </a:lnTo>
                  <a:cubicBezTo>
                    <a:pt x="14388" y="6293"/>
                    <a:pt x="14418" y="6286"/>
                    <a:pt x="14455" y="6286"/>
                  </a:cubicBezTo>
                  <a:cubicBezTo>
                    <a:pt x="14419" y="6274"/>
                    <a:pt x="14395" y="6274"/>
                    <a:pt x="14372" y="6274"/>
                  </a:cubicBezTo>
                  <a:cubicBezTo>
                    <a:pt x="14395" y="6262"/>
                    <a:pt x="14503" y="6262"/>
                    <a:pt x="14395" y="6250"/>
                  </a:cubicBezTo>
                  <a:cubicBezTo>
                    <a:pt x="14400" y="6246"/>
                    <a:pt x="14405" y="6243"/>
                    <a:pt x="14412" y="6241"/>
                  </a:cubicBezTo>
                  <a:lnTo>
                    <a:pt x="14412" y="6241"/>
                  </a:lnTo>
                  <a:cubicBezTo>
                    <a:pt x="14414" y="6241"/>
                    <a:pt x="14415" y="6241"/>
                    <a:pt x="14416" y="6241"/>
                  </a:cubicBezTo>
                  <a:cubicBezTo>
                    <a:pt x="14421" y="6241"/>
                    <a:pt x="14423" y="6240"/>
                    <a:pt x="14424" y="6239"/>
                  </a:cubicBezTo>
                  <a:lnTo>
                    <a:pt x="14424" y="6239"/>
                  </a:lnTo>
                  <a:cubicBezTo>
                    <a:pt x="14420" y="6240"/>
                    <a:pt x="14416" y="6240"/>
                    <a:pt x="14412" y="6241"/>
                  </a:cubicBezTo>
                  <a:lnTo>
                    <a:pt x="14412" y="6241"/>
                  </a:lnTo>
                  <a:cubicBezTo>
                    <a:pt x="14408" y="6241"/>
                    <a:pt x="14403" y="6240"/>
                    <a:pt x="14395" y="6238"/>
                  </a:cubicBezTo>
                  <a:cubicBezTo>
                    <a:pt x="14407" y="6226"/>
                    <a:pt x="14467" y="6179"/>
                    <a:pt x="14443" y="6179"/>
                  </a:cubicBezTo>
                  <a:cubicBezTo>
                    <a:pt x="14527" y="6165"/>
                    <a:pt x="14610" y="6159"/>
                    <a:pt x="14694" y="6159"/>
                  </a:cubicBezTo>
                  <a:cubicBezTo>
                    <a:pt x="14753" y="6159"/>
                    <a:pt x="14812" y="6162"/>
                    <a:pt x="14872" y="6167"/>
                  </a:cubicBezTo>
                  <a:cubicBezTo>
                    <a:pt x="14800" y="6167"/>
                    <a:pt x="14729" y="6179"/>
                    <a:pt x="14657" y="6190"/>
                  </a:cubicBezTo>
                  <a:cubicBezTo>
                    <a:pt x="14760" y="6232"/>
                    <a:pt x="15023" y="6290"/>
                    <a:pt x="15161" y="6290"/>
                  </a:cubicBezTo>
                  <a:cubicBezTo>
                    <a:pt x="15183" y="6290"/>
                    <a:pt x="15202" y="6289"/>
                    <a:pt x="15217" y="6286"/>
                  </a:cubicBezTo>
                  <a:lnTo>
                    <a:pt x="15217" y="6286"/>
                  </a:lnTo>
                  <a:cubicBezTo>
                    <a:pt x="15195" y="6291"/>
                    <a:pt x="15222" y="6300"/>
                    <a:pt x="15239" y="6304"/>
                  </a:cubicBezTo>
                  <a:lnTo>
                    <a:pt x="15239" y="6304"/>
                  </a:lnTo>
                  <a:cubicBezTo>
                    <a:pt x="15224" y="6302"/>
                    <a:pt x="15214" y="6301"/>
                    <a:pt x="15208" y="6301"/>
                  </a:cubicBezTo>
                  <a:cubicBezTo>
                    <a:pt x="15207" y="6301"/>
                    <a:pt x="15207" y="6301"/>
                    <a:pt x="15206" y="6301"/>
                  </a:cubicBezTo>
                  <a:lnTo>
                    <a:pt x="15206" y="6301"/>
                  </a:lnTo>
                  <a:cubicBezTo>
                    <a:pt x="15195" y="6299"/>
                    <a:pt x="15183" y="6298"/>
                    <a:pt x="15169" y="6298"/>
                  </a:cubicBezTo>
                  <a:cubicBezTo>
                    <a:pt x="15182" y="6299"/>
                    <a:pt x="15192" y="6301"/>
                    <a:pt x="15201" y="6302"/>
                  </a:cubicBezTo>
                  <a:lnTo>
                    <a:pt x="15201" y="6302"/>
                  </a:lnTo>
                  <a:cubicBezTo>
                    <a:pt x="15203" y="6302"/>
                    <a:pt x="15204" y="6302"/>
                    <a:pt x="15206" y="6301"/>
                  </a:cubicBezTo>
                  <a:lnTo>
                    <a:pt x="15206" y="6301"/>
                  </a:lnTo>
                  <a:cubicBezTo>
                    <a:pt x="15212" y="6302"/>
                    <a:pt x="15217" y="6304"/>
                    <a:pt x="15222" y="6305"/>
                  </a:cubicBezTo>
                  <a:lnTo>
                    <a:pt x="15222" y="6305"/>
                  </a:lnTo>
                  <a:cubicBezTo>
                    <a:pt x="15216" y="6304"/>
                    <a:pt x="15210" y="6303"/>
                    <a:pt x="15201" y="6302"/>
                  </a:cubicBezTo>
                  <a:lnTo>
                    <a:pt x="15201" y="6302"/>
                  </a:lnTo>
                  <a:cubicBezTo>
                    <a:pt x="15182" y="6305"/>
                    <a:pt x="15231" y="6325"/>
                    <a:pt x="15181" y="6333"/>
                  </a:cubicBezTo>
                  <a:lnTo>
                    <a:pt x="15288" y="6333"/>
                  </a:lnTo>
                  <a:cubicBezTo>
                    <a:pt x="15288" y="6333"/>
                    <a:pt x="15193" y="6333"/>
                    <a:pt x="15181" y="6345"/>
                  </a:cubicBezTo>
                  <a:cubicBezTo>
                    <a:pt x="15208" y="6345"/>
                    <a:pt x="15220" y="6353"/>
                    <a:pt x="15233" y="6357"/>
                  </a:cubicBezTo>
                  <a:lnTo>
                    <a:pt x="15146" y="6357"/>
                  </a:lnTo>
                  <a:cubicBezTo>
                    <a:pt x="15265" y="6357"/>
                    <a:pt x="15122" y="6357"/>
                    <a:pt x="15205" y="6369"/>
                  </a:cubicBezTo>
                  <a:cubicBezTo>
                    <a:pt x="15200" y="6369"/>
                    <a:pt x="15196" y="6369"/>
                    <a:pt x="15193" y="6369"/>
                  </a:cubicBezTo>
                  <a:lnTo>
                    <a:pt x="15193" y="6369"/>
                  </a:lnTo>
                  <a:cubicBezTo>
                    <a:pt x="15193" y="6369"/>
                    <a:pt x="15193" y="6369"/>
                    <a:pt x="15193" y="6369"/>
                  </a:cubicBezTo>
                  <a:cubicBezTo>
                    <a:pt x="15169" y="6369"/>
                    <a:pt x="15146" y="6381"/>
                    <a:pt x="15134" y="6381"/>
                  </a:cubicBezTo>
                  <a:cubicBezTo>
                    <a:pt x="15149" y="6381"/>
                    <a:pt x="15165" y="6376"/>
                    <a:pt x="15178" y="6376"/>
                  </a:cubicBezTo>
                  <a:cubicBezTo>
                    <a:pt x="15184" y="6376"/>
                    <a:pt x="15189" y="6377"/>
                    <a:pt x="15193" y="6381"/>
                  </a:cubicBezTo>
                  <a:cubicBezTo>
                    <a:pt x="15205" y="6381"/>
                    <a:pt x="15134" y="6393"/>
                    <a:pt x="15122" y="6393"/>
                  </a:cubicBezTo>
                  <a:cubicBezTo>
                    <a:pt x="15122" y="6393"/>
                    <a:pt x="15205" y="6405"/>
                    <a:pt x="15205" y="6405"/>
                  </a:cubicBezTo>
                  <a:lnTo>
                    <a:pt x="15169" y="6405"/>
                  </a:lnTo>
                  <a:cubicBezTo>
                    <a:pt x="15181" y="6405"/>
                    <a:pt x="15217" y="6417"/>
                    <a:pt x="15217" y="6417"/>
                  </a:cubicBezTo>
                  <a:lnTo>
                    <a:pt x="15157" y="6417"/>
                  </a:lnTo>
                  <a:cubicBezTo>
                    <a:pt x="15181" y="6417"/>
                    <a:pt x="15205" y="6417"/>
                    <a:pt x="15217" y="6429"/>
                  </a:cubicBezTo>
                  <a:cubicBezTo>
                    <a:pt x="15201" y="6429"/>
                    <a:pt x="15175" y="6434"/>
                    <a:pt x="15155" y="6434"/>
                  </a:cubicBezTo>
                  <a:cubicBezTo>
                    <a:pt x="15146" y="6434"/>
                    <a:pt x="15138" y="6433"/>
                    <a:pt x="15134" y="6429"/>
                  </a:cubicBezTo>
                  <a:lnTo>
                    <a:pt x="15134" y="6429"/>
                  </a:lnTo>
                  <a:cubicBezTo>
                    <a:pt x="15146" y="6440"/>
                    <a:pt x="15181" y="6440"/>
                    <a:pt x="15193" y="6440"/>
                  </a:cubicBezTo>
                  <a:cubicBezTo>
                    <a:pt x="15138" y="6440"/>
                    <a:pt x="15193" y="6456"/>
                    <a:pt x="15187" y="6456"/>
                  </a:cubicBezTo>
                  <a:cubicBezTo>
                    <a:pt x="15185" y="6456"/>
                    <a:pt x="15175" y="6454"/>
                    <a:pt x="15151" y="6449"/>
                  </a:cubicBezTo>
                  <a:lnTo>
                    <a:pt x="15151" y="6449"/>
                  </a:lnTo>
                  <a:cubicBezTo>
                    <a:pt x="15149" y="6451"/>
                    <a:pt x="15139" y="6452"/>
                    <a:pt x="15118" y="6452"/>
                  </a:cubicBezTo>
                  <a:lnTo>
                    <a:pt x="15118" y="6452"/>
                  </a:lnTo>
                  <a:cubicBezTo>
                    <a:pt x="15114" y="6450"/>
                    <a:pt x="15110" y="6449"/>
                    <a:pt x="15106" y="6449"/>
                  </a:cubicBezTo>
                  <a:cubicBezTo>
                    <a:pt x="15103" y="6449"/>
                    <a:pt x="15100" y="6450"/>
                    <a:pt x="15098" y="6452"/>
                  </a:cubicBezTo>
                  <a:cubicBezTo>
                    <a:pt x="15106" y="6452"/>
                    <a:pt x="15112" y="6452"/>
                    <a:pt x="15118" y="6452"/>
                  </a:cubicBezTo>
                  <a:lnTo>
                    <a:pt x="15118" y="6452"/>
                  </a:lnTo>
                  <a:cubicBezTo>
                    <a:pt x="15128" y="6457"/>
                    <a:pt x="15139" y="6464"/>
                    <a:pt x="15146" y="6464"/>
                  </a:cubicBezTo>
                  <a:cubicBezTo>
                    <a:pt x="15122" y="6464"/>
                    <a:pt x="15122" y="6476"/>
                    <a:pt x="15146" y="6476"/>
                  </a:cubicBezTo>
                  <a:cubicBezTo>
                    <a:pt x="15122" y="6476"/>
                    <a:pt x="15110" y="6476"/>
                    <a:pt x="15086" y="6488"/>
                  </a:cubicBezTo>
                  <a:lnTo>
                    <a:pt x="15122" y="6488"/>
                  </a:lnTo>
                  <a:cubicBezTo>
                    <a:pt x="15229" y="6500"/>
                    <a:pt x="15062" y="6500"/>
                    <a:pt x="15050" y="6500"/>
                  </a:cubicBezTo>
                  <a:cubicBezTo>
                    <a:pt x="15098" y="6500"/>
                    <a:pt x="15110" y="6512"/>
                    <a:pt x="15157" y="6512"/>
                  </a:cubicBezTo>
                  <a:lnTo>
                    <a:pt x="15134" y="6512"/>
                  </a:lnTo>
                  <a:cubicBezTo>
                    <a:pt x="15110" y="6512"/>
                    <a:pt x="15193" y="6524"/>
                    <a:pt x="15193" y="6524"/>
                  </a:cubicBezTo>
                  <a:cubicBezTo>
                    <a:pt x="15186" y="6525"/>
                    <a:pt x="15181" y="6527"/>
                    <a:pt x="15176" y="6528"/>
                  </a:cubicBezTo>
                  <a:lnTo>
                    <a:pt x="15176" y="6528"/>
                  </a:lnTo>
                  <a:cubicBezTo>
                    <a:pt x="15178" y="6523"/>
                    <a:pt x="15176" y="6522"/>
                    <a:pt x="15172" y="6522"/>
                  </a:cubicBezTo>
                  <a:cubicBezTo>
                    <a:pt x="15163" y="6522"/>
                    <a:pt x="15145" y="6531"/>
                    <a:pt x="15156" y="6531"/>
                  </a:cubicBezTo>
                  <a:cubicBezTo>
                    <a:pt x="15160" y="6531"/>
                    <a:pt x="15166" y="6530"/>
                    <a:pt x="15176" y="6528"/>
                  </a:cubicBezTo>
                  <a:lnTo>
                    <a:pt x="15176" y="6528"/>
                  </a:lnTo>
                  <a:cubicBezTo>
                    <a:pt x="15175" y="6529"/>
                    <a:pt x="15174" y="6531"/>
                    <a:pt x="15172" y="6533"/>
                  </a:cubicBezTo>
                  <a:lnTo>
                    <a:pt x="15172" y="6533"/>
                  </a:lnTo>
                  <a:cubicBezTo>
                    <a:pt x="15116" y="6529"/>
                    <a:pt x="15088" y="6527"/>
                    <a:pt x="15079" y="6527"/>
                  </a:cubicBezTo>
                  <a:cubicBezTo>
                    <a:pt x="15052" y="6527"/>
                    <a:pt x="15164" y="6538"/>
                    <a:pt x="15180" y="6538"/>
                  </a:cubicBezTo>
                  <a:cubicBezTo>
                    <a:pt x="15184" y="6538"/>
                    <a:pt x="15182" y="6538"/>
                    <a:pt x="15169" y="6536"/>
                  </a:cubicBezTo>
                  <a:cubicBezTo>
                    <a:pt x="15170" y="6535"/>
                    <a:pt x="15171" y="6534"/>
                    <a:pt x="15172" y="6533"/>
                  </a:cubicBezTo>
                  <a:lnTo>
                    <a:pt x="15172" y="6533"/>
                  </a:lnTo>
                  <a:cubicBezTo>
                    <a:pt x="15186" y="6533"/>
                    <a:pt x="15200" y="6535"/>
                    <a:pt x="15217" y="6536"/>
                  </a:cubicBezTo>
                  <a:cubicBezTo>
                    <a:pt x="15193" y="6536"/>
                    <a:pt x="15193" y="6536"/>
                    <a:pt x="15229" y="6548"/>
                  </a:cubicBezTo>
                  <a:cubicBezTo>
                    <a:pt x="15134" y="6548"/>
                    <a:pt x="15157" y="6548"/>
                    <a:pt x="15050" y="6560"/>
                  </a:cubicBezTo>
                  <a:lnTo>
                    <a:pt x="15110" y="6560"/>
                  </a:lnTo>
                  <a:cubicBezTo>
                    <a:pt x="15127" y="6565"/>
                    <a:pt x="15139" y="6569"/>
                    <a:pt x="15148" y="6571"/>
                  </a:cubicBezTo>
                  <a:lnTo>
                    <a:pt x="15157" y="6571"/>
                  </a:lnTo>
                  <a:cubicBezTo>
                    <a:pt x="15157" y="6572"/>
                    <a:pt x="15157" y="6573"/>
                    <a:pt x="15157" y="6574"/>
                  </a:cubicBezTo>
                  <a:lnTo>
                    <a:pt x="15157" y="6574"/>
                  </a:lnTo>
                  <a:cubicBezTo>
                    <a:pt x="15155" y="6574"/>
                    <a:pt x="15152" y="6573"/>
                    <a:pt x="15148" y="6571"/>
                  </a:cubicBezTo>
                  <a:lnTo>
                    <a:pt x="15098" y="6571"/>
                  </a:lnTo>
                  <a:cubicBezTo>
                    <a:pt x="15114" y="6571"/>
                    <a:pt x="15143" y="6576"/>
                    <a:pt x="15158" y="6578"/>
                  </a:cubicBezTo>
                  <a:lnTo>
                    <a:pt x="15158" y="6578"/>
                  </a:lnTo>
                  <a:cubicBezTo>
                    <a:pt x="15158" y="6577"/>
                    <a:pt x="15158" y="6576"/>
                    <a:pt x="15157" y="6574"/>
                  </a:cubicBezTo>
                  <a:lnTo>
                    <a:pt x="15157" y="6574"/>
                  </a:lnTo>
                  <a:cubicBezTo>
                    <a:pt x="15168" y="6578"/>
                    <a:pt x="15170" y="6579"/>
                    <a:pt x="15166" y="6579"/>
                  </a:cubicBezTo>
                  <a:cubicBezTo>
                    <a:pt x="15165" y="6579"/>
                    <a:pt x="15162" y="6579"/>
                    <a:pt x="15158" y="6578"/>
                  </a:cubicBezTo>
                  <a:lnTo>
                    <a:pt x="15158" y="6578"/>
                  </a:lnTo>
                  <a:cubicBezTo>
                    <a:pt x="15160" y="6595"/>
                    <a:pt x="15172" y="6595"/>
                    <a:pt x="15193" y="6595"/>
                  </a:cubicBezTo>
                  <a:cubicBezTo>
                    <a:pt x="15157" y="6601"/>
                    <a:pt x="15157" y="6604"/>
                    <a:pt x="15172" y="6604"/>
                  </a:cubicBezTo>
                  <a:cubicBezTo>
                    <a:pt x="15185" y="6604"/>
                    <a:pt x="15210" y="6602"/>
                    <a:pt x="15232" y="6597"/>
                  </a:cubicBezTo>
                  <a:lnTo>
                    <a:pt x="15232" y="6597"/>
                  </a:lnTo>
                  <a:cubicBezTo>
                    <a:pt x="15210" y="6602"/>
                    <a:pt x="15203" y="6606"/>
                    <a:pt x="15203" y="6608"/>
                  </a:cubicBezTo>
                  <a:lnTo>
                    <a:pt x="15203" y="6608"/>
                  </a:lnTo>
                  <a:cubicBezTo>
                    <a:pt x="15195" y="6607"/>
                    <a:pt x="15184" y="6607"/>
                    <a:pt x="15169" y="6607"/>
                  </a:cubicBezTo>
                  <a:cubicBezTo>
                    <a:pt x="15193" y="6619"/>
                    <a:pt x="15217" y="6619"/>
                    <a:pt x="15241" y="6619"/>
                  </a:cubicBezTo>
                  <a:cubicBezTo>
                    <a:pt x="15241" y="6619"/>
                    <a:pt x="15229" y="6619"/>
                    <a:pt x="15217" y="6631"/>
                  </a:cubicBezTo>
                  <a:cubicBezTo>
                    <a:pt x="15237" y="6627"/>
                    <a:pt x="15257" y="6626"/>
                    <a:pt x="15276" y="6626"/>
                  </a:cubicBezTo>
                  <a:cubicBezTo>
                    <a:pt x="15316" y="6626"/>
                    <a:pt x="15356" y="6631"/>
                    <a:pt x="15396" y="6631"/>
                  </a:cubicBezTo>
                  <a:cubicBezTo>
                    <a:pt x="15364" y="6635"/>
                    <a:pt x="15347" y="6636"/>
                    <a:pt x="15334" y="6636"/>
                  </a:cubicBezTo>
                  <a:cubicBezTo>
                    <a:pt x="15308" y="6636"/>
                    <a:pt x="15300" y="6631"/>
                    <a:pt x="15229" y="6631"/>
                  </a:cubicBezTo>
                  <a:lnTo>
                    <a:pt x="15181" y="6631"/>
                  </a:lnTo>
                  <a:cubicBezTo>
                    <a:pt x="15181" y="6634"/>
                    <a:pt x="15183" y="6635"/>
                    <a:pt x="15185" y="6635"/>
                  </a:cubicBezTo>
                  <a:cubicBezTo>
                    <a:pt x="15186" y="6635"/>
                    <a:pt x="15187" y="6634"/>
                    <a:pt x="15187" y="6634"/>
                  </a:cubicBezTo>
                  <a:lnTo>
                    <a:pt x="15187" y="6634"/>
                  </a:lnTo>
                  <a:cubicBezTo>
                    <a:pt x="15183" y="6636"/>
                    <a:pt x="15178" y="6639"/>
                    <a:pt x="15169" y="6643"/>
                  </a:cubicBezTo>
                  <a:cubicBezTo>
                    <a:pt x="15229" y="6643"/>
                    <a:pt x="15276" y="6655"/>
                    <a:pt x="15336" y="6655"/>
                  </a:cubicBezTo>
                  <a:lnTo>
                    <a:pt x="15217" y="6655"/>
                  </a:lnTo>
                  <a:cubicBezTo>
                    <a:pt x="15205" y="6655"/>
                    <a:pt x="15193" y="6655"/>
                    <a:pt x="15169" y="6667"/>
                  </a:cubicBezTo>
                  <a:cubicBezTo>
                    <a:pt x="15187" y="6661"/>
                    <a:pt x="15202" y="6658"/>
                    <a:pt x="15215" y="6658"/>
                  </a:cubicBezTo>
                  <a:cubicBezTo>
                    <a:pt x="15229" y="6658"/>
                    <a:pt x="15241" y="6661"/>
                    <a:pt x="15253" y="6667"/>
                  </a:cubicBezTo>
                  <a:lnTo>
                    <a:pt x="15238" y="6667"/>
                  </a:lnTo>
                  <a:cubicBezTo>
                    <a:pt x="15239" y="6669"/>
                    <a:pt x="15240" y="6671"/>
                    <a:pt x="15240" y="6674"/>
                  </a:cubicBezTo>
                  <a:lnTo>
                    <a:pt x="15240" y="6674"/>
                  </a:lnTo>
                  <a:cubicBezTo>
                    <a:pt x="15240" y="6673"/>
                    <a:pt x="15240" y="6673"/>
                    <a:pt x="15240" y="6673"/>
                  </a:cubicBezTo>
                  <a:cubicBezTo>
                    <a:pt x="15238" y="6673"/>
                    <a:pt x="15233" y="6679"/>
                    <a:pt x="15217" y="6679"/>
                  </a:cubicBezTo>
                  <a:cubicBezTo>
                    <a:pt x="15193" y="6702"/>
                    <a:pt x="15348" y="6702"/>
                    <a:pt x="15276" y="6702"/>
                  </a:cubicBezTo>
                  <a:lnTo>
                    <a:pt x="15193" y="6702"/>
                  </a:lnTo>
                  <a:cubicBezTo>
                    <a:pt x="15265" y="6702"/>
                    <a:pt x="15336" y="6702"/>
                    <a:pt x="15407" y="6714"/>
                  </a:cubicBezTo>
                  <a:cubicBezTo>
                    <a:pt x="15574" y="6702"/>
                    <a:pt x="15467" y="6702"/>
                    <a:pt x="15419" y="6702"/>
                  </a:cubicBezTo>
                  <a:lnTo>
                    <a:pt x="15443" y="6702"/>
                  </a:lnTo>
                  <a:cubicBezTo>
                    <a:pt x="15431" y="6679"/>
                    <a:pt x="15443" y="6667"/>
                    <a:pt x="15491" y="6655"/>
                  </a:cubicBezTo>
                  <a:lnTo>
                    <a:pt x="15491" y="6655"/>
                  </a:lnTo>
                  <a:cubicBezTo>
                    <a:pt x="15488" y="6655"/>
                    <a:pt x="15485" y="6655"/>
                    <a:pt x="15483" y="6656"/>
                  </a:cubicBezTo>
                  <a:cubicBezTo>
                    <a:pt x="15482" y="6655"/>
                    <a:pt x="15478" y="6655"/>
                    <a:pt x="15467" y="6655"/>
                  </a:cubicBezTo>
                  <a:cubicBezTo>
                    <a:pt x="15622" y="6655"/>
                    <a:pt x="15396" y="6643"/>
                    <a:pt x="15527" y="6643"/>
                  </a:cubicBezTo>
                  <a:cubicBezTo>
                    <a:pt x="15523" y="6640"/>
                    <a:pt x="15522" y="6638"/>
                    <a:pt x="15522" y="6636"/>
                  </a:cubicBezTo>
                  <a:lnTo>
                    <a:pt x="15522" y="6636"/>
                  </a:lnTo>
                  <a:cubicBezTo>
                    <a:pt x="15532" y="6638"/>
                    <a:pt x="15541" y="6640"/>
                    <a:pt x="15550" y="6643"/>
                  </a:cubicBezTo>
                  <a:cubicBezTo>
                    <a:pt x="15538" y="6637"/>
                    <a:pt x="15529" y="6634"/>
                    <a:pt x="15525" y="6634"/>
                  </a:cubicBezTo>
                  <a:lnTo>
                    <a:pt x="15525" y="6634"/>
                  </a:lnTo>
                  <a:cubicBezTo>
                    <a:pt x="15523" y="6634"/>
                    <a:pt x="15522" y="6635"/>
                    <a:pt x="15522" y="6636"/>
                  </a:cubicBezTo>
                  <a:lnTo>
                    <a:pt x="15522" y="6636"/>
                  </a:lnTo>
                  <a:cubicBezTo>
                    <a:pt x="15500" y="6632"/>
                    <a:pt x="15475" y="6631"/>
                    <a:pt x="15449" y="6631"/>
                  </a:cubicBezTo>
                  <a:lnTo>
                    <a:pt x="15449" y="6631"/>
                  </a:lnTo>
                  <a:cubicBezTo>
                    <a:pt x="15457" y="6628"/>
                    <a:pt x="15463" y="6623"/>
                    <a:pt x="15467" y="6619"/>
                  </a:cubicBezTo>
                  <a:cubicBezTo>
                    <a:pt x="15467" y="6619"/>
                    <a:pt x="15407" y="6595"/>
                    <a:pt x="15396" y="6595"/>
                  </a:cubicBezTo>
                  <a:cubicBezTo>
                    <a:pt x="15419" y="6595"/>
                    <a:pt x="15431" y="6583"/>
                    <a:pt x="15443" y="6583"/>
                  </a:cubicBezTo>
                  <a:lnTo>
                    <a:pt x="15384" y="6583"/>
                  </a:lnTo>
                  <a:cubicBezTo>
                    <a:pt x="15407" y="6577"/>
                    <a:pt x="15416" y="6577"/>
                    <a:pt x="15418" y="6577"/>
                  </a:cubicBezTo>
                  <a:cubicBezTo>
                    <a:pt x="15419" y="6577"/>
                    <a:pt x="15413" y="6577"/>
                    <a:pt x="15407" y="6571"/>
                  </a:cubicBezTo>
                  <a:lnTo>
                    <a:pt x="15407" y="6571"/>
                  </a:lnTo>
                  <a:cubicBezTo>
                    <a:pt x="15415" y="6574"/>
                    <a:pt x="15423" y="6575"/>
                    <a:pt x="15431" y="6575"/>
                  </a:cubicBezTo>
                  <a:cubicBezTo>
                    <a:pt x="15466" y="6575"/>
                    <a:pt x="15510" y="6560"/>
                    <a:pt x="15538" y="6560"/>
                  </a:cubicBezTo>
                  <a:lnTo>
                    <a:pt x="15550" y="6560"/>
                  </a:lnTo>
                  <a:cubicBezTo>
                    <a:pt x="15515" y="6560"/>
                    <a:pt x="15491" y="6548"/>
                    <a:pt x="15455" y="6548"/>
                  </a:cubicBezTo>
                  <a:cubicBezTo>
                    <a:pt x="15462" y="6540"/>
                    <a:pt x="15470" y="6537"/>
                    <a:pt x="15477" y="6536"/>
                  </a:cubicBezTo>
                  <a:lnTo>
                    <a:pt x="15477" y="6536"/>
                  </a:lnTo>
                  <a:cubicBezTo>
                    <a:pt x="15473" y="6531"/>
                    <a:pt x="15468" y="6519"/>
                    <a:pt x="15431" y="6512"/>
                  </a:cubicBezTo>
                  <a:cubicBezTo>
                    <a:pt x="15549" y="6512"/>
                    <a:pt x="15456" y="6512"/>
                    <a:pt x="15444" y="6503"/>
                  </a:cubicBezTo>
                  <a:lnTo>
                    <a:pt x="15444" y="6503"/>
                  </a:lnTo>
                  <a:cubicBezTo>
                    <a:pt x="15453" y="6503"/>
                    <a:pt x="15491" y="6488"/>
                    <a:pt x="15491" y="6488"/>
                  </a:cubicBezTo>
                  <a:cubicBezTo>
                    <a:pt x="15467" y="6476"/>
                    <a:pt x="15455" y="6476"/>
                    <a:pt x="15443" y="6476"/>
                  </a:cubicBezTo>
                  <a:cubicBezTo>
                    <a:pt x="15467" y="6476"/>
                    <a:pt x="15515" y="6476"/>
                    <a:pt x="15419" y="6464"/>
                  </a:cubicBezTo>
                  <a:cubicBezTo>
                    <a:pt x="15458" y="6455"/>
                    <a:pt x="15489" y="6429"/>
                    <a:pt x="15505" y="6426"/>
                  </a:cubicBezTo>
                  <a:lnTo>
                    <a:pt x="15505" y="6426"/>
                  </a:lnTo>
                  <a:cubicBezTo>
                    <a:pt x="15508" y="6427"/>
                    <a:pt x="15512" y="6428"/>
                    <a:pt x="15515" y="6429"/>
                  </a:cubicBezTo>
                  <a:cubicBezTo>
                    <a:pt x="15513" y="6427"/>
                    <a:pt x="15511" y="6426"/>
                    <a:pt x="15508" y="6426"/>
                  </a:cubicBezTo>
                  <a:cubicBezTo>
                    <a:pt x="15507" y="6426"/>
                    <a:pt x="15506" y="6426"/>
                    <a:pt x="15505" y="6426"/>
                  </a:cubicBezTo>
                  <a:lnTo>
                    <a:pt x="15505" y="6426"/>
                  </a:lnTo>
                  <a:cubicBezTo>
                    <a:pt x="15478" y="6421"/>
                    <a:pt x="15445" y="6418"/>
                    <a:pt x="15413" y="6417"/>
                  </a:cubicBezTo>
                  <a:lnTo>
                    <a:pt x="15413" y="6417"/>
                  </a:lnTo>
                  <a:cubicBezTo>
                    <a:pt x="15452" y="6410"/>
                    <a:pt x="15496" y="6392"/>
                    <a:pt x="15503" y="6357"/>
                  </a:cubicBezTo>
                  <a:lnTo>
                    <a:pt x="15491" y="6357"/>
                  </a:lnTo>
                  <a:cubicBezTo>
                    <a:pt x="15486" y="6352"/>
                    <a:pt x="15481" y="6349"/>
                    <a:pt x="15476" y="6348"/>
                  </a:cubicBezTo>
                  <a:lnTo>
                    <a:pt x="15476" y="6348"/>
                  </a:lnTo>
                  <a:cubicBezTo>
                    <a:pt x="15477" y="6348"/>
                    <a:pt x="15479" y="6348"/>
                    <a:pt x="15480" y="6348"/>
                  </a:cubicBezTo>
                  <a:cubicBezTo>
                    <a:pt x="15491" y="6348"/>
                    <a:pt x="15503" y="6351"/>
                    <a:pt x="15515" y="6357"/>
                  </a:cubicBezTo>
                  <a:cubicBezTo>
                    <a:pt x="15503" y="6345"/>
                    <a:pt x="15467" y="6345"/>
                    <a:pt x="15455" y="6345"/>
                  </a:cubicBezTo>
                  <a:cubicBezTo>
                    <a:pt x="15455" y="6345"/>
                    <a:pt x="15460" y="6345"/>
                    <a:pt x="15467" y="6345"/>
                  </a:cubicBez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cubicBezTo>
                    <a:pt x="15455" y="6333"/>
                    <a:pt x="15467" y="6333"/>
                    <a:pt x="15479" y="6333"/>
                  </a:cubicBezTo>
                  <a:lnTo>
                    <a:pt x="15407" y="6333"/>
                  </a:lnTo>
                  <a:cubicBezTo>
                    <a:pt x="15491" y="6333"/>
                    <a:pt x="15431" y="6309"/>
                    <a:pt x="15467" y="6309"/>
                  </a:cubicBezTo>
                  <a:cubicBezTo>
                    <a:pt x="15452" y="6309"/>
                    <a:pt x="15432" y="6300"/>
                    <a:pt x="15413" y="6296"/>
                  </a:cubicBezTo>
                  <a:lnTo>
                    <a:pt x="15413" y="6296"/>
                  </a:lnTo>
                  <a:cubicBezTo>
                    <a:pt x="15444" y="6293"/>
                    <a:pt x="15466" y="6286"/>
                    <a:pt x="15503" y="6286"/>
                  </a:cubicBezTo>
                  <a:cubicBezTo>
                    <a:pt x="15479" y="6274"/>
                    <a:pt x="15443" y="6274"/>
                    <a:pt x="15419" y="6274"/>
                  </a:cubicBezTo>
                  <a:cubicBezTo>
                    <a:pt x="15455" y="6262"/>
                    <a:pt x="15550" y="6262"/>
                    <a:pt x="15443" y="6250"/>
                  </a:cubicBezTo>
                  <a:cubicBezTo>
                    <a:pt x="15451" y="6246"/>
                    <a:pt x="15458" y="6243"/>
                    <a:pt x="15464" y="6241"/>
                  </a:cubicBezTo>
                  <a:lnTo>
                    <a:pt x="15464" y="6241"/>
                  </a:lnTo>
                  <a:cubicBezTo>
                    <a:pt x="15464" y="6241"/>
                    <a:pt x="15464" y="6241"/>
                    <a:pt x="15464" y="6241"/>
                  </a:cubicBezTo>
                  <a:cubicBezTo>
                    <a:pt x="15460" y="6241"/>
                    <a:pt x="15453" y="6241"/>
                    <a:pt x="15443" y="6238"/>
                  </a:cubicBezTo>
                  <a:cubicBezTo>
                    <a:pt x="15527" y="6214"/>
                    <a:pt x="15360" y="6202"/>
                    <a:pt x="15515" y="6179"/>
                  </a:cubicBezTo>
                  <a:cubicBezTo>
                    <a:pt x="15503" y="6173"/>
                    <a:pt x="15488" y="6170"/>
                    <a:pt x="15473" y="6170"/>
                  </a:cubicBezTo>
                  <a:cubicBezTo>
                    <a:pt x="15458" y="6170"/>
                    <a:pt x="15443" y="6173"/>
                    <a:pt x="15431" y="6179"/>
                  </a:cubicBezTo>
                  <a:cubicBezTo>
                    <a:pt x="15443" y="6167"/>
                    <a:pt x="15467" y="6167"/>
                    <a:pt x="15479" y="6167"/>
                  </a:cubicBezTo>
                  <a:cubicBezTo>
                    <a:pt x="15467" y="6167"/>
                    <a:pt x="15443" y="6155"/>
                    <a:pt x="15431" y="6155"/>
                  </a:cubicBezTo>
                  <a:cubicBezTo>
                    <a:pt x="15348" y="6155"/>
                    <a:pt x="15217" y="6179"/>
                    <a:pt x="15193" y="6179"/>
                  </a:cubicBezTo>
                  <a:cubicBezTo>
                    <a:pt x="15253" y="6179"/>
                    <a:pt x="15181" y="6202"/>
                    <a:pt x="15169" y="6214"/>
                  </a:cubicBezTo>
                  <a:cubicBezTo>
                    <a:pt x="15177" y="6214"/>
                    <a:pt x="15206" y="6209"/>
                    <a:pt x="15207" y="6209"/>
                  </a:cubicBezTo>
                  <a:lnTo>
                    <a:pt x="15207" y="6209"/>
                  </a:lnTo>
                  <a:cubicBezTo>
                    <a:pt x="15208" y="6209"/>
                    <a:pt x="15201" y="6210"/>
                    <a:pt x="15181" y="6214"/>
                  </a:cubicBezTo>
                  <a:lnTo>
                    <a:pt x="15241" y="6214"/>
                  </a:lnTo>
                  <a:cubicBezTo>
                    <a:pt x="15205" y="6214"/>
                    <a:pt x="15217" y="6226"/>
                    <a:pt x="15157" y="6226"/>
                  </a:cubicBezTo>
                  <a:cubicBezTo>
                    <a:pt x="15169" y="6226"/>
                    <a:pt x="15178" y="6226"/>
                    <a:pt x="15185" y="6227"/>
                  </a:cubicBezTo>
                  <a:lnTo>
                    <a:pt x="15185" y="6227"/>
                  </a:lnTo>
                  <a:cubicBezTo>
                    <a:pt x="15165" y="6232"/>
                    <a:pt x="15146" y="6238"/>
                    <a:pt x="15146" y="6238"/>
                  </a:cubicBezTo>
                  <a:cubicBezTo>
                    <a:pt x="15148" y="6241"/>
                    <a:pt x="15151" y="6242"/>
                    <a:pt x="15154" y="6242"/>
                  </a:cubicBezTo>
                  <a:cubicBezTo>
                    <a:pt x="15157" y="6242"/>
                    <a:pt x="15160" y="6241"/>
                    <a:pt x="15162" y="6241"/>
                  </a:cubicBezTo>
                  <a:cubicBezTo>
                    <a:pt x="15166" y="6241"/>
                    <a:pt x="15169" y="6244"/>
                    <a:pt x="15169" y="6262"/>
                  </a:cubicBezTo>
                  <a:cubicBezTo>
                    <a:pt x="15146" y="6250"/>
                    <a:pt x="14884" y="6167"/>
                    <a:pt x="14895" y="6155"/>
                  </a:cubicBezTo>
                  <a:cubicBezTo>
                    <a:pt x="14907" y="6147"/>
                    <a:pt x="14920" y="6140"/>
                    <a:pt x="14934" y="6135"/>
                  </a:cubicBezTo>
                  <a:lnTo>
                    <a:pt x="14934" y="6135"/>
                  </a:lnTo>
                  <a:cubicBezTo>
                    <a:pt x="14893" y="6143"/>
                    <a:pt x="14836" y="6153"/>
                    <a:pt x="14790" y="6153"/>
                  </a:cubicBezTo>
                  <a:cubicBezTo>
                    <a:pt x="14765" y="6153"/>
                    <a:pt x="14744" y="6150"/>
                    <a:pt x="14729" y="6143"/>
                  </a:cubicBezTo>
                  <a:cubicBezTo>
                    <a:pt x="14761" y="6121"/>
                    <a:pt x="14789" y="6114"/>
                    <a:pt x="14819" y="6114"/>
                  </a:cubicBezTo>
                  <a:cubicBezTo>
                    <a:pt x="14854" y="6114"/>
                    <a:pt x="14893" y="6124"/>
                    <a:pt x="14948" y="6130"/>
                  </a:cubicBezTo>
                  <a:lnTo>
                    <a:pt x="14948" y="6130"/>
                  </a:lnTo>
                  <a:cubicBezTo>
                    <a:pt x="14989" y="6117"/>
                    <a:pt x="15037" y="6112"/>
                    <a:pt x="15088" y="6112"/>
                  </a:cubicBezTo>
                  <a:cubicBezTo>
                    <a:pt x="15241" y="6112"/>
                    <a:pt x="15423" y="6155"/>
                    <a:pt x="15527" y="6155"/>
                  </a:cubicBezTo>
                  <a:cubicBezTo>
                    <a:pt x="15527" y="6161"/>
                    <a:pt x="15527" y="6164"/>
                    <a:pt x="15525" y="6164"/>
                  </a:cubicBezTo>
                  <a:cubicBezTo>
                    <a:pt x="15524" y="6164"/>
                    <a:pt x="15521" y="6161"/>
                    <a:pt x="15515" y="6155"/>
                  </a:cubicBezTo>
                  <a:lnTo>
                    <a:pt x="15515" y="6155"/>
                  </a:lnTo>
                  <a:cubicBezTo>
                    <a:pt x="15515" y="6167"/>
                    <a:pt x="15527" y="6167"/>
                    <a:pt x="15515" y="6202"/>
                  </a:cubicBezTo>
                  <a:cubicBezTo>
                    <a:pt x="15645" y="6192"/>
                    <a:pt x="15735" y="6141"/>
                    <a:pt x="15849" y="6141"/>
                  </a:cubicBezTo>
                  <a:cubicBezTo>
                    <a:pt x="15860" y="6141"/>
                    <a:pt x="15872" y="6142"/>
                    <a:pt x="15884" y="6143"/>
                  </a:cubicBezTo>
                  <a:cubicBezTo>
                    <a:pt x="15941" y="6152"/>
                    <a:pt x="16037" y="6231"/>
                    <a:pt x="16103" y="6231"/>
                  </a:cubicBezTo>
                  <a:cubicBezTo>
                    <a:pt x="16119" y="6231"/>
                    <a:pt x="16134" y="6226"/>
                    <a:pt x="16146" y="6214"/>
                  </a:cubicBezTo>
                  <a:cubicBezTo>
                    <a:pt x="16146" y="6214"/>
                    <a:pt x="16074" y="6179"/>
                    <a:pt x="16062" y="6167"/>
                  </a:cubicBezTo>
                  <a:cubicBezTo>
                    <a:pt x="16062" y="6167"/>
                    <a:pt x="16396" y="6155"/>
                    <a:pt x="16431" y="6143"/>
                  </a:cubicBezTo>
                  <a:cubicBezTo>
                    <a:pt x="16526" y="6143"/>
                    <a:pt x="16713" y="6087"/>
                    <a:pt x="16854" y="6087"/>
                  </a:cubicBezTo>
                  <a:cubicBezTo>
                    <a:pt x="16909" y="6087"/>
                    <a:pt x="16958" y="6096"/>
                    <a:pt x="16991" y="6119"/>
                  </a:cubicBezTo>
                  <a:cubicBezTo>
                    <a:pt x="17003" y="6119"/>
                    <a:pt x="16920" y="6143"/>
                    <a:pt x="16955" y="6155"/>
                  </a:cubicBezTo>
                  <a:cubicBezTo>
                    <a:pt x="17086" y="6119"/>
                    <a:pt x="17134" y="6107"/>
                    <a:pt x="17241" y="6071"/>
                  </a:cubicBezTo>
                  <a:cubicBezTo>
                    <a:pt x="17259" y="6067"/>
                    <a:pt x="17286" y="6065"/>
                    <a:pt x="17320" y="6065"/>
                  </a:cubicBezTo>
                  <a:cubicBezTo>
                    <a:pt x="17485" y="6065"/>
                    <a:pt x="17811" y="6112"/>
                    <a:pt x="17965" y="6112"/>
                  </a:cubicBezTo>
                  <a:cubicBezTo>
                    <a:pt x="18014" y="6112"/>
                    <a:pt x="18046" y="6107"/>
                    <a:pt x="18051" y="6095"/>
                  </a:cubicBezTo>
                  <a:lnTo>
                    <a:pt x="18051" y="6095"/>
                  </a:lnTo>
                  <a:cubicBezTo>
                    <a:pt x="18051" y="6107"/>
                    <a:pt x="18003" y="6131"/>
                    <a:pt x="18003" y="6131"/>
                  </a:cubicBezTo>
                  <a:cubicBezTo>
                    <a:pt x="18016" y="6132"/>
                    <a:pt x="18029" y="6132"/>
                    <a:pt x="18042" y="6132"/>
                  </a:cubicBezTo>
                  <a:cubicBezTo>
                    <a:pt x="18240" y="6132"/>
                    <a:pt x="18487" y="6064"/>
                    <a:pt x="18723" y="6064"/>
                  </a:cubicBezTo>
                  <a:cubicBezTo>
                    <a:pt x="18765" y="6064"/>
                    <a:pt x="18807" y="6066"/>
                    <a:pt x="18848" y="6071"/>
                  </a:cubicBezTo>
                  <a:cubicBezTo>
                    <a:pt x="18658" y="6036"/>
                    <a:pt x="19075" y="5952"/>
                    <a:pt x="19098" y="5940"/>
                  </a:cubicBezTo>
                  <a:cubicBezTo>
                    <a:pt x="19051" y="5928"/>
                    <a:pt x="19003" y="5917"/>
                    <a:pt x="18944" y="5905"/>
                  </a:cubicBezTo>
                  <a:cubicBezTo>
                    <a:pt x="18979" y="5898"/>
                    <a:pt x="19131" y="5878"/>
                    <a:pt x="19214" y="5878"/>
                  </a:cubicBezTo>
                  <a:cubicBezTo>
                    <a:pt x="19272" y="5878"/>
                    <a:pt x="19297" y="5887"/>
                    <a:pt x="19229" y="5917"/>
                  </a:cubicBezTo>
                  <a:cubicBezTo>
                    <a:pt x="19244" y="5912"/>
                    <a:pt x="19261" y="5909"/>
                    <a:pt x="19278" y="5909"/>
                  </a:cubicBezTo>
                  <a:cubicBezTo>
                    <a:pt x="19302" y="5909"/>
                    <a:pt x="19327" y="5915"/>
                    <a:pt x="19348" y="5928"/>
                  </a:cubicBezTo>
                  <a:cubicBezTo>
                    <a:pt x="19384" y="5988"/>
                    <a:pt x="18944" y="5940"/>
                    <a:pt x="19003" y="6059"/>
                  </a:cubicBezTo>
                  <a:cubicBezTo>
                    <a:pt x="19029" y="6052"/>
                    <a:pt x="19061" y="6048"/>
                    <a:pt x="19097" y="6048"/>
                  </a:cubicBezTo>
                  <a:cubicBezTo>
                    <a:pt x="19222" y="6048"/>
                    <a:pt x="19396" y="6089"/>
                    <a:pt x="19563" y="6107"/>
                  </a:cubicBezTo>
                  <a:cubicBezTo>
                    <a:pt x="19597" y="6110"/>
                    <a:pt x="19632" y="6112"/>
                    <a:pt x="19667" y="6112"/>
                  </a:cubicBezTo>
                  <a:cubicBezTo>
                    <a:pt x="20017" y="6112"/>
                    <a:pt x="20384" y="5962"/>
                    <a:pt x="20741" y="5940"/>
                  </a:cubicBezTo>
                  <a:lnTo>
                    <a:pt x="20741" y="5940"/>
                  </a:lnTo>
                  <a:cubicBezTo>
                    <a:pt x="20622" y="5988"/>
                    <a:pt x="20730" y="5988"/>
                    <a:pt x="20730" y="6059"/>
                  </a:cubicBezTo>
                  <a:cubicBezTo>
                    <a:pt x="20673" y="6044"/>
                    <a:pt x="20617" y="6038"/>
                    <a:pt x="20560" y="6038"/>
                  </a:cubicBezTo>
                  <a:cubicBezTo>
                    <a:pt x="20411" y="6038"/>
                    <a:pt x="20262" y="6079"/>
                    <a:pt x="20112" y="6083"/>
                  </a:cubicBezTo>
                  <a:lnTo>
                    <a:pt x="20112" y="6083"/>
                  </a:lnTo>
                  <a:cubicBezTo>
                    <a:pt x="20100" y="6081"/>
                    <a:pt x="20089" y="6080"/>
                    <a:pt x="20083" y="6080"/>
                  </a:cubicBezTo>
                  <a:cubicBezTo>
                    <a:pt x="20078" y="6080"/>
                    <a:pt x="20078" y="6081"/>
                    <a:pt x="20087" y="6083"/>
                  </a:cubicBezTo>
                  <a:cubicBezTo>
                    <a:pt x="20095" y="6083"/>
                    <a:pt x="20104" y="6083"/>
                    <a:pt x="20112" y="6083"/>
                  </a:cubicBezTo>
                  <a:lnTo>
                    <a:pt x="20112" y="6083"/>
                  </a:lnTo>
                  <a:cubicBezTo>
                    <a:pt x="20155" y="6089"/>
                    <a:pt x="20218" y="6104"/>
                    <a:pt x="20158" y="6119"/>
                  </a:cubicBezTo>
                  <a:cubicBezTo>
                    <a:pt x="20291" y="6105"/>
                    <a:pt x="20407" y="6099"/>
                    <a:pt x="20521" y="6099"/>
                  </a:cubicBezTo>
                  <a:cubicBezTo>
                    <a:pt x="20602" y="6099"/>
                    <a:pt x="20681" y="6102"/>
                    <a:pt x="20765" y="6107"/>
                  </a:cubicBezTo>
                  <a:cubicBezTo>
                    <a:pt x="20753" y="6167"/>
                    <a:pt x="20741" y="6226"/>
                    <a:pt x="20730" y="6286"/>
                  </a:cubicBezTo>
                  <a:cubicBezTo>
                    <a:pt x="20740" y="6286"/>
                    <a:pt x="20753" y="6281"/>
                    <a:pt x="20760" y="6281"/>
                  </a:cubicBezTo>
                  <a:cubicBezTo>
                    <a:pt x="20769" y="6281"/>
                    <a:pt x="20768" y="6288"/>
                    <a:pt x="20741" y="6321"/>
                  </a:cubicBezTo>
                  <a:cubicBezTo>
                    <a:pt x="20748" y="6324"/>
                    <a:pt x="20752" y="6326"/>
                    <a:pt x="20755" y="6326"/>
                  </a:cubicBezTo>
                  <a:cubicBezTo>
                    <a:pt x="20775" y="6326"/>
                    <a:pt x="20757" y="6281"/>
                    <a:pt x="20783" y="6281"/>
                  </a:cubicBezTo>
                  <a:cubicBezTo>
                    <a:pt x="20788" y="6281"/>
                    <a:pt x="20793" y="6283"/>
                    <a:pt x="20801" y="6286"/>
                  </a:cubicBezTo>
                  <a:cubicBezTo>
                    <a:pt x="20718" y="6309"/>
                    <a:pt x="20801" y="6440"/>
                    <a:pt x="20718" y="6452"/>
                  </a:cubicBezTo>
                  <a:cubicBezTo>
                    <a:pt x="20718" y="6476"/>
                    <a:pt x="20753" y="6488"/>
                    <a:pt x="20765" y="6500"/>
                  </a:cubicBezTo>
                  <a:cubicBezTo>
                    <a:pt x="20746" y="6526"/>
                    <a:pt x="20730" y="6537"/>
                    <a:pt x="20720" y="6537"/>
                  </a:cubicBezTo>
                  <a:cubicBezTo>
                    <a:pt x="20711" y="6537"/>
                    <a:pt x="20706" y="6528"/>
                    <a:pt x="20706" y="6512"/>
                  </a:cubicBezTo>
                  <a:cubicBezTo>
                    <a:pt x="20694" y="6536"/>
                    <a:pt x="20694" y="6571"/>
                    <a:pt x="20706" y="6607"/>
                  </a:cubicBezTo>
                  <a:cubicBezTo>
                    <a:pt x="20706" y="6595"/>
                    <a:pt x="20718" y="6583"/>
                    <a:pt x="20718" y="6571"/>
                  </a:cubicBezTo>
                  <a:cubicBezTo>
                    <a:pt x="20753" y="6702"/>
                    <a:pt x="20801" y="6917"/>
                    <a:pt x="20789" y="7036"/>
                  </a:cubicBezTo>
                  <a:cubicBezTo>
                    <a:pt x="20765" y="7048"/>
                    <a:pt x="20753" y="7048"/>
                    <a:pt x="20730" y="7048"/>
                  </a:cubicBezTo>
                  <a:cubicBezTo>
                    <a:pt x="20753" y="7107"/>
                    <a:pt x="20765" y="7095"/>
                    <a:pt x="20813" y="7131"/>
                  </a:cubicBezTo>
                  <a:cubicBezTo>
                    <a:pt x="20801" y="7143"/>
                    <a:pt x="20801" y="7143"/>
                    <a:pt x="20789" y="7143"/>
                  </a:cubicBezTo>
                  <a:cubicBezTo>
                    <a:pt x="20813" y="7155"/>
                    <a:pt x="20825" y="7179"/>
                    <a:pt x="20837" y="7202"/>
                  </a:cubicBezTo>
                  <a:cubicBezTo>
                    <a:pt x="20821" y="7183"/>
                    <a:pt x="20809" y="7175"/>
                    <a:pt x="20799" y="7175"/>
                  </a:cubicBezTo>
                  <a:cubicBezTo>
                    <a:pt x="20753" y="7175"/>
                    <a:pt x="20749" y="7336"/>
                    <a:pt x="20730" y="7345"/>
                  </a:cubicBezTo>
                  <a:cubicBezTo>
                    <a:pt x="20738" y="7350"/>
                    <a:pt x="20746" y="7352"/>
                    <a:pt x="20752" y="7352"/>
                  </a:cubicBezTo>
                  <a:cubicBezTo>
                    <a:pt x="20787" y="7352"/>
                    <a:pt x="20786" y="7294"/>
                    <a:pt x="20804" y="7294"/>
                  </a:cubicBezTo>
                  <a:cubicBezTo>
                    <a:pt x="20809" y="7294"/>
                    <a:pt x="20816" y="7298"/>
                    <a:pt x="20825" y="7310"/>
                  </a:cubicBezTo>
                  <a:cubicBezTo>
                    <a:pt x="20872" y="7369"/>
                    <a:pt x="20741" y="7441"/>
                    <a:pt x="20741" y="7441"/>
                  </a:cubicBezTo>
                  <a:cubicBezTo>
                    <a:pt x="20706" y="7476"/>
                    <a:pt x="20741" y="7560"/>
                    <a:pt x="20789" y="7560"/>
                  </a:cubicBezTo>
                  <a:cubicBezTo>
                    <a:pt x="20789" y="7548"/>
                    <a:pt x="20777" y="7524"/>
                    <a:pt x="20777" y="7500"/>
                  </a:cubicBezTo>
                  <a:lnTo>
                    <a:pt x="20777" y="7500"/>
                  </a:lnTo>
                  <a:cubicBezTo>
                    <a:pt x="20813" y="7536"/>
                    <a:pt x="20837" y="7572"/>
                    <a:pt x="20825" y="7619"/>
                  </a:cubicBezTo>
                  <a:cubicBezTo>
                    <a:pt x="20813" y="7615"/>
                    <a:pt x="20804" y="7612"/>
                    <a:pt x="20797" y="7609"/>
                  </a:cubicBezTo>
                  <a:lnTo>
                    <a:pt x="20797" y="7609"/>
                  </a:lnTo>
                  <a:cubicBezTo>
                    <a:pt x="20803" y="7616"/>
                    <a:pt x="20804" y="7628"/>
                    <a:pt x="20789" y="7643"/>
                  </a:cubicBezTo>
                  <a:cubicBezTo>
                    <a:pt x="20730" y="7631"/>
                    <a:pt x="20765" y="7560"/>
                    <a:pt x="20730" y="7536"/>
                  </a:cubicBezTo>
                  <a:lnTo>
                    <a:pt x="20730" y="7536"/>
                  </a:lnTo>
                  <a:cubicBezTo>
                    <a:pt x="20698" y="7546"/>
                    <a:pt x="20760" y="7585"/>
                    <a:pt x="20724" y="7585"/>
                  </a:cubicBezTo>
                  <a:cubicBezTo>
                    <a:pt x="20720" y="7585"/>
                    <a:pt x="20714" y="7585"/>
                    <a:pt x="20706" y="7583"/>
                  </a:cubicBezTo>
                  <a:lnTo>
                    <a:pt x="20706" y="7583"/>
                  </a:lnTo>
                  <a:cubicBezTo>
                    <a:pt x="20789" y="7607"/>
                    <a:pt x="20694" y="7643"/>
                    <a:pt x="20753" y="7691"/>
                  </a:cubicBezTo>
                  <a:cubicBezTo>
                    <a:pt x="20741" y="7687"/>
                    <a:pt x="20734" y="7686"/>
                    <a:pt x="20731" y="7686"/>
                  </a:cubicBezTo>
                  <a:cubicBezTo>
                    <a:pt x="20722" y="7686"/>
                    <a:pt x="20741" y="7697"/>
                    <a:pt x="20741" y="7714"/>
                  </a:cubicBezTo>
                  <a:cubicBezTo>
                    <a:pt x="20730" y="7714"/>
                    <a:pt x="20718" y="7703"/>
                    <a:pt x="20694" y="7691"/>
                  </a:cubicBezTo>
                  <a:lnTo>
                    <a:pt x="20694" y="7691"/>
                  </a:lnTo>
                  <a:cubicBezTo>
                    <a:pt x="20702" y="7715"/>
                    <a:pt x="20699" y="7739"/>
                    <a:pt x="20693" y="7763"/>
                  </a:cubicBezTo>
                  <a:lnTo>
                    <a:pt x="20693" y="7763"/>
                  </a:lnTo>
                  <a:cubicBezTo>
                    <a:pt x="20696" y="7761"/>
                    <a:pt x="20699" y="7760"/>
                    <a:pt x="20703" y="7760"/>
                  </a:cubicBezTo>
                  <a:cubicBezTo>
                    <a:pt x="20711" y="7760"/>
                    <a:pt x="20720" y="7763"/>
                    <a:pt x="20729" y="7763"/>
                  </a:cubicBezTo>
                  <a:cubicBezTo>
                    <a:pt x="20738" y="7763"/>
                    <a:pt x="20747" y="7760"/>
                    <a:pt x="20753" y="7750"/>
                  </a:cubicBezTo>
                  <a:lnTo>
                    <a:pt x="20753" y="7750"/>
                  </a:lnTo>
                  <a:cubicBezTo>
                    <a:pt x="20801" y="7833"/>
                    <a:pt x="20658" y="7810"/>
                    <a:pt x="20682" y="7893"/>
                  </a:cubicBezTo>
                  <a:cubicBezTo>
                    <a:pt x="20682" y="7876"/>
                    <a:pt x="20688" y="7865"/>
                    <a:pt x="20701" y="7865"/>
                  </a:cubicBezTo>
                  <a:cubicBezTo>
                    <a:pt x="20706" y="7865"/>
                    <a:pt x="20711" y="7866"/>
                    <a:pt x="20718" y="7869"/>
                  </a:cubicBezTo>
                  <a:cubicBezTo>
                    <a:pt x="20670" y="7988"/>
                    <a:pt x="20718" y="7893"/>
                    <a:pt x="20765" y="8000"/>
                  </a:cubicBezTo>
                  <a:lnTo>
                    <a:pt x="20730" y="8000"/>
                  </a:lnTo>
                  <a:cubicBezTo>
                    <a:pt x="20706" y="8072"/>
                    <a:pt x="20801" y="8012"/>
                    <a:pt x="20777" y="8084"/>
                  </a:cubicBezTo>
                  <a:cubicBezTo>
                    <a:pt x="20765" y="8072"/>
                    <a:pt x="20741" y="8060"/>
                    <a:pt x="20730" y="8060"/>
                  </a:cubicBezTo>
                  <a:cubicBezTo>
                    <a:pt x="20706" y="8084"/>
                    <a:pt x="20765" y="8084"/>
                    <a:pt x="20694" y="8084"/>
                  </a:cubicBezTo>
                  <a:cubicBezTo>
                    <a:pt x="20705" y="8084"/>
                    <a:pt x="20765" y="8193"/>
                    <a:pt x="20776" y="8203"/>
                  </a:cubicBezTo>
                  <a:lnTo>
                    <a:pt x="20776" y="8203"/>
                  </a:lnTo>
                  <a:cubicBezTo>
                    <a:pt x="20753" y="8203"/>
                    <a:pt x="20741" y="8215"/>
                    <a:pt x="20741" y="8238"/>
                  </a:cubicBezTo>
                  <a:cubicBezTo>
                    <a:pt x="20682" y="8203"/>
                    <a:pt x="20777" y="8191"/>
                    <a:pt x="20694" y="8179"/>
                  </a:cubicBezTo>
                  <a:lnTo>
                    <a:pt x="20694" y="8179"/>
                  </a:lnTo>
                  <a:cubicBezTo>
                    <a:pt x="20682" y="8203"/>
                    <a:pt x="20682" y="8226"/>
                    <a:pt x="20694" y="8262"/>
                  </a:cubicBezTo>
                  <a:cubicBezTo>
                    <a:pt x="20696" y="8252"/>
                    <a:pt x="20700" y="8248"/>
                    <a:pt x="20705" y="8248"/>
                  </a:cubicBezTo>
                  <a:cubicBezTo>
                    <a:pt x="20720" y="8248"/>
                    <a:pt x="20744" y="8300"/>
                    <a:pt x="20753" y="8310"/>
                  </a:cubicBezTo>
                  <a:cubicBezTo>
                    <a:pt x="20737" y="8302"/>
                    <a:pt x="20727" y="8298"/>
                    <a:pt x="20721" y="8298"/>
                  </a:cubicBezTo>
                  <a:cubicBezTo>
                    <a:pt x="20710" y="8298"/>
                    <a:pt x="20718" y="8314"/>
                    <a:pt x="20741" y="8345"/>
                  </a:cubicBezTo>
                  <a:cubicBezTo>
                    <a:pt x="20706" y="8345"/>
                    <a:pt x="20682" y="8334"/>
                    <a:pt x="20658" y="8310"/>
                  </a:cubicBezTo>
                  <a:lnTo>
                    <a:pt x="20658" y="8310"/>
                  </a:lnTo>
                  <a:cubicBezTo>
                    <a:pt x="20670" y="8405"/>
                    <a:pt x="20730" y="8619"/>
                    <a:pt x="20646" y="8715"/>
                  </a:cubicBezTo>
                  <a:cubicBezTo>
                    <a:pt x="20648" y="8721"/>
                    <a:pt x="20652" y="8724"/>
                    <a:pt x="20657" y="8724"/>
                  </a:cubicBezTo>
                  <a:cubicBezTo>
                    <a:pt x="20668" y="8724"/>
                    <a:pt x="20685" y="8708"/>
                    <a:pt x="20701" y="8708"/>
                  </a:cubicBezTo>
                  <a:cubicBezTo>
                    <a:pt x="20712" y="8708"/>
                    <a:pt x="20722" y="8715"/>
                    <a:pt x="20730" y="8738"/>
                  </a:cubicBezTo>
                  <a:cubicBezTo>
                    <a:pt x="20718" y="8774"/>
                    <a:pt x="20706" y="8774"/>
                    <a:pt x="20670" y="8774"/>
                  </a:cubicBezTo>
                  <a:cubicBezTo>
                    <a:pt x="20718" y="8798"/>
                    <a:pt x="20730" y="8834"/>
                    <a:pt x="20706" y="8881"/>
                  </a:cubicBezTo>
                  <a:cubicBezTo>
                    <a:pt x="20706" y="8871"/>
                    <a:pt x="20664" y="8828"/>
                    <a:pt x="20623" y="8828"/>
                  </a:cubicBezTo>
                  <a:cubicBezTo>
                    <a:pt x="20615" y="8828"/>
                    <a:pt x="20606" y="8830"/>
                    <a:pt x="20599" y="8834"/>
                  </a:cubicBezTo>
                  <a:cubicBezTo>
                    <a:pt x="20706" y="8846"/>
                    <a:pt x="20610" y="8965"/>
                    <a:pt x="20718" y="8976"/>
                  </a:cubicBezTo>
                  <a:cubicBezTo>
                    <a:pt x="20718" y="8976"/>
                    <a:pt x="20702" y="8992"/>
                    <a:pt x="20691" y="8992"/>
                  </a:cubicBezTo>
                  <a:cubicBezTo>
                    <a:pt x="20691" y="8992"/>
                    <a:pt x="20691" y="8992"/>
                    <a:pt x="20691" y="8992"/>
                  </a:cubicBezTo>
                  <a:lnTo>
                    <a:pt x="20691" y="8992"/>
                  </a:lnTo>
                  <a:cubicBezTo>
                    <a:pt x="20709" y="9043"/>
                    <a:pt x="20747" y="9197"/>
                    <a:pt x="20777" y="9227"/>
                  </a:cubicBezTo>
                  <a:cubicBezTo>
                    <a:pt x="20771" y="9232"/>
                    <a:pt x="20768" y="9235"/>
                    <a:pt x="20765" y="9235"/>
                  </a:cubicBezTo>
                  <a:cubicBezTo>
                    <a:pt x="20762" y="9235"/>
                    <a:pt x="20759" y="9232"/>
                    <a:pt x="20753" y="9227"/>
                  </a:cubicBezTo>
                  <a:lnTo>
                    <a:pt x="20753" y="9227"/>
                  </a:lnTo>
                  <a:cubicBezTo>
                    <a:pt x="20765" y="9238"/>
                    <a:pt x="20765" y="9250"/>
                    <a:pt x="20777" y="9262"/>
                  </a:cubicBezTo>
                  <a:cubicBezTo>
                    <a:pt x="20769" y="9262"/>
                    <a:pt x="20719" y="9227"/>
                    <a:pt x="20694" y="9227"/>
                  </a:cubicBezTo>
                  <a:cubicBezTo>
                    <a:pt x="20684" y="9227"/>
                    <a:pt x="20678" y="9233"/>
                    <a:pt x="20682" y="9250"/>
                  </a:cubicBezTo>
                  <a:cubicBezTo>
                    <a:pt x="20707" y="9259"/>
                    <a:pt x="20715" y="9279"/>
                    <a:pt x="20708" y="9299"/>
                  </a:cubicBezTo>
                  <a:lnTo>
                    <a:pt x="20708" y="9299"/>
                  </a:lnTo>
                  <a:cubicBezTo>
                    <a:pt x="20707" y="9298"/>
                    <a:pt x="20707" y="9298"/>
                    <a:pt x="20706" y="9298"/>
                  </a:cubicBezTo>
                  <a:lnTo>
                    <a:pt x="20706" y="9298"/>
                  </a:lnTo>
                  <a:cubicBezTo>
                    <a:pt x="20693" y="9304"/>
                    <a:pt x="20694" y="9310"/>
                    <a:pt x="20699" y="9316"/>
                  </a:cubicBezTo>
                  <a:lnTo>
                    <a:pt x="20699" y="9316"/>
                  </a:lnTo>
                  <a:cubicBezTo>
                    <a:pt x="20703" y="9311"/>
                    <a:pt x="20706" y="9305"/>
                    <a:pt x="20708" y="9299"/>
                  </a:cubicBezTo>
                  <a:lnTo>
                    <a:pt x="20708" y="9299"/>
                  </a:lnTo>
                  <a:cubicBezTo>
                    <a:pt x="20752" y="9310"/>
                    <a:pt x="20729" y="9322"/>
                    <a:pt x="20718" y="9334"/>
                  </a:cubicBezTo>
                  <a:cubicBezTo>
                    <a:pt x="20712" y="9328"/>
                    <a:pt x="20703" y="9322"/>
                    <a:pt x="20699" y="9316"/>
                  </a:cubicBezTo>
                  <a:lnTo>
                    <a:pt x="20699" y="9316"/>
                  </a:lnTo>
                  <a:cubicBezTo>
                    <a:pt x="20697" y="9318"/>
                    <a:pt x="20696" y="9320"/>
                    <a:pt x="20694" y="9322"/>
                  </a:cubicBezTo>
                  <a:cubicBezTo>
                    <a:pt x="20670" y="9334"/>
                    <a:pt x="20670" y="9322"/>
                    <a:pt x="20610" y="9381"/>
                  </a:cubicBezTo>
                  <a:cubicBezTo>
                    <a:pt x="20646" y="9346"/>
                    <a:pt x="20682" y="9334"/>
                    <a:pt x="20730" y="9334"/>
                  </a:cubicBezTo>
                  <a:cubicBezTo>
                    <a:pt x="20682" y="9405"/>
                    <a:pt x="20741" y="9405"/>
                    <a:pt x="20658" y="9429"/>
                  </a:cubicBezTo>
                  <a:cubicBezTo>
                    <a:pt x="20691" y="9485"/>
                    <a:pt x="20756" y="9488"/>
                    <a:pt x="20667" y="9518"/>
                  </a:cubicBezTo>
                  <a:lnTo>
                    <a:pt x="20667" y="9518"/>
                  </a:lnTo>
                  <a:cubicBezTo>
                    <a:pt x="20663" y="9513"/>
                    <a:pt x="20659" y="9510"/>
                    <a:pt x="20655" y="9510"/>
                  </a:cubicBezTo>
                  <a:cubicBezTo>
                    <a:pt x="20651" y="9510"/>
                    <a:pt x="20648" y="9514"/>
                    <a:pt x="20646" y="9524"/>
                  </a:cubicBezTo>
                  <a:cubicBezTo>
                    <a:pt x="20654" y="9522"/>
                    <a:pt x="20661" y="9520"/>
                    <a:pt x="20667" y="9518"/>
                  </a:cubicBezTo>
                  <a:lnTo>
                    <a:pt x="20667" y="9518"/>
                  </a:lnTo>
                  <a:cubicBezTo>
                    <a:pt x="20696" y="9550"/>
                    <a:pt x="20741" y="9667"/>
                    <a:pt x="20741" y="9667"/>
                  </a:cubicBezTo>
                  <a:cubicBezTo>
                    <a:pt x="20735" y="9673"/>
                    <a:pt x="20730" y="9676"/>
                    <a:pt x="20724" y="9676"/>
                  </a:cubicBezTo>
                  <a:cubicBezTo>
                    <a:pt x="20718" y="9676"/>
                    <a:pt x="20712" y="9673"/>
                    <a:pt x="20706" y="9667"/>
                  </a:cubicBezTo>
                  <a:lnTo>
                    <a:pt x="20706" y="9667"/>
                  </a:lnTo>
                  <a:cubicBezTo>
                    <a:pt x="20707" y="9669"/>
                    <a:pt x="20789" y="9750"/>
                    <a:pt x="20789" y="9750"/>
                  </a:cubicBezTo>
                  <a:cubicBezTo>
                    <a:pt x="20765" y="9782"/>
                    <a:pt x="20768" y="9793"/>
                    <a:pt x="20755" y="9793"/>
                  </a:cubicBezTo>
                  <a:cubicBezTo>
                    <a:pt x="20748" y="9793"/>
                    <a:pt x="20737" y="9790"/>
                    <a:pt x="20718" y="9786"/>
                  </a:cubicBezTo>
                  <a:lnTo>
                    <a:pt x="20718" y="9786"/>
                  </a:lnTo>
                  <a:cubicBezTo>
                    <a:pt x="20741" y="9810"/>
                    <a:pt x="20753" y="9846"/>
                    <a:pt x="20765" y="9881"/>
                  </a:cubicBezTo>
                  <a:cubicBezTo>
                    <a:pt x="20741" y="9881"/>
                    <a:pt x="20734" y="9897"/>
                    <a:pt x="20724" y="9897"/>
                  </a:cubicBezTo>
                  <a:cubicBezTo>
                    <a:pt x="20719" y="9897"/>
                    <a:pt x="20714" y="9893"/>
                    <a:pt x="20706" y="9881"/>
                  </a:cubicBezTo>
                  <a:lnTo>
                    <a:pt x="20706" y="9881"/>
                  </a:lnTo>
                  <a:cubicBezTo>
                    <a:pt x="20695" y="9892"/>
                    <a:pt x="20781" y="9980"/>
                    <a:pt x="20781" y="9980"/>
                  </a:cubicBezTo>
                  <a:cubicBezTo>
                    <a:pt x="20781" y="9980"/>
                    <a:pt x="20780" y="9979"/>
                    <a:pt x="20777" y="9977"/>
                  </a:cubicBezTo>
                  <a:cubicBezTo>
                    <a:pt x="20752" y="9951"/>
                    <a:pt x="20733" y="9939"/>
                    <a:pt x="20723" y="9939"/>
                  </a:cubicBezTo>
                  <a:cubicBezTo>
                    <a:pt x="20714" y="9939"/>
                    <a:pt x="20712" y="9948"/>
                    <a:pt x="20718" y="9965"/>
                  </a:cubicBezTo>
                  <a:cubicBezTo>
                    <a:pt x="20706" y="9965"/>
                    <a:pt x="20682" y="9953"/>
                    <a:pt x="20670" y="9953"/>
                  </a:cubicBezTo>
                  <a:cubicBezTo>
                    <a:pt x="20634" y="10024"/>
                    <a:pt x="20718" y="10108"/>
                    <a:pt x="20694" y="10239"/>
                  </a:cubicBezTo>
                  <a:cubicBezTo>
                    <a:pt x="20672" y="10206"/>
                    <a:pt x="20670" y="10198"/>
                    <a:pt x="20675" y="10198"/>
                  </a:cubicBezTo>
                  <a:cubicBezTo>
                    <a:pt x="20679" y="10198"/>
                    <a:pt x="20688" y="10205"/>
                    <a:pt x="20692" y="10205"/>
                  </a:cubicBezTo>
                  <a:cubicBezTo>
                    <a:pt x="20693" y="10205"/>
                    <a:pt x="20694" y="10204"/>
                    <a:pt x="20694" y="10203"/>
                  </a:cubicBezTo>
                  <a:cubicBezTo>
                    <a:pt x="20682" y="10191"/>
                    <a:pt x="20670" y="10179"/>
                    <a:pt x="20658" y="10167"/>
                  </a:cubicBezTo>
                  <a:cubicBezTo>
                    <a:pt x="20658" y="10193"/>
                    <a:pt x="20655" y="10204"/>
                    <a:pt x="20644" y="10204"/>
                  </a:cubicBezTo>
                  <a:cubicBezTo>
                    <a:pt x="20635" y="10204"/>
                    <a:pt x="20621" y="10196"/>
                    <a:pt x="20599" y="10179"/>
                  </a:cubicBezTo>
                  <a:cubicBezTo>
                    <a:pt x="20646" y="10179"/>
                    <a:pt x="20610" y="10108"/>
                    <a:pt x="20634" y="10084"/>
                  </a:cubicBezTo>
                  <a:lnTo>
                    <a:pt x="20634" y="10084"/>
                  </a:lnTo>
                  <a:cubicBezTo>
                    <a:pt x="20629" y="10089"/>
                    <a:pt x="20624" y="10092"/>
                    <a:pt x="20619" y="10092"/>
                  </a:cubicBezTo>
                  <a:cubicBezTo>
                    <a:pt x="20613" y="10092"/>
                    <a:pt x="20606" y="10086"/>
                    <a:pt x="20599" y="10072"/>
                  </a:cubicBezTo>
                  <a:lnTo>
                    <a:pt x="20599" y="10072"/>
                  </a:lnTo>
                  <a:cubicBezTo>
                    <a:pt x="20599" y="10108"/>
                    <a:pt x="20599" y="10131"/>
                    <a:pt x="20610" y="10167"/>
                  </a:cubicBezTo>
                  <a:cubicBezTo>
                    <a:pt x="20599" y="10161"/>
                    <a:pt x="20590" y="10158"/>
                    <a:pt x="20581" y="10158"/>
                  </a:cubicBezTo>
                  <a:cubicBezTo>
                    <a:pt x="20572" y="10158"/>
                    <a:pt x="20563" y="10161"/>
                    <a:pt x="20551" y="10167"/>
                  </a:cubicBezTo>
                  <a:cubicBezTo>
                    <a:pt x="20622" y="10191"/>
                    <a:pt x="20575" y="10239"/>
                    <a:pt x="20587" y="10286"/>
                  </a:cubicBezTo>
                  <a:cubicBezTo>
                    <a:pt x="20580" y="10283"/>
                    <a:pt x="20574" y="10279"/>
                    <a:pt x="20570" y="10274"/>
                  </a:cubicBezTo>
                  <a:lnTo>
                    <a:pt x="20570" y="10274"/>
                  </a:lnTo>
                  <a:cubicBezTo>
                    <a:pt x="20555" y="10302"/>
                    <a:pt x="20530" y="10336"/>
                    <a:pt x="20515" y="10353"/>
                  </a:cubicBezTo>
                  <a:lnTo>
                    <a:pt x="20515" y="10353"/>
                  </a:lnTo>
                  <a:cubicBezTo>
                    <a:pt x="20515" y="10353"/>
                    <a:pt x="20516" y="10353"/>
                    <a:pt x="20517" y="10353"/>
                  </a:cubicBezTo>
                  <a:cubicBezTo>
                    <a:pt x="20526" y="10353"/>
                    <a:pt x="20521" y="10367"/>
                    <a:pt x="20503" y="10393"/>
                  </a:cubicBezTo>
                  <a:cubicBezTo>
                    <a:pt x="20496" y="10386"/>
                    <a:pt x="20492" y="10384"/>
                    <a:pt x="20490" y="10384"/>
                  </a:cubicBezTo>
                  <a:cubicBezTo>
                    <a:pt x="20488" y="10384"/>
                    <a:pt x="20487" y="10386"/>
                    <a:pt x="20486" y="10386"/>
                  </a:cubicBezTo>
                  <a:cubicBezTo>
                    <a:pt x="20485" y="10386"/>
                    <a:pt x="20484" y="10383"/>
                    <a:pt x="20480" y="10370"/>
                  </a:cubicBezTo>
                  <a:lnTo>
                    <a:pt x="20480" y="10370"/>
                  </a:lnTo>
                  <a:cubicBezTo>
                    <a:pt x="20491" y="10404"/>
                    <a:pt x="20491" y="10515"/>
                    <a:pt x="20491" y="10524"/>
                  </a:cubicBezTo>
                  <a:lnTo>
                    <a:pt x="20491" y="10524"/>
                  </a:lnTo>
                  <a:cubicBezTo>
                    <a:pt x="20485" y="10515"/>
                    <a:pt x="20478" y="10508"/>
                    <a:pt x="20478" y="10508"/>
                  </a:cubicBezTo>
                  <a:lnTo>
                    <a:pt x="20478" y="10508"/>
                  </a:lnTo>
                  <a:cubicBezTo>
                    <a:pt x="20478" y="10508"/>
                    <a:pt x="20481" y="10512"/>
                    <a:pt x="20491" y="10524"/>
                  </a:cubicBezTo>
                  <a:cubicBezTo>
                    <a:pt x="20491" y="10524"/>
                    <a:pt x="20491" y="10524"/>
                    <a:pt x="20491" y="10524"/>
                  </a:cubicBezTo>
                  <a:lnTo>
                    <a:pt x="20491" y="10524"/>
                  </a:lnTo>
                  <a:cubicBezTo>
                    <a:pt x="20501" y="10536"/>
                    <a:pt x="20512" y="10551"/>
                    <a:pt x="20507" y="10551"/>
                  </a:cubicBezTo>
                  <a:cubicBezTo>
                    <a:pt x="20503" y="10551"/>
                    <a:pt x="20483" y="10536"/>
                    <a:pt x="20432" y="10489"/>
                  </a:cubicBezTo>
                  <a:lnTo>
                    <a:pt x="20432" y="10489"/>
                  </a:lnTo>
                  <a:cubicBezTo>
                    <a:pt x="20456" y="10529"/>
                    <a:pt x="20475" y="10590"/>
                    <a:pt x="20477" y="10612"/>
                  </a:cubicBezTo>
                  <a:lnTo>
                    <a:pt x="20477" y="10612"/>
                  </a:lnTo>
                  <a:cubicBezTo>
                    <a:pt x="20549" y="10643"/>
                    <a:pt x="20529" y="10645"/>
                    <a:pt x="20587" y="10691"/>
                  </a:cubicBezTo>
                  <a:cubicBezTo>
                    <a:pt x="20596" y="10688"/>
                    <a:pt x="20604" y="10687"/>
                    <a:pt x="20611" y="10687"/>
                  </a:cubicBezTo>
                  <a:cubicBezTo>
                    <a:pt x="20634" y="10687"/>
                    <a:pt x="20652" y="10700"/>
                    <a:pt x="20670" y="10727"/>
                  </a:cubicBezTo>
                  <a:cubicBezTo>
                    <a:pt x="20658" y="10679"/>
                    <a:pt x="20646" y="10643"/>
                    <a:pt x="20634" y="10596"/>
                  </a:cubicBezTo>
                  <a:lnTo>
                    <a:pt x="20634" y="10596"/>
                  </a:lnTo>
                  <a:cubicBezTo>
                    <a:pt x="20646" y="10608"/>
                    <a:pt x="20658" y="10608"/>
                    <a:pt x="20658" y="10620"/>
                  </a:cubicBezTo>
                  <a:cubicBezTo>
                    <a:pt x="20692" y="10530"/>
                    <a:pt x="20725" y="10452"/>
                    <a:pt x="20807" y="10452"/>
                  </a:cubicBezTo>
                  <a:cubicBezTo>
                    <a:pt x="20813" y="10452"/>
                    <a:pt x="20819" y="10452"/>
                    <a:pt x="20825" y="10453"/>
                  </a:cubicBezTo>
                  <a:cubicBezTo>
                    <a:pt x="20789" y="10465"/>
                    <a:pt x="20730" y="10584"/>
                    <a:pt x="20813" y="10608"/>
                  </a:cubicBezTo>
                  <a:cubicBezTo>
                    <a:pt x="20777" y="10631"/>
                    <a:pt x="20753" y="10631"/>
                    <a:pt x="20837" y="10667"/>
                  </a:cubicBezTo>
                  <a:cubicBezTo>
                    <a:pt x="20813" y="10679"/>
                    <a:pt x="20718" y="10810"/>
                    <a:pt x="20741" y="10846"/>
                  </a:cubicBezTo>
                  <a:cubicBezTo>
                    <a:pt x="20758" y="10862"/>
                    <a:pt x="20818" y="10873"/>
                    <a:pt x="20866" y="10874"/>
                  </a:cubicBezTo>
                  <a:lnTo>
                    <a:pt x="20866" y="10874"/>
                  </a:lnTo>
                  <a:cubicBezTo>
                    <a:pt x="20820" y="10929"/>
                    <a:pt x="20777" y="11082"/>
                    <a:pt x="20777" y="11108"/>
                  </a:cubicBezTo>
                  <a:cubicBezTo>
                    <a:pt x="20789" y="11108"/>
                    <a:pt x="20813" y="11108"/>
                    <a:pt x="20825" y="11096"/>
                  </a:cubicBezTo>
                  <a:lnTo>
                    <a:pt x="20825" y="11096"/>
                  </a:lnTo>
                  <a:cubicBezTo>
                    <a:pt x="20834" y="11096"/>
                    <a:pt x="20801" y="11131"/>
                    <a:pt x="20790" y="11131"/>
                  </a:cubicBezTo>
                  <a:cubicBezTo>
                    <a:pt x="20790" y="11131"/>
                    <a:pt x="20790" y="11131"/>
                    <a:pt x="20790" y="11131"/>
                  </a:cubicBezTo>
                  <a:lnTo>
                    <a:pt x="20790" y="11131"/>
                  </a:lnTo>
                  <a:cubicBezTo>
                    <a:pt x="20794" y="11143"/>
                    <a:pt x="20806" y="11143"/>
                    <a:pt x="20825" y="11143"/>
                  </a:cubicBezTo>
                  <a:cubicBezTo>
                    <a:pt x="20813" y="11149"/>
                    <a:pt x="20801" y="11152"/>
                    <a:pt x="20789" y="11152"/>
                  </a:cubicBezTo>
                  <a:cubicBezTo>
                    <a:pt x="20777" y="11152"/>
                    <a:pt x="20765" y="11149"/>
                    <a:pt x="20753" y="11143"/>
                  </a:cubicBezTo>
                  <a:lnTo>
                    <a:pt x="20753" y="11143"/>
                  </a:lnTo>
                  <a:cubicBezTo>
                    <a:pt x="20765" y="11167"/>
                    <a:pt x="20813" y="11143"/>
                    <a:pt x="20813" y="11179"/>
                  </a:cubicBezTo>
                  <a:cubicBezTo>
                    <a:pt x="20799" y="11193"/>
                    <a:pt x="20791" y="11197"/>
                    <a:pt x="20785" y="11197"/>
                  </a:cubicBezTo>
                  <a:cubicBezTo>
                    <a:pt x="20778" y="11197"/>
                    <a:pt x="20776" y="11190"/>
                    <a:pt x="20776" y="11190"/>
                  </a:cubicBezTo>
                  <a:lnTo>
                    <a:pt x="20776" y="11190"/>
                  </a:lnTo>
                  <a:cubicBezTo>
                    <a:pt x="20776" y="11190"/>
                    <a:pt x="20777" y="11195"/>
                    <a:pt x="20777" y="11215"/>
                  </a:cubicBezTo>
                  <a:cubicBezTo>
                    <a:pt x="20785" y="11212"/>
                    <a:pt x="20791" y="11211"/>
                    <a:pt x="20797" y="11211"/>
                  </a:cubicBezTo>
                  <a:cubicBezTo>
                    <a:pt x="20813" y="11211"/>
                    <a:pt x="20825" y="11218"/>
                    <a:pt x="20841" y="11218"/>
                  </a:cubicBezTo>
                  <a:cubicBezTo>
                    <a:pt x="20845" y="11218"/>
                    <a:pt x="20850" y="11218"/>
                    <a:pt x="20855" y="11216"/>
                  </a:cubicBezTo>
                  <a:lnTo>
                    <a:pt x="20855" y="11216"/>
                  </a:lnTo>
                  <a:cubicBezTo>
                    <a:pt x="20752" y="11249"/>
                    <a:pt x="20855" y="11364"/>
                    <a:pt x="20887" y="11382"/>
                  </a:cubicBezTo>
                  <a:lnTo>
                    <a:pt x="20887" y="11382"/>
                  </a:lnTo>
                  <a:cubicBezTo>
                    <a:pt x="20829" y="11384"/>
                    <a:pt x="20845" y="11415"/>
                    <a:pt x="20796" y="11428"/>
                  </a:cubicBezTo>
                  <a:lnTo>
                    <a:pt x="20796" y="11428"/>
                  </a:lnTo>
                  <a:cubicBezTo>
                    <a:pt x="20796" y="11428"/>
                    <a:pt x="20797" y="11428"/>
                    <a:pt x="20798" y="11428"/>
                  </a:cubicBezTo>
                  <a:cubicBezTo>
                    <a:pt x="20817" y="11428"/>
                    <a:pt x="20811" y="11459"/>
                    <a:pt x="20837" y="11459"/>
                  </a:cubicBezTo>
                  <a:cubicBezTo>
                    <a:pt x="20843" y="11459"/>
                    <a:pt x="20850" y="11457"/>
                    <a:pt x="20861" y="11453"/>
                  </a:cubicBezTo>
                  <a:lnTo>
                    <a:pt x="20861" y="11453"/>
                  </a:lnTo>
                  <a:cubicBezTo>
                    <a:pt x="20837" y="11513"/>
                    <a:pt x="20730" y="11536"/>
                    <a:pt x="20849" y="11584"/>
                  </a:cubicBezTo>
                  <a:cubicBezTo>
                    <a:pt x="20825" y="11596"/>
                    <a:pt x="20801" y="11608"/>
                    <a:pt x="20789" y="11608"/>
                  </a:cubicBezTo>
                  <a:cubicBezTo>
                    <a:pt x="20813" y="11643"/>
                    <a:pt x="20932" y="11786"/>
                    <a:pt x="20789" y="11882"/>
                  </a:cubicBezTo>
                  <a:cubicBezTo>
                    <a:pt x="20801" y="11888"/>
                    <a:pt x="20813" y="11891"/>
                    <a:pt x="20826" y="11891"/>
                  </a:cubicBezTo>
                  <a:cubicBezTo>
                    <a:pt x="20840" y="11891"/>
                    <a:pt x="20855" y="11888"/>
                    <a:pt x="20872" y="11882"/>
                  </a:cubicBezTo>
                  <a:lnTo>
                    <a:pt x="20872" y="11882"/>
                  </a:lnTo>
                  <a:cubicBezTo>
                    <a:pt x="20849" y="11894"/>
                    <a:pt x="20837" y="11905"/>
                    <a:pt x="20825" y="11917"/>
                  </a:cubicBezTo>
                  <a:cubicBezTo>
                    <a:pt x="20837" y="11929"/>
                    <a:pt x="20861" y="11953"/>
                    <a:pt x="20872" y="11965"/>
                  </a:cubicBezTo>
                  <a:cubicBezTo>
                    <a:pt x="21111" y="11882"/>
                    <a:pt x="21039" y="11929"/>
                    <a:pt x="21122" y="11715"/>
                  </a:cubicBezTo>
                  <a:cubicBezTo>
                    <a:pt x="21116" y="11715"/>
                    <a:pt x="21097" y="11723"/>
                    <a:pt x="21091" y="11723"/>
                  </a:cubicBezTo>
                  <a:cubicBezTo>
                    <a:pt x="21087" y="11723"/>
                    <a:pt x="21090" y="11718"/>
                    <a:pt x="21111" y="11703"/>
                  </a:cubicBezTo>
                  <a:cubicBezTo>
                    <a:pt x="21104" y="11701"/>
                    <a:pt x="21099" y="11701"/>
                    <a:pt x="21095" y="11701"/>
                  </a:cubicBezTo>
                  <a:cubicBezTo>
                    <a:pt x="21071" y="11701"/>
                    <a:pt x="21092" y="11727"/>
                    <a:pt x="21051" y="11727"/>
                  </a:cubicBezTo>
                  <a:cubicBezTo>
                    <a:pt x="21111" y="11703"/>
                    <a:pt x="21051" y="11643"/>
                    <a:pt x="21134" y="11632"/>
                  </a:cubicBezTo>
                  <a:lnTo>
                    <a:pt x="21087" y="11632"/>
                  </a:lnTo>
                  <a:cubicBezTo>
                    <a:pt x="21146" y="11632"/>
                    <a:pt x="21087" y="11620"/>
                    <a:pt x="21087" y="11620"/>
                  </a:cubicBezTo>
                  <a:cubicBezTo>
                    <a:pt x="21100" y="11600"/>
                    <a:pt x="21109" y="11591"/>
                    <a:pt x="21117" y="11591"/>
                  </a:cubicBezTo>
                  <a:cubicBezTo>
                    <a:pt x="21124" y="11591"/>
                    <a:pt x="21129" y="11597"/>
                    <a:pt x="21134" y="11608"/>
                  </a:cubicBezTo>
                  <a:cubicBezTo>
                    <a:pt x="21146" y="11596"/>
                    <a:pt x="21146" y="11584"/>
                    <a:pt x="21134" y="11572"/>
                  </a:cubicBezTo>
                  <a:cubicBezTo>
                    <a:pt x="21134" y="11560"/>
                    <a:pt x="21039" y="11405"/>
                    <a:pt x="21051" y="11370"/>
                  </a:cubicBezTo>
                  <a:cubicBezTo>
                    <a:pt x="21063" y="11358"/>
                    <a:pt x="21087" y="11358"/>
                    <a:pt x="21111" y="11358"/>
                  </a:cubicBezTo>
                  <a:cubicBezTo>
                    <a:pt x="21087" y="11334"/>
                    <a:pt x="21051" y="11322"/>
                    <a:pt x="21015" y="11322"/>
                  </a:cubicBezTo>
                  <a:cubicBezTo>
                    <a:pt x="21047" y="11322"/>
                    <a:pt x="21052" y="11317"/>
                    <a:pt x="21038" y="11309"/>
                  </a:cubicBezTo>
                  <a:lnTo>
                    <a:pt x="21038" y="11309"/>
                  </a:lnTo>
                  <a:cubicBezTo>
                    <a:pt x="21075" y="11308"/>
                    <a:pt x="21071" y="11246"/>
                    <a:pt x="21089" y="11230"/>
                  </a:cubicBezTo>
                  <a:lnTo>
                    <a:pt x="21089" y="11230"/>
                  </a:lnTo>
                  <a:cubicBezTo>
                    <a:pt x="21072" y="11235"/>
                    <a:pt x="21035" y="11243"/>
                    <a:pt x="21011" y="11243"/>
                  </a:cubicBezTo>
                  <a:cubicBezTo>
                    <a:pt x="20994" y="11243"/>
                    <a:pt x="20984" y="11239"/>
                    <a:pt x="20991" y="11227"/>
                  </a:cubicBezTo>
                  <a:lnTo>
                    <a:pt x="20991" y="11227"/>
                  </a:lnTo>
                  <a:cubicBezTo>
                    <a:pt x="20990" y="11229"/>
                    <a:pt x="20990" y="11230"/>
                    <a:pt x="20991" y="11230"/>
                  </a:cubicBezTo>
                  <a:cubicBezTo>
                    <a:pt x="20999" y="11230"/>
                    <a:pt x="21061" y="11172"/>
                    <a:pt x="21081" y="11172"/>
                  </a:cubicBezTo>
                  <a:cubicBezTo>
                    <a:pt x="21084" y="11172"/>
                    <a:pt x="21087" y="11174"/>
                    <a:pt x="21087" y="11179"/>
                  </a:cubicBezTo>
                  <a:cubicBezTo>
                    <a:pt x="21087" y="11167"/>
                    <a:pt x="21087" y="11155"/>
                    <a:pt x="21087" y="11143"/>
                  </a:cubicBezTo>
                  <a:cubicBezTo>
                    <a:pt x="21082" y="11141"/>
                    <a:pt x="21077" y="11140"/>
                    <a:pt x="21072" y="11140"/>
                  </a:cubicBezTo>
                  <a:cubicBezTo>
                    <a:pt x="21057" y="11140"/>
                    <a:pt x="21042" y="11148"/>
                    <a:pt x="21043" y="11153"/>
                  </a:cubicBezTo>
                  <a:lnTo>
                    <a:pt x="21043" y="11153"/>
                  </a:lnTo>
                  <a:cubicBezTo>
                    <a:pt x="21013" y="11141"/>
                    <a:pt x="21002" y="11129"/>
                    <a:pt x="20991" y="11096"/>
                  </a:cubicBezTo>
                  <a:lnTo>
                    <a:pt x="20991" y="11096"/>
                  </a:lnTo>
                  <a:cubicBezTo>
                    <a:pt x="21051" y="11108"/>
                    <a:pt x="21039" y="11120"/>
                    <a:pt x="21099" y="11132"/>
                  </a:cubicBezTo>
                  <a:cubicBezTo>
                    <a:pt x="21134" y="11120"/>
                    <a:pt x="21027" y="11108"/>
                    <a:pt x="21122" y="11108"/>
                  </a:cubicBezTo>
                  <a:cubicBezTo>
                    <a:pt x="21027" y="11108"/>
                    <a:pt x="21134" y="11084"/>
                    <a:pt x="21063" y="11060"/>
                  </a:cubicBezTo>
                  <a:cubicBezTo>
                    <a:pt x="21068" y="11059"/>
                    <a:pt x="21073" y="11058"/>
                    <a:pt x="21077" y="11058"/>
                  </a:cubicBezTo>
                  <a:lnTo>
                    <a:pt x="21077" y="11058"/>
                  </a:lnTo>
                  <a:cubicBezTo>
                    <a:pt x="21079" y="11063"/>
                    <a:pt x="21082" y="11065"/>
                    <a:pt x="21086" y="11065"/>
                  </a:cubicBezTo>
                  <a:cubicBezTo>
                    <a:pt x="21093" y="11065"/>
                    <a:pt x="21098" y="11058"/>
                    <a:pt x="21083" y="11058"/>
                  </a:cubicBezTo>
                  <a:cubicBezTo>
                    <a:pt x="21082" y="11058"/>
                    <a:pt x="21079" y="11058"/>
                    <a:pt x="21077" y="11058"/>
                  </a:cubicBezTo>
                  <a:lnTo>
                    <a:pt x="21077" y="11058"/>
                  </a:lnTo>
                  <a:cubicBezTo>
                    <a:pt x="21075" y="11056"/>
                    <a:pt x="21075" y="11052"/>
                    <a:pt x="21075" y="11048"/>
                  </a:cubicBezTo>
                  <a:cubicBezTo>
                    <a:pt x="21099" y="11048"/>
                    <a:pt x="21111" y="11060"/>
                    <a:pt x="21122" y="11060"/>
                  </a:cubicBezTo>
                  <a:cubicBezTo>
                    <a:pt x="21122" y="11043"/>
                    <a:pt x="21122" y="11032"/>
                    <a:pt x="21127" y="11023"/>
                  </a:cubicBezTo>
                  <a:lnTo>
                    <a:pt x="21127" y="11023"/>
                  </a:lnTo>
                  <a:cubicBezTo>
                    <a:pt x="21113" y="11036"/>
                    <a:pt x="21092" y="11036"/>
                    <a:pt x="21063" y="11036"/>
                  </a:cubicBezTo>
                  <a:cubicBezTo>
                    <a:pt x="21055" y="11028"/>
                    <a:pt x="21097" y="10997"/>
                    <a:pt x="21128" y="10975"/>
                  </a:cubicBezTo>
                  <a:lnTo>
                    <a:pt x="21128" y="10975"/>
                  </a:lnTo>
                  <a:cubicBezTo>
                    <a:pt x="21130" y="10976"/>
                    <a:pt x="21132" y="10976"/>
                    <a:pt x="21134" y="10977"/>
                  </a:cubicBezTo>
                  <a:cubicBezTo>
                    <a:pt x="21134" y="10977"/>
                    <a:pt x="21134" y="10977"/>
                    <a:pt x="21130" y="10974"/>
                  </a:cubicBezTo>
                  <a:lnTo>
                    <a:pt x="21130" y="10974"/>
                  </a:lnTo>
                  <a:cubicBezTo>
                    <a:pt x="21144" y="10964"/>
                    <a:pt x="21155" y="10956"/>
                    <a:pt x="21158" y="10953"/>
                  </a:cubicBezTo>
                  <a:lnTo>
                    <a:pt x="21158" y="10953"/>
                  </a:lnTo>
                  <a:cubicBezTo>
                    <a:pt x="21151" y="10960"/>
                    <a:pt x="21129" y="10963"/>
                    <a:pt x="21120" y="10966"/>
                  </a:cubicBezTo>
                  <a:lnTo>
                    <a:pt x="21120" y="10966"/>
                  </a:lnTo>
                  <a:cubicBezTo>
                    <a:pt x="21113" y="10961"/>
                    <a:pt x="21103" y="10953"/>
                    <a:pt x="21087" y="10941"/>
                  </a:cubicBezTo>
                  <a:cubicBezTo>
                    <a:pt x="21099" y="10941"/>
                    <a:pt x="21099" y="10941"/>
                    <a:pt x="21111" y="10929"/>
                  </a:cubicBezTo>
                  <a:cubicBezTo>
                    <a:pt x="21087" y="10929"/>
                    <a:pt x="21075" y="10929"/>
                    <a:pt x="21051" y="10917"/>
                  </a:cubicBezTo>
                  <a:cubicBezTo>
                    <a:pt x="21063" y="10917"/>
                    <a:pt x="21146" y="10893"/>
                    <a:pt x="21146" y="10893"/>
                  </a:cubicBezTo>
                  <a:cubicBezTo>
                    <a:pt x="21128" y="10876"/>
                    <a:pt x="21122" y="10873"/>
                    <a:pt x="21119" y="10873"/>
                  </a:cubicBezTo>
                  <a:cubicBezTo>
                    <a:pt x="21118" y="10873"/>
                    <a:pt x="21117" y="10873"/>
                    <a:pt x="21116" y="10873"/>
                  </a:cubicBezTo>
                  <a:cubicBezTo>
                    <a:pt x="21115" y="10873"/>
                    <a:pt x="21114" y="10873"/>
                    <a:pt x="21111" y="10870"/>
                  </a:cubicBezTo>
                  <a:cubicBezTo>
                    <a:pt x="21153" y="10861"/>
                    <a:pt x="21189" y="10853"/>
                    <a:pt x="21227" y="10853"/>
                  </a:cubicBezTo>
                  <a:cubicBezTo>
                    <a:pt x="21243" y="10853"/>
                    <a:pt x="21260" y="10854"/>
                    <a:pt x="21277" y="10858"/>
                  </a:cubicBezTo>
                  <a:cubicBezTo>
                    <a:pt x="21265" y="10881"/>
                    <a:pt x="21265" y="10881"/>
                    <a:pt x="21242" y="10881"/>
                  </a:cubicBezTo>
                  <a:cubicBezTo>
                    <a:pt x="21245" y="10910"/>
                    <a:pt x="21269" y="10917"/>
                    <a:pt x="21293" y="10917"/>
                  </a:cubicBezTo>
                  <a:cubicBezTo>
                    <a:pt x="21319" y="10917"/>
                    <a:pt x="21346" y="10909"/>
                    <a:pt x="21351" y="10909"/>
                  </a:cubicBezTo>
                  <a:cubicBezTo>
                    <a:pt x="21358" y="10909"/>
                    <a:pt x="21331" y="10921"/>
                    <a:pt x="21230" y="10977"/>
                  </a:cubicBezTo>
                  <a:cubicBezTo>
                    <a:pt x="21223" y="10964"/>
                    <a:pt x="21224" y="10954"/>
                    <a:pt x="21228" y="10946"/>
                  </a:cubicBezTo>
                  <a:lnTo>
                    <a:pt x="21228" y="10946"/>
                  </a:lnTo>
                  <a:cubicBezTo>
                    <a:pt x="21226" y="10947"/>
                    <a:pt x="21225" y="10947"/>
                    <a:pt x="21224" y="10947"/>
                  </a:cubicBezTo>
                  <a:cubicBezTo>
                    <a:pt x="21218" y="10947"/>
                    <a:pt x="21212" y="10941"/>
                    <a:pt x="21206" y="10929"/>
                  </a:cubicBezTo>
                  <a:cubicBezTo>
                    <a:pt x="21194" y="10965"/>
                    <a:pt x="21194" y="11001"/>
                    <a:pt x="21194" y="11036"/>
                  </a:cubicBezTo>
                  <a:cubicBezTo>
                    <a:pt x="21194" y="11036"/>
                    <a:pt x="21273" y="11015"/>
                    <a:pt x="21319" y="11015"/>
                  </a:cubicBezTo>
                  <a:cubicBezTo>
                    <a:pt x="21342" y="11015"/>
                    <a:pt x="21357" y="11020"/>
                    <a:pt x="21349" y="11036"/>
                  </a:cubicBezTo>
                  <a:cubicBezTo>
                    <a:pt x="21341" y="11044"/>
                    <a:pt x="21329" y="11051"/>
                    <a:pt x="21319" y="11056"/>
                  </a:cubicBezTo>
                  <a:lnTo>
                    <a:pt x="21319" y="11056"/>
                  </a:lnTo>
                  <a:cubicBezTo>
                    <a:pt x="21323" y="11051"/>
                    <a:pt x="21320" y="11044"/>
                    <a:pt x="21313" y="11036"/>
                  </a:cubicBezTo>
                  <a:lnTo>
                    <a:pt x="21313" y="11036"/>
                  </a:lnTo>
                  <a:cubicBezTo>
                    <a:pt x="21313" y="11044"/>
                    <a:pt x="21313" y="11051"/>
                    <a:pt x="21310" y="11059"/>
                  </a:cubicBezTo>
                  <a:lnTo>
                    <a:pt x="21310" y="11059"/>
                  </a:lnTo>
                  <a:cubicBezTo>
                    <a:pt x="21307" y="11060"/>
                    <a:pt x="21304" y="11060"/>
                    <a:pt x="21301" y="11060"/>
                  </a:cubicBezTo>
                  <a:cubicBezTo>
                    <a:pt x="21304" y="11060"/>
                    <a:pt x="21307" y="11060"/>
                    <a:pt x="21310" y="11059"/>
                  </a:cubicBezTo>
                  <a:lnTo>
                    <a:pt x="21310" y="11059"/>
                  </a:lnTo>
                  <a:cubicBezTo>
                    <a:pt x="21308" y="11063"/>
                    <a:pt x="21306" y="11066"/>
                    <a:pt x="21304" y="11069"/>
                  </a:cubicBezTo>
                  <a:lnTo>
                    <a:pt x="21304" y="11069"/>
                  </a:lnTo>
                  <a:cubicBezTo>
                    <a:pt x="21322" y="11060"/>
                    <a:pt x="21434" y="11058"/>
                    <a:pt x="21456" y="11036"/>
                  </a:cubicBezTo>
                  <a:lnTo>
                    <a:pt x="21456" y="11036"/>
                  </a:lnTo>
                  <a:cubicBezTo>
                    <a:pt x="21443" y="11044"/>
                    <a:pt x="21435" y="11047"/>
                    <a:pt x="21430" y="11047"/>
                  </a:cubicBezTo>
                  <a:cubicBezTo>
                    <a:pt x="21417" y="11047"/>
                    <a:pt x="21424" y="11026"/>
                    <a:pt x="21410" y="11026"/>
                  </a:cubicBezTo>
                  <a:cubicBezTo>
                    <a:pt x="21406" y="11026"/>
                    <a:pt x="21401" y="11028"/>
                    <a:pt x="21393" y="11031"/>
                  </a:cubicBezTo>
                  <a:lnTo>
                    <a:pt x="21393" y="11031"/>
                  </a:lnTo>
                  <a:cubicBezTo>
                    <a:pt x="21414" y="11019"/>
                    <a:pt x="21433" y="10998"/>
                    <a:pt x="21444" y="10977"/>
                  </a:cubicBezTo>
                  <a:lnTo>
                    <a:pt x="21444" y="10977"/>
                  </a:lnTo>
                  <a:cubicBezTo>
                    <a:pt x="21444" y="10977"/>
                    <a:pt x="21361" y="10989"/>
                    <a:pt x="21361" y="10989"/>
                  </a:cubicBezTo>
                  <a:cubicBezTo>
                    <a:pt x="21396" y="10977"/>
                    <a:pt x="21420" y="10965"/>
                    <a:pt x="21456" y="10953"/>
                  </a:cubicBezTo>
                  <a:cubicBezTo>
                    <a:pt x="21453" y="10950"/>
                    <a:pt x="21451" y="10949"/>
                    <a:pt x="21448" y="10949"/>
                  </a:cubicBezTo>
                  <a:cubicBezTo>
                    <a:pt x="21441" y="10949"/>
                    <a:pt x="21435" y="10956"/>
                    <a:pt x="21428" y="10956"/>
                  </a:cubicBezTo>
                  <a:cubicBezTo>
                    <a:pt x="21425" y="10956"/>
                    <a:pt x="21423" y="10956"/>
                    <a:pt x="21421" y="10953"/>
                  </a:cubicBezTo>
                  <a:lnTo>
                    <a:pt x="21421" y="10953"/>
                  </a:lnTo>
                  <a:cubicBezTo>
                    <a:pt x="21460" y="10935"/>
                    <a:pt x="21527" y="10905"/>
                    <a:pt x="21527" y="10905"/>
                  </a:cubicBezTo>
                  <a:lnTo>
                    <a:pt x="21527" y="10905"/>
                  </a:lnTo>
                  <a:cubicBezTo>
                    <a:pt x="21498" y="10925"/>
                    <a:pt x="21477" y="10944"/>
                    <a:pt x="21452" y="10957"/>
                  </a:cubicBezTo>
                  <a:lnTo>
                    <a:pt x="21452" y="10957"/>
                  </a:lnTo>
                  <a:cubicBezTo>
                    <a:pt x="21452" y="10957"/>
                    <a:pt x="21452" y="10957"/>
                    <a:pt x="21452" y="10957"/>
                  </a:cubicBezTo>
                  <a:cubicBezTo>
                    <a:pt x="21459" y="10957"/>
                    <a:pt x="21432" y="10977"/>
                    <a:pt x="21432" y="10977"/>
                  </a:cubicBezTo>
                  <a:cubicBezTo>
                    <a:pt x="21439" y="10977"/>
                    <a:pt x="21447" y="10977"/>
                    <a:pt x="21451" y="10974"/>
                  </a:cubicBezTo>
                  <a:lnTo>
                    <a:pt x="21451" y="10974"/>
                  </a:lnTo>
                  <a:cubicBezTo>
                    <a:pt x="21444" y="10988"/>
                    <a:pt x="21432" y="11012"/>
                    <a:pt x="21432" y="11012"/>
                  </a:cubicBezTo>
                  <a:cubicBezTo>
                    <a:pt x="21503" y="10953"/>
                    <a:pt x="21587" y="10893"/>
                    <a:pt x="21670" y="10846"/>
                  </a:cubicBezTo>
                  <a:lnTo>
                    <a:pt x="21670" y="10846"/>
                  </a:lnTo>
                  <a:cubicBezTo>
                    <a:pt x="21611" y="10905"/>
                    <a:pt x="21539" y="10941"/>
                    <a:pt x="21480" y="10989"/>
                  </a:cubicBezTo>
                  <a:cubicBezTo>
                    <a:pt x="21503" y="10975"/>
                    <a:pt x="21514" y="10970"/>
                    <a:pt x="21516" y="10970"/>
                  </a:cubicBezTo>
                  <a:cubicBezTo>
                    <a:pt x="21522" y="10970"/>
                    <a:pt x="21480" y="11001"/>
                    <a:pt x="21480" y="11001"/>
                  </a:cubicBezTo>
                  <a:cubicBezTo>
                    <a:pt x="21527" y="10977"/>
                    <a:pt x="21575" y="10941"/>
                    <a:pt x="21634" y="10929"/>
                  </a:cubicBezTo>
                  <a:lnTo>
                    <a:pt x="21634" y="10929"/>
                  </a:lnTo>
                  <a:cubicBezTo>
                    <a:pt x="21587" y="10965"/>
                    <a:pt x="21611" y="11001"/>
                    <a:pt x="21551" y="11036"/>
                  </a:cubicBezTo>
                  <a:cubicBezTo>
                    <a:pt x="21570" y="11028"/>
                    <a:pt x="21580" y="11025"/>
                    <a:pt x="21583" y="11025"/>
                  </a:cubicBezTo>
                  <a:cubicBezTo>
                    <a:pt x="21588" y="11025"/>
                    <a:pt x="21582" y="11030"/>
                    <a:pt x="21574" y="11036"/>
                  </a:cubicBezTo>
                  <a:lnTo>
                    <a:pt x="21574" y="11036"/>
                  </a:lnTo>
                  <a:cubicBezTo>
                    <a:pt x="21593" y="11025"/>
                    <a:pt x="21609" y="11015"/>
                    <a:pt x="21603" y="11015"/>
                  </a:cubicBezTo>
                  <a:cubicBezTo>
                    <a:pt x="21601" y="11015"/>
                    <a:pt x="21592" y="11018"/>
                    <a:pt x="21575" y="11024"/>
                  </a:cubicBezTo>
                  <a:cubicBezTo>
                    <a:pt x="21623" y="10989"/>
                    <a:pt x="21670" y="10965"/>
                    <a:pt x="21718" y="10953"/>
                  </a:cubicBezTo>
                  <a:lnTo>
                    <a:pt x="21718" y="10953"/>
                  </a:lnTo>
                  <a:cubicBezTo>
                    <a:pt x="21718" y="10965"/>
                    <a:pt x="21706" y="10977"/>
                    <a:pt x="21694" y="10977"/>
                  </a:cubicBezTo>
                  <a:cubicBezTo>
                    <a:pt x="21705" y="10977"/>
                    <a:pt x="21715" y="10977"/>
                    <a:pt x="21726" y="10975"/>
                  </a:cubicBezTo>
                  <a:lnTo>
                    <a:pt x="21726" y="10975"/>
                  </a:lnTo>
                  <a:cubicBezTo>
                    <a:pt x="21700" y="10993"/>
                    <a:pt x="21698" y="11008"/>
                    <a:pt x="21693" y="11008"/>
                  </a:cubicBezTo>
                  <a:cubicBezTo>
                    <a:pt x="21690" y="11008"/>
                    <a:pt x="21687" y="11006"/>
                    <a:pt x="21682" y="11001"/>
                  </a:cubicBezTo>
                  <a:cubicBezTo>
                    <a:pt x="21623" y="11060"/>
                    <a:pt x="21646" y="11048"/>
                    <a:pt x="21669" y="11060"/>
                  </a:cubicBezTo>
                  <a:lnTo>
                    <a:pt x="21669" y="11060"/>
                  </a:lnTo>
                  <a:cubicBezTo>
                    <a:pt x="21682" y="11052"/>
                    <a:pt x="21747" y="11015"/>
                    <a:pt x="21764" y="11015"/>
                  </a:cubicBezTo>
                  <a:cubicBezTo>
                    <a:pt x="21768" y="11015"/>
                    <a:pt x="21770" y="11018"/>
                    <a:pt x="21766" y="11024"/>
                  </a:cubicBezTo>
                  <a:lnTo>
                    <a:pt x="21766" y="11024"/>
                  </a:lnTo>
                  <a:cubicBezTo>
                    <a:pt x="21799" y="11008"/>
                    <a:pt x="21838" y="11000"/>
                    <a:pt x="21861" y="10977"/>
                  </a:cubicBezTo>
                  <a:lnTo>
                    <a:pt x="21861" y="10977"/>
                  </a:lnTo>
                  <a:cubicBezTo>
                    <a:pt x="21846" y="10988"/>
                    <a:pt x="21839" y="10991"/>
                    <a:pt x="21835" y="10991"/>
                  </a:cubicBezTo>
                  <a:cubicBezTo>
                    <a:pt x="21831" y="10991"/>
                    <a:pt x="21831" y="10986"/>
                    <a:pt x="21826" y="10986"/>
                  </a:cubicBezTo>
                  <a:cubicBezTo>
                    <a:pt x="21824" y="10986"/>
                    <a:pt x="21821" y="10987"/>
                    <a:pt x="21817" y="10990"/>
                  </a:cubicBezTo>
                  <a:lnTo>
                    <a:pt x="21817" y="10990"/>
                  </a:lnTo>
                  <a:cubicBezTo>
                    <a:pt x="21831" y="10977"/>
                    <a:pt x="21843" y="10959"/>
                    <a:pt x="21861" y="10941"/>
                  </a:cubicBezTo>
                  <a:lnTo>
                    <a:pt x="21861" y="10941"/>
                  </a:lnTo>
                  <a:cubicBezTo>
                    <a:pt x="21825" y="10965"/>
                    <a:pt x="21789" y="10977"/>
                    <a:pt x="21753" y="10989"/>
                  </a:cubicBezTo>
                  <a:cubicBezTo>
                    <a:pt x="21708" y="11021"/>
                    <a:pt x="21690" y="11033"/>
                    <a:pt x="21689" y="11033"/>
                  </a:cubicBezTo>
                  <a:cubicBezTo>
                    <a:pt x="21685" y="11033"/>
                    <a:pt x="21858" y="10904"/>
                    <a:pt x="21832" y="10904"/>
                  </a:cubicBezTo>
                  <a:cubicBezTo>
                    <a:pt x="21831" y="10904"/>
                    <a:pt x="21828" y="10904"/>
                    <a:pt x="21825" y="10905"/>
                  </a:cubicBezTo>
                  <a:cubicBezTo>
                    <a:pt x="21814" y="10923"/>
                    <a:pt x="21806" y="10930"/>
                    <a:pt x="21801" y="10930"/>
                  </a:cubicBezTo>
                  <a:cubicBezTo>
                    <a:pt x="21777" y="10930"/>
                    <a:pt x="21801" y="10786"/>
                    <a:pt x="21801" y="10786"/>
                  </a:cubicBezTo>
                  <a:cubicBezTo>
                    <a:pt x="21801" y="10781"/>
                    <a:pt x="21796" y="10778"/>
                    <a:pt x="21787" y="10778"/>
                  </a:cubicBezTo>
                  <a:cubicBezTo>
                    <a:pt x="21760" y="10778"/>
                    <a:pt x="21703" y="10801"/>
                    <a:pt x="21694" y="10810"/>
                  </a:cubicBezTo>
                  <a:cubicBezTo>
                    <a:pt x="21682" y="10810"/>
                    <a:pt x="21706" y="10751"/>
                    <a:pt x="21706" y="10751"/>
                  </a:cubicBezTo>
                  <a:cubicBezTo>
                    <a:pt x="21685" y="10751"/>
                    <a:pt x="21663" y="10741"/>
                    <a:pt x="21685" y="10722"/>
                  </a:cubicBezTo>
                  <a:lnTo>
                    <a:pt x="21685" y="10722"/>
                  </a:lnTo>
                  <a:cubicBezTo>
                    <a:pt x="21676" y="10727"/>
                    <a:pt x="21667" y="10727"/>
                    <a:pt x="21658" y="10727"/>
                  </a:cubicBezTo>
                  <a:cubicBezTo>
                    <a:pt x="21670" y="10727"/>
                    <a:pt x="21682" y="10715"/>
                    <a:pt x="21694" y="10703"/>
                  </a:cubicBezTo>
                  <a:cubicBezTo>
                    <a:pt x="21680" y="10703"/>
                    <a:pt x="21666" y="10711"/>
                    <a:pt x="21655" y="10720"/>
                  </a:cubicBezTo>
                  <a:lnTo>
                    <a:pt x="21655" y="10720"/>
                  </a:lnTo>
                  <a:cubicBezTo>
                    <a:pt x="21655" y="10719"/>
                    <a:pt x="21655" y="10719"/>
                    <a:pt x="21654" y="10719"/>
                  </a:cubicBezTo>
                  <a:cubicBezTo>
                    <a:pt x="21651" y="10719"/>
                    <a:pt x="21642" y="10723"/>
                    <a:pt x="21639" y="10723"/>
                  </a:cubicBezTo>
                  <a:cubicBezTo>
                    <a:pt x="21636" y="10723"/>
                    <a:pt x="21638" y="10719"/>
                    <a:pt x="21658" y="10703"/>
                  </a:cubicBezTo>
                  <a:lnTo>
                    <a:pt x="21658" y="10703"/>
                  </a:lnTo>
                  <a:cubicBezTo>
                    <a:pt x="21637" y="10713"/>
                    <a:pt x="21607" y="10724"/>
                    <a:pt x="21583" y="10735"/>
                  </a:cubicBezTo>
                  <a:lnTo>
                    <a:pt x="21583" y="10735"/>
                  </a:lnTo>
                  <a:cubicBezTo>
                    <a:pt x="21585" y="10731"/>
                    <a:pt x="21582" y="10727"/>
                    <a:pt x="21575" y="10727"/>
                  </a:cubicBezTo>
                  <a:cubicBezTo>
                    <a:pt x="21587" y="10715"/>
                    <a:pt x="21611" y="10703"/>
                    <a:pt x="21623" y="10691"/>
                  </a:cubicBezTo>
                  <a:lnTo>
                    <a:pt x="21623" y="10691"/>
                  </a:lnTo>
                  <a:cubicBezTo>
                    <a:pt x="21599" y="10703"/>
                    <a:pt x="21575" y="10715"/>
                    <a:pt x="21563" y="10727"/>
                  </a:cubicBezTo>
                  <a:cubicBezTo>
                    <a:pt x="21608" y="10681"/>
                    <a:pt x="21624" y="10666"/>
                    <a:pt x="21620" y="10666"/>
                  </a:cubicBezTo>
                  <a:cubicBezTo>
                    <a:pt x="21616" y="10666"/>
                    <a:pt x="21588" y="10684"/>
                    <a:pt x="21551" y="10703"/>
                  </a:cubicBezTo>
                  <a:cubicBezTo>
                    <a:pt x="21563" y="10691"/>
                    <a:pt x="21575" y="10691"/>
                    <a:pt x="21575" y="10679"/>
                  </a:cubicBezTo>
                  <a:cubicBezTo>
                    <a:pt x="21563" y="10667"/>
                    <a:pt x="21551" y="10631"/>
                    <a:pt x="21575" y="10584"/>
                  </a:cubicBezTo>
                  <a:lnTo>
                    <a:pt x="21575" y="10584"/>
                  </a:lnTo>
                  <a:cubicBezTo>
                    <a:pt x="21572" y="10586"/>
                    <a:pt x="21569" y="10589"/>
                    <a:pt x="21567" y="10591"/>
                  </a:cubicBezTo>
                  <a:lnTo>
                    <a:pt x="21567" y="10591"/>
                  </a:lnTo>
                  <a:cubicBezTo>
                    <a:pt x="21569" y="10589"/>
                    <a:pt x="21569" y="10587"/>
                    <a:pt x="21568" y="10587"/>
                  </a:cubicBezTo>
                  <a:cubicBezTo>
                    <a:pt x="21566" y="10587"/>
                    <a:pt x="21561" y="10590"/>
                    <a:pt x="21551" y="10596"/>
                  </a:cubicBezTo>
                  <a:cubicBezTo>
                    <a:pt x="21551" y="10596"/>
                    <a:pt x="21604" y="10550"/>
                    <a:pt x="21589" y="10550"/>
                  </a:cubicBezTo>
                  <a:cubicBezTo>
                    <a:pt x="21585" y="10550"/>
                    <a:pt x="21577" y="10553"/>
                    <a:pt x="21563" y="10560"/>
                  </a:cubicBezTo>
                  <a:cubicBezTo>
                    <a:pt x="21593" y="10537"/>
                    <a:pt x="21590" y="10534"/>
                    <a:pt x="21593" y="10531"/>
                  </a:cubicBezTo>
                  <a:lnTo>
                    <a:pt x="21593" y="10531"/>
                  </a:lnTo>
                  <a:cubicBezTo>
                    <a:pt x="21563" y="10544"/>
                    <a:pt x="21533" y="10564"/>
                    <a:pt x="21503" y="10584"/>
                  </a:cubicBezTo>
                  <a:cubicBezTo>
                    <a:pt x="21505" y="10582"/>
                    <a:pt x="21506" y="10579"/>
                    <a:pt x="21507" y="10578"/>
                  </a:cubicBezTo>
                  <a:lnTo>
                    <a:pt x="21507" y="10578"/>
                  </a:lnTo>
                  <a:cubicBezTo>
                    <a:pt x="21522" y="10569"/>
                    <a:pt x="21527" y="10553"/>
                    <a:pt x="21527" y="10536"/>
                  </a:cubicBezTo>
                  <a:cubicBezTo>
                    <a:pt x="21527" y="10536"/>
                    <a:pt x="21496" y="10531"/>
                    <a:pt x="21471" y="10531"/>
                  </a:cubicBezTo>
                  <a:cubicBezTo>
                    <a:pt x="21458" y="10531"/>
                    <a:pt x="21448" y="10532"/>
                    <a:pt x="21444" y="10536"/>
                  </a:cubicBezTo>
                  <a:cubicBezTo>
                    <a:pt x="21456" y="10524"/>
                    <a:pt x="21456" y="10500"/>
                    <a:pt x="21468" y="10489"/>
                  </a:cubicBezTo>
                  <a:lnTo>
                    <a:pt x="21468" y="10489"/>
                  </a:lnTo>
                  <a:cubicBezTo>
                    <a:pt x="21468" y="10489"/>
                    <a:pt x="21438" y="10504"/>
                    <a:pt x="21425" y="10516"/>
                  </a:cubicBezTo>
                  <a:lnTo>
                    <a:pt x="21425" y="10516"/>
                  </a:lnTo>
                  <a:cubicBezTo>
                    <a:pt x="21438" y="10496"/>
                    <a:pt x="21443" y="10490"/>
                    <a:pt x="21443" y="10490"/>
                  </a:cubicBezTo>
                  <a:lnTo>
                    <a:pt x="21443" y="10490"/>
                  </a:lnTo>
                  <a:cubicBezTo>
                    <a:pt x="21443" y="10490"/>
                    <a:pt x="21433" y="10500"/>
                    <a:pt x="21420" y="10500"/>
                  </a:cubicBezTo>
                  <a:cubicBezTo>
                    <a:pt x="21456" y="10477"/>
                    <a:pt x="21503" y="10417"/>
                    <a:pt x="21527" y="10393"/>
                  </a:cubicBezTo>
                  <a:lnTo>
                    <a:pt x="21527" y="10393"/>
                  </a:lnTo>
                  <a:cubicBezTo>
                    <a:pt x="21515" y="10405"/>
                    <a:pt x="21492" y="10417"/>
                    <a:pt x="21468" y="10429"/>
                  </a:cubicBezTo>
                  <a:cubicBezTo>
                    <a:pt x="21492" y="10417"/>
                    <a:pt x="21515" y="10405"/>
                    <a:pt x="21527" y="10381"/>
                  </a:cubicBezTo>
                  <a:lnTo>
                    <a:pt x="21527" y="10381"/>
                  </a:lnTo>
                  <a:cubicBezTo>
                    <a:pt x="21527" y="10381"/>
                    <a:pt x="21444" y="10405"/>
                    <a:pt x="21444" y="10405"/>
                  </a:cubicBezTo>
                  <a:cubicBezTo>
                    <a:pt x="21444" y="10395"/>
                    <a:pt x="21453" y="10384"/>
                    <a:pt x="21463" y="10374"/>
                  </a:cubicBezTo>
                  <a:lnTo>
                    <a:pt x="21463" y="10374"/>
                  </a:lnTo>
                  <a:cubicBezTo>
                    <a:pt x="21458" y="10375"/>
                    <a:pt x="21450" y="10375"/>
                    <a:pt x="21441" y="10375"/>
                  </a:cubicBezTo>
                  <a:cubicBezTo>
                    <a:pt x="21426" y="10375"/>
                    <a:pt x="21408" y="10375"/>
                    <a:pt x="21396" y="10381"/>
                  </a:cubicBezTo>
                  <a:cubicBezTo>
                    <a:pt x="21433" y="10354"/>
                    <a:pt x="21442" y="10346"/>
                    <a:pt x="21437" y="10346"/>
                  </a:cubicBezTo>
                  <a:cubicBezTo>
                    <a:pt x="21432" y="10346"/>
                    <a:pt x="21409" y="10356"/>
                    <a:pt x="21395" y="10359"/>
                  </a:cubicBezTo>
                  <a:lnTo>
                    <a:pt x="21395" y="10359"/>
                  </a:lnTo>
                  <a:cubicBezTo>
                    <a:pt x="21405" y="10348"/>
                    <a:pt x="21416" y="10315"/>
                    <a:pt x="21419" y="10309"/>
                  </a:cubicBezTo>
                  <a:lnTo>
                    <a:pt x="21419" y="10309"/>
                  </a:lnTo>
                  <a:cubicBezTo>
                    <a:pt x="21419" y="10310"/>
                    <a:pt x="21420" y="10310"/>
                    <a:pt x="21420" y="10310"/>
                  </a:cubicBezTo>
                  <a:cubicBezTo>
                    <a:pt x="21420" y="10309"/>
                    <a:pt x="21420" y="10309"/>
                    <a:pt x="21420" y="10309"/>
                  </a:cubicBezTo>
                  <a:cubicBezTo>
                    <a:pt x="21420" y="10309"/>
                    <a:pt x="21419" y="10309"/>
                    <a:pt x="21419" y="10309"/>
                  </a:cubicBezTo>
                  <a:lnTo>
                    <a:pt x="21419" y="10309"/>
                  </a:lnTo>
                  <a:cubicBezTo>
                    <a:pt x="21410" y="10305"/>
                    <a:pt x="21402" y="10302"/>
                    <a:pt x="21396" y="10302"/>
                  </a:cubicBezTo>
                  <a:cubicBezTo>
                    <a:pt x="21391" y="10302"/>
                    <a:pt x="21387" y="10304"/>
                    <a:pt x="21384" y="10307"/>
                  </a:cubicBezTo>
                  <a:lnTo>
                    <a:pt x="21384" y="10307"/>
                  </a:lnTo>
                  <a:cubicBezTo>
                    <a:pt x="21394" y="10293"/>
                    <a:pt x="21400" y="10286"/>
                    <a:pt x="21390" y="10286"/>
                  </a:cubicBezTo>
                  <a:cubicBezTo>
                    <a:pt x="21382" y="10286"/>
                    <a:pt x="21366" y="10290"/>
                    <a:pt x="21337" y="10298"/>
                  </a:cubicBezTo>
                  <a:cubicBezTo>
                    <a:pt x="21361" y="10274"/>
                    <a:pt x="21396" y="10179"/>
                    <a:pt x="21384" y="10179"/>
                  </a:cubicBezTo>
                  <a:cubicBezTo>
                    <a:pt x="21362" y="10179"/>
                    <a:pt x="21317" y="10202"/>
                    <a:pt x="21280" y="10225"/>
                  </a:cubicBezTo>
                  <a:lnTo>
                    <a:pt x="21280" y="10225"/>
                  </a:lnTo>
                  <a:cubicBezTo>
                    <a:pt x="21308" y="10185"/>
                    <a:pt x="21324" y="10122"/>
                    <a:pt x="21301" y="10084"/>
                  </a:cubicBezTo>
                  <a:lnTo>
                    <a:pt x="21301" y="10084"/>
                  </a:lnTo>
                  <a:cubicBezTo>
                    <a:pt x="21289" y="10096"/>
                    <a:pt x="21277" y="10108"/>
                    <a:pt x="21265" y="10119"/>
                  </a:cubicBezTo>
                  <a:cubicBezTo>
                    <a:pt x="21255" y="10119"/>
                    <a:pt x="21282" y="10082"/>
                    <a:pt x="21296" y="10082"/>
                  </a:cubicBezTo>
                  <a:cubicBezTo>
                    <a:pt x="21298" y="10082"/>
                    <a:pt x="21300" y="10082"/>
                    <a:pt x="21301" y="10084"/>
                  </a:cubicBezTo>
                  <a:cubicBezTo>
                    <a:pt x="21297" y="10080"/>
                    <a:pt x="21291" y="10077"/>
                    <a:pt x="21286" y="10076"/>
                  </a:cubicBezTo>
                  <a:lnTo>
                    <a:pt x="21286" y="10076"/>
                  </a:lnTo>
                  <a:cubicBezTo>
                    <a:pt x="21294" y="10071"/>
                    <a:pt x="21302" y="10065"/>
                    <a:pt x="21313" y="10060"/>
                  </a:cubicBezTo>
                  <a:cubicBezTo>
                    <a:pt x="21304" y="10060"/>
                    <a:pt x="21276" y="10067"/>
                    <a:pt x="21266" y="10070"/>
                  </a:cubicBezTo>
                  <a:lnTo>
                    <a:pt x="21266" y="10070"/>
                  </a:lnTo>
                  <a:cubicBezTo>
                    <a:pt x="21269" y="10066"/>
                    <a:pt x="21271" y="10063"/>
                    <a:pt x="21273" y="10060"/>
                  </a:cubicBezTo>
                  <a:lnTo>
                    <a:pt x="21273" y="10060"/>
                  </a:lnTo>
                  <a:cubicBezTo>
                    <a:pt x="21275" y="10060"/>
                    <a:pt x="21276" y="10060"/>
                    <a:pt x="21277" y="10060"/>
                  </a:cubicBezTo>
                  <a:lnTo>
                    <a:pt x="21274" y="10060"/>
                  </a:lnTo>
                  <a:cubicBezTo>
                    <a:pt x="21282" y="10052"/>
                    <a:pt x="21289" y="10054"/>
                    <a:pt x="21289" y="10036"/>
                  </a:cubicBezTo>
                  <a:lnTo>
                    <a:pt x="21289" y="10036"/>
                  </a:lnTo>
                  <a:cubicBezTo>
                    <a:pt x="21268" y="10057"/>
                    <a:pt x="21238" y="10060"/>
                    <a:pt x="21215" y="10076"/>
                  </a:cubicBezTo>
                  <a:lnTo>
                    <a:pt x="21215" y="10076"/>
                  </a:lnTo>
                  <a:cubicBezTo>
                    <a:pt x="21259" y="10036"/>
                    <a:pt x="21207" y="10035"/>
                    <a:pt x="21230" y="10012"/>
                  </a:cubicBezTo>
                  <a:cubicBezTo>
                    <a:pt x="21222" y="10012"/>
                    <a:pt x="21189" y="10012"/>
                    <a:pt x="21167" y="10019"/>
                  </a:cubicBezTo>
                  <a:lnTo>
                    <a:pt x="21167" y="10019"/>
                  </a:lnTo>
                  <a:cubicBezTo>
                    <a:pt x="21195" y="9992"/>
                    <a:pt x="21202" y="9973"/>
                    <a:pt x="21242" y="9953"/>
                  </a:cubicBezTo>
                  <a:cubicBezTo>
                    <a:pt x="21206" y="9953"/>
                    <a:pt x="21182" y="9965"/>
                    <a:pt x="21158" y="9989"/>
                  </a:cubicBezTo>
                  <a:cubicBezTo>
                    <a:pt x="21167" y="9952"/>
                    <a:pt x="21219" y="9901"/>
                    <a:pt x="21193" y="9901"/>
                  </a:cubicBezTo>
                  <a:cubicBezTo>
                    <a:pt x="21186" y="9901"/>
                    <a:pt x="21171" y="9906"/>
                    <a:pt x="21146" y="9917"/>
                  </a:cubicBezTo>
                  <a:cubicBezTo>
                    <a:pt x="21170" y="9905"/>
                    <a:pt x="21182" y="9881"/>
                    <a:pt x="21206" y="9869"/>
                  </a:cubicBezTo>
                  <a:cubicBezTo>
                    <a:pt x="21146" y="9869"/>
                    <a:pt x="21182" y="9893"/>
                    <a:pt x="21146" y="9893"/>
                  </a:cubicBezTo>
                  <a:cubicBezTo>
                    <a:pt x="21182" y="9810"/>
                    <a:pt x="21051" y="9869"/>
                    <a:pt x="21146" y="9762"/>
                  </a:cubicBezTo>
                  <a:lnTo>
                    <a:pt x="21146" y="9762"/>
                  </a:lnTo>
                  <a:cubicBezTo>
                    <a:pt x="21122" y="9774"/>
                    <a:pt x="21099" y="9786"/>
                    <a:pt x="21075" y="9798"/>
                  </a:cubicBezTo>
                  <a:cubicBezTo>
                    <a:pt x="21087" y="9786"/>
                    <a:pt x="21099" y="9774"/>
                    <a:pt x="21111" y="9762"/>
                  </a:cubicBezTo>
                  <a:cubicBezTo>
                    <a:pt x="21099" y="9762"/>
                    <a:pt x="21075" y="9774"/>
                    <a:pt x="21063" y="9774"/>
                  </a:cubicBezTo>
                  <a:cubicBezTo>
                    <a:pt x="21087" y="9774"/>
                    <a:pt x="21075" y="9786"/>
                    <a:pt x="21015" y="9810"/>
                  </a:cubicBezTo>
                  <a:cubicBezTo>
                    <a:pt x="21015" y="9766"/>
                    <a:pt x="21036" y="9435"/>
                    <a:pt x="21067" y="9435"/>
                  </a:cubicBezTo>
                  <a:cubicBezTo>
                    <a:pt x="21070" y="9435"/>
                    <a:pt x="21072" y="9437"/>
                    <a:pt x="21075" y="9441"/>
                  </a:cubicBezTo>
                  <a:cubicBezTo>
                    <a:pt x="21111" y="9417"/>
                    <a:pt x="21039" y="9393"/>
                    <a:pt x="21039" y="9393"/>
                  </a:cubicBezTo>
                  <a:cubicBezTo>
                    <a:pt x="21075" y="9393"/>
                    <a:pt x="21063" y="9143"/>
                    <a:pt x="21063" y="9060"/>
                  </a:cubicBezTo>
                  <a:lnTo>
                    <a:pt x="21063" y="9060"/>
                  </a:lnTo>
                  <a:cubicBezTo>
                    <a:pt x="21051" y="9119"/>
                    <a:pt x="21051" y="9107"/>
                    <a:pt x="21039" y="9143"/>
                  </a:cubicBezTo>
                  <a:cubicBezTo>
                    <a:pt x="21027" y="9119"/>
                    <a:pt x="21015" y="9036"/>
                    <a:pt x="20968" y="9012"/>
                  </a:cubicBezTo>
                  <a:cubicBezTo>
                    <a:pt x="21027" y="9000"/>
                    <a:pt x="21051" y="8738"/>
                    <a:pt x="20980" y="8691"/>
                  </a:cubicBezTo>
                  <a:cubicBezTo>
                    <a:pt x="21015" y="8643"/>
                    <a:pt x="21039" y="8631"/>
                    <a:pt x="20968" y="8548"/>
                  </a:cubicBezTo>
                  <a:cubicBezTo>
                    <a:pt x="21051" y="8488"/>
                    <a:pt x="21015" y="8393"/>
                    <a:pt x="21039" y="8310"/>
                  </a:cubicBezTo>
                  <a:cubicBezTo>
                    <a:pt x="21049" y="8242"/>
                    <a:pt x="20995" y="8094"/>
                    <a:pt x="20936" y="8094"/>
                  </a:cubicBezTo>
                  <a:cubicBezTo>
                    <a:pt x="20923" y="8094"/>
                    <a:pt x="20909" y="8102"/>
                    <a:pt x="20896" y="8119"/>
                  </a:cubicBezTo>
                  <a:cubicBezTo>
                    <a:pt x="20884" y="8089"/>
                    <a:pt x="20899" y="8086"/>
                    <a:pt x="20919" y="8086"/>
                  </a:cubicBezTo>
                  <a:cubicBezTo>
                    <a:pt x="20923" y="8086"/>
                    <a:pt x="20928" y="8087"/>
                    <a:pt x="20934" y="8087"/>
                  </a:cubicBezTo>
                  <a:cubicBezTo>
                    <a:pt x="20949" y="8087"/>
                    <a:pt x="20963" y="8085"/>
                    <a:pt x="20968" y="8072"/>
                  </a:cubicBezTo>
                  <a:cubicBezTo>
                    <a:pt x="21027" y="7953"/>
                    <a:pt x="21039" y="7762"/>
                    <a:pt x="21039" y="7619"/>
                  </a:cubicBezTo>
                  <a:cubicBezTo>
                    <a:pt x="21027" y="7619"/>
                    <a:pt x="21003" y="7631"/>
                    <a:pt x="20991" y="7631"/>
                  </a:cubicBezTo>
                  <a:cubicBezTo>
                    <a:pt x="20991" y="7619"/>
                    <a:pt x="20991" y="7595"/>
                    <a:pt x="20991" y="7583"/>
                  </a:cubicBezTo>
                  <a:cubicBezTo>
                    <a:pt x="21000" y="7579"/>
                    <a:pt x="21007" y="7576"/>
                    <a:pt x="21013" y="7576"/>
                  </a:cubicBezTo>
                  <a:cubicBezTo>
                    <a:pt x="21022" y="7576"/>
                    <a:pt x="21027" y="7585"/>
                    <a:pt x="21027" y="7607"/>
                  </a:cubicBezTo>
                  <a:cubicBezTo>
                    <a:pt x="21039" y="7572"/>
                    <a:pt x="21027" y="7560"/>
                    <a:pt x="20991" y="7548"/>
                  </a:cubicBezTo>
                  <a:cubicBezTo>
                    <a:pt x="20996" y="7535"/>
                    <a:pt x="21007" y="7530"/>
                    <a:pt x="21019" y="7530"/>
                  </a:cubicBezTo>
                  <a:cubicBezTo>
                    <a:pt x="21027" y="7530"/>
                    <a:pt x="21036" y="7532"/>
                    <a:pt x="21043" y="7536"/>
                  </a:cubicBezTo>
                  <a:lnTo>
                    <a:pt x="21043" y="7536"/>
                  </a:lnTo>
                  <a:cubicBezTo>
                    <a:pt x="21016" y="7495"/>
                    <a:pt x="21021" y="7451"/>
                    <a:pt x="21051" y="7381"/>
                  </a:cubicBezTo>
                  <a:lnTo>
                    <a:pt x="21051" y="7381"/>
                  </a:lnTo>
                  <a:cubicBezTo>
                    <a:pt x="21044" y="7383"/>
                    <a:pt x="21038" y="7384"/>
                    <a:pt x="21032" y="7384"/>
                  </a:cubicBezTo>
                  <a:cubicBezTo>
                    <a:pt x="21012" y="7384"/>
                    <a:pt x="21002" y="7373"/>
                    <a:pt x="20985" y="7373"/>
                  </a:cubicBezTo>
                  <a:cubicBezTo>
                    <a:pt x="20977" y="7373"/>
                    <a:pt x="20968" y="7375"/>
                    <a:pt x="20956" y="7381"/>
                  </a:cubicBezTo>
                  <a:cubicBezTo>
                    <a:pt x="21122" y="7298"/>
                    <a:pt x="20932" y="7036"/>
                    <a:pt x="20932" y="7024"/>
                  </a:cubicBezTo>
                  <a:lnTo>
                    <a:pt x="20932" y="7024"/>
                  </a:lnTo>
                  <a:cubicBezTo>
                    <a:pt x="20938" y="7025"/>
                    <a:pt x="20944" y="7025"/>
                    <a:pt x="20949" y="7025"/>
                  </a:cubicBezTo>
                  <a:cubicBezTo>
                    <a:pt x="21019" y="7025"/>
                    <a:pt x="20987" y="6956"/>
                    <a:pt x="21045" y="6931"/>
                  </a:cubicBezTo>
                  <a:lnTo>
                    <a:pt x="21045" y="6931"/>
                  </a:lnTo>
                  <a:cubicBezTo>
                    <a:pt x="21043" y="6931"/>
                    <a:pt x="21042" y="6932"/>
                    <a:pt x="21041" y="6932"/>
                  </a:cubicBezTo>
                  <a:cubicBezTo>
                    <a:pt x="21013" y="6932"/>
                    <a:pt x="21028" y="6851"/>
                    <a:pt x="20989" y="6851"/>
                  </a:cubicBezTo>
                  <a:cubicBezTo>
                    <a:pt x="20983" y="6851"/>
                    <a:pt x="20976" y="6853"/>
                    <a:pt x="20968" y="6857"/>
                  </a:cubicBezTo>
                  <a:cubicBezTo>
                    <a:pt x="20980" y="6798"/>
                    <a:pt x="21063" y="6726"/>
                    <a:pt x="21039" y="6583"/>
                  </a:cubicBezTo>
                  <a:lnTo>
                    <a:pt x="21039" y="6583"/>
                  </a:lnTo>
                  <a:cubicBezTo>
                    <a:pt x="21033" y="6589"/>
                    <a:pt x="21024" y="6592"/>
                    <a:pt x="21015" y="6592"/>
                  </a:cubicBezTo>
                  <a:cubicBezTo>
                    <a:pt x="21006" y="6592"/>
                    <a:pt x="20997" y="6589"/>
                    <a:pt x="20991" y="6583"/>
                  </a:cubicBezTo>
                  <a:cubicBezTo>
                    <a:pt x="21003" y="6571"/>
                    <a:pt x="21027" y="6548"/>
                    <a:pt x="21051" y="6536"/>
                  </a:cubicBezTo>
                  <a:cubicBezTo>
                    <a:pt x="21015" y="6429"/>
                    <a:pt x="20932" y="6131"/>
                    <a:pt x="21063" y="5952"/>
                  </a:cubicBezTo>
                  <a:lnTo>
                    <a:pt x="21063" y="5952"/>
                  </a:lnTo>
                  <a:cubicBezTo>
                    <a:pt x="21055" y="5959"/>
                    <a:pt x="21049" y="5962"/>
                    <a:pt x="21044" y="5962"/>
                  </a:cubicBezTo>
                  <a:cubicBezTo>
                    <a:pt x="21006" y="5962"/>
                    <a:pt x="21047" y="5792"/>
                    <a:pt x="21061" y="5765"/>
                  </a:cubicBezTo>
                  <a:lnTo>
                    <a:pt x="21061" y="5765"/>
                  </a:lnTo>
                  <a:cubicBezTo>
                    <a:pt x="21058" y="5803"/>
                    <a:pt x="21054" y="5833"/>
                    <a:pt x="21051" y="5845"/>
                  </a:cubicBezTo>
                  <a:cubicBezTo>
                    <a:pt x="21061" y="5821"/>
                    <a:pt x="21063" y="5816"/>
                    <a:pt x="21064" y="5816"/>
                  </a:cubicBezTo>
                  <a:cubicBezTo>
                    <a:pt x="21064" y="5816"/>
                    <a:pt x="21065" y="5818"/>
                    <a:pt x="21066" y="5818"/>
                  </a:cubicBezTo>
                  <a:cubicBezTo>
                    <a:pt x="21069" y="5818"/>
                    <a:pt x="21074" y="5814"/>
                    <a:pt x="21087" y="5798"/>
                  </a:cubicBezTo>
                  <a:cubicBezTo>
                    <a:pt x="21083" y="5764"/>
                    <a:pt x="21075" y="5707"/>
                    <a:pt x="21066" y="5639"/>
                  </a:cubicBezTo>
                  <a:lnTo>
                    <a:pt x="21066" y="5639"/>
                  </a:lnTo>
                  <a:cubicBezTo>
                    <a:pt x="21066" y="5680"/>
                    <a:pt x="21064" y="5723"/>
                    <a:pt x="21061" y="5760"/>
                  </a:cubicBezTo>
                  <a:lnTo>
                    <a:pt x="21061" y="5760"/>
                  </a:lnTo>
                  <a:cubicBezTo>
                    <a:pt x="21016" y="5700"/>
                    <a:pt x="21039" y="5594"/>
                    <a:pt x="21027" y="5500"/>
                  </a:cubicBezTo>
                  <a:cubicBezTo>
                    <a:pt x="21029" y="5499"/>
                    <a:pt x="21031" y="5499"/>
                    <a:pt x="21033" y="5499"/>
                  </a:cubicBezTo>
                  <a:cubicBezTo>
                    <a:pt x="21041" y="5499"/>
                    <a:pt x="21047" y="5505"/>
                    <a:pt x="21052" y="5517"/>
                  </a:cubicBezTo>
                  <a:lnTo>
                    <a:pt x="21052" y="5517"/>
                  </a:lnTo>
                  <a:cubicBezTo>
                    <a:pt x="21039" y="5393"/>
                    <a:pt x="21033" y="5258"/>
                    <a:pt x="21051" y="5166"/>
                  </a:cubicBezTo>
                  <a:lnTo>
                    <a:pt x="21051" y="5166"/>
                  </a:lnTo>
                  <a:cubicBezTo>
                    <a:pt x="21051" y="5202"/>
                    <a:pt x="21051" y="5238"/>
                    <a:pt x="21063" y="5274"/>
                  </a:cubicBezTo>
                  <a:cubicBezTo>
                    <a:pt x="21051" y="5166"/>
                    <a:pt x="21039" y="4964"/>
                    <a:pt x="21087" y="4869"/>
                  </a:cubicBezTo>
                  <a:cubicBezTo>
                    <a:pt x="21088" y="4868"/>
                    <a:pt x="21088" y="4868"/>
                    <a:pt x="21089" y="4868"/>
                  </a:cubicBezTo>
                  <a:cubicBezTo>
                    <a:pt x="21099" y="4868"/>
                    <a:pt x="21099" y="4940"/>
                    <a:pt x="21099" y="4940"/>
                  </a:cubicBezTo>
                  <a:cubicBezTo>
                    <a:pt x="21111" y="4702"/>
                    <a:pt x="21265" y="3833"/>
                    <a:pt x="21099" y="3666"/>
                  </a:cubicBezTo>
                  <a:lnTo>
                    <a:pt x="21099" y="3666"/>
                  </a:lnTo>
                  <a:cubicBezTo>
                    <a:pt x="21134" y="3678"/>
                    <a:pt x="21170" y="3714"/>
                    <a:pt x="21194" y="3750"/>
                  </a:cubicBezTo>
                  <a:cubicBezTo>
                    <a:pt x="21134" y="3500"/>
                    <a:pt x="21075" y="3262"/>
                    <a:pt x="21015" y="3023"/>
                  </a:cubicBezTo>
                  <a:lnTo>
                    <a:pt x="21015" y="3023"/>
                  </a:lnTo>
                  <a:cubicBezTo>
                    <a:pt x="21031" y="3043"/>
                    <a:pt x="21047" y="3050"/>
                    <a:pt x="21063" y="3050"/>
                  </a:cubicBezTo>
                  <a:cubicBezTo>
                    <a:pt x="21099" y="3050"/>
                    <a:pt x="21134" y="3018"/>
                    <a:pt x="21162" y="3018"/>
                  </a:cubicBezTo>
                  <a:cubicBezTo>
                    <a:pt x="21192" y="3018"/>
                    <a:pt x="21213" y="3052"/>
                    <a:pt x="21218" y="3190"/>
                  </a:cubicBezTo>
                  <a:cubicBezTo>
                    <a:pt x="21242" y="3047"/>
                    <a:pt x="21253" y="2916"/>
                    <a:pt x="21242" y="2773"/>
                  </a:cubicBezTo>
                  <a:lnTo>
                    <a:pt x="21242" y="2773"/>
                  </a:lnTo>
                  <a:cubicBezTo>
                    <a:pt x="21230" y="2821"/>
                    <a:pt x="21206" y="2857"/>
                    <a:pt x="21170" y="2881"/>
                  </a:cubicBezTo>
                  <a:cubicBezTo>
                    <a:pt x="21160" y="2881"/>
                    <a:pt x="21231" y="2525"/>
                    <a:pt x="21257" y="2412"/>
                  </a:cubicBezTo>
                  <a:lnTo>
                    <a:pt x="21257" y="2412"/>
                  </a:lnTo>
                  <a:cubicBezTo>
                    <a:pt x="21255" y="2417"/>
                    <a:pt x="21252" y="2420"/>
                    <a:pt x="21250" y="2420"/>
                  </a:cubicBezTo>
                  <a:cubicBezTo>
                    <a:pt x="21225" y="2420"/>
                    <a:pt x="21191" y="2237"/>
                    <a:pt x="21184" y="2214"/>
                  </a:cubicBezTo>
                  <a:lnTo>
                    <a:pt x="21184" y="2214"/>
                  </a:lnTo>
                  <a:cubicBezTo>
                    <a:pt x="21218" y="2214"/>
                    <a:pt x="21242" y="2226"/>
                    <a:pt x="21265" y="2261"/>
                  </a:cubicBezTo>
                  <a:cubicBezTo>
                    <a:pt x="21254" y="2141"/>
                    <a:pt x="21233" y="2020"/>
                    <a:pt x="21211" y="1899"/>
                  </a:cubicBezTo>
                  <a:lnTo>
                    <a:pt x="21211" y="1899"/>
                  </a:lnTo>
                  <a:cubicBezTo>
                    <a:pt x="21215" y="1911"/>
                    <a:pt x="21221" y="1916"/>
                    <a:pt x="21227" y="1916"/>
                  </a:cubicBezTo>
                  <a:cubicBezTo>
                    <a:pt x="21256" y="1916"/>
                    <a:pt x="21301" y="1815"/>
                    <a:pt x="21301" y="1797"/>
                  </a:cubicBezTo>
                  <a:cubicBezTo>
                    <a:pt x="21301" y="1654"/>
                    <a:pt x="21325" y="1523"/>
                    <a:pt x="21325" y="1380"/>
                  </a:cubicBezTo>
                  <a:lnTo>
                    <a:pt x="21325" y="1380"/>
                  </a:lnTo>
                  <a:cubicBezTo>
                    <a:pt x="21316" y="1415"/>
                    <a:pt x="21308" y="1456"/>
                    <a:pt x="21303" y="1494"/>
                  </a:cubicBezTo>
                  <a:lnTo>
                    <a:pt x="21303" y="1494"/>
                  </a:lnTo>
                  <a:cubicBezTo>
                    <a:pt x="21314" y="1213"/>
                    <a:pt x="21207" y="962"/>
                    <a:pt x="21230" y="678"/>
                  </a:cubicBezTo>
                  <a:lnTo>
                    <a:pt x="21230" y="678"/>
                  </a:lnTo>
                  <a:cubicBezTo>
                    <a:pt x="21240" y="719"/>
                    <a:pt x="21259" y="736"/>
                    <a:pt x="21278" y="736"/>
                  </a:cubicBezTo>
                  <a:cubicBezTo>
                    <a:pt x="21304" y="736"/>
                    <a:pt x="21330" y="707"/>
                    <a:pt x="21337" y="666"/>
                  </a:cubicBezTo>
                  <a:cubicBezTo>
                    <a:pt x="21390" y="484"/>
                    <a:pt x="21299" y="302"/>
                    <a:pt x="21159" y="302"/>
                  </a:cubicBezTo>
                  <a:cubicBezTo>
                    <a:pt x="21143" y="302"/>
                    <a:pt x="21127" y="304"/>
                    <a:pt x="21111" y="309"/>
                  </a:cubicBezTo>
                  <a:cubicBezTo>
                    <a:pt x="20884" y="392"/>
                    <a:pt x="20682" y="380"/>
                    <a:pt x="20456" y="404"/>
                  </a:cubicBezTo>
                  <a:cubicBezTo>
                    <a:pt x="20599" y="344"/>
                    <a:pt x="20741" y="285"/>
                    <a:pt x="20896" y="237"/>
                  </a:cubicBezTo>
                  <a:cubicBezTo>
                    <a:pt x="20985" y="215"/>
                    <a:pt x="21147" y="147"/>
                    <a:pt x="21260" y="147"/>
                  </a:cubicBezTo>
                  <a:cubicBezTo>
                    <a:pt x="21329" y="147"/>
                    <a:pt x="21380" y="172"/>
                    <a:pt x="21384" y="249"/>
                  </a:cubicBezTo>
                  <a:cubicBezTo>
                    <a:pt x="21384" y="202"/>
                    <a:pt x="21396" y="154"/>
                    <a:pt x="21408" y="106"/>
                  </a:cubicBezTo>
                  <a:cubicBezTo>
                    <a:pt x="21370" y="97"/>
                    <a:pt x="21206" y="79"/>
                    <a:pt x="21139" y="79"/>
                  </a:cubicBezTo>
                  <a:cubicBezTo>
                    <a:pt x="21123" y="79"/>
                    <a:pt x="21113" y="80"/>
                    <a:pt x="21111" y="83"/>
                  </a:cubicBezTo>
                  <a:cubicBezTo>
                    <a:pt x="21130" y="49"/>
                    <a:pt x="21220" y="42"/>
                    <a:pt x="21304" y="42"/>
                  </a:cubicBezTo>
                  <a:cubicBezTo>
                    <a:pt x="21371" y="42"/>
                    <a:pt x="21435" y="47"/>
                    <a:pt x="21456" y="47"/>
                  </a:cubicBezTo>
                  <a:cubicBezTo>
                    <a:pt x="21459" y="19"/>
                    <a:pt x="21400" y="8"/>
                    <a:pt x="21308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2883975" y="217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2886950" y="217712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5" y="6"/>
                  </a:moveTo>
                  <a:lnTo>
                    <a:pt x="5" y="6"/>
                  </a:lnTo>
                  <a:cubicBezTo>
                    <a:pt x="4" y="6"/>
                    <a:pt x="1" y="9"/>
                    <a:pt x="1" y="15"/>
                  </a:cubicBezTo>
                  <a:cubicBezTo>
                    <a:pt x="7" y="9"/>
                    <a:pt x="7" y="6"/>
                    <a:pt x="5" y="6"/>
                  </a:cubicBezTo>
                  <a:close/>
                  <a:moveTo>
                    <a:pt x="20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16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883200" y="2181300"/>
              <a:ext cx="650" cy="425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5" y="1"/>
                  </a:moveTo>
                  <a:lnTo>
                    <a:pt x="25" y="1"/>
                  </a:lnTo>
                  <a:cubicBezTo>
                    <a:pt x="23" y="1"/>
                    <a:pt x="0" y="16"/>
                    <a:pt x="3" y="16"/>
                  </a:cubicBezTo>
                  <a:cubicBezTo>
                    <a:pt x="4" y="16"/>
                    <a:pt x="5" y="16"/>
                    <a:pt x="8" y="14"/>
                  </a:cubicBezTo>
                  <a:cubicBezTo>
                    <a:pt x="21" y="4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884375" y="217892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3" y="1"/>
                  </a:moveTo>
                  <a:cubicBezTo>
                    <a:pt x="30" y="1"/>
                    <a:pt x="26" y="1"/>
                    <a:pt x="20" y="2"/>
                  </a:cubicBezTo>
                  <a:cubicBezTo>
                    <a:pt x="3" y="16"/>
                    <a:pt x="1" y="21"/>
                    <a:pt x="5" y="21"/>
                  </a:cubicBezTo>
                  <a:cubicBezTo>
                    <a:pt x="14" y="21"/>
                    <a:pt x="5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2884875" y="217935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0" y="3"/>
                    <a:pt x="0" y="9"/>
                  </a:cubicBezTo>
                  <a:cubicBezTo>
                    <a:pt x="6" y="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2885625" y="2176375"/>
              <a:ext cx="1325" cy="525"/>
            </a:xfrm>
            <a:custGeom>
              <a:avLst/>
              <a:gdLst/>
              <a:ahLst/>
              <a:cxnLst/>
              <a:rect l="l" t="t" r="r" b="b"/>
              <a:pathLst>
                <a:path w="53" h="21" extrusionOk="0">
                  <a:moveTo>
                    <a:pt x="50" y="1"/>
                  </a:moveTo>
                  <a:cubicBezTo>
                    <a:pt x="43" y="1"/>
                    <a:pt x="0" y="21"/>
                    <a:pt x="18" y="21"/>
                  </a:cubicBezTo>
                  <a:cubicBezTo>
                    <a:pt x="18" y="21"/>
                    <a:pt x="41" y="6"/>
                    <a:pt x="44" y="6"/>
                  </a:cubicBezTo>
                  <a:lnTo>
                    <a:pt x="44" y="6"/>
                  </a:lnTo>
                  <a:cubicBezTo>
                    <a:pt x="45" y="6"/>
                    <a:pt x="44" y="7"/>
                    <a:pt x="42" y="9"/>
                  </a:cubicBezTo>
                  <a:cubicBezTo>
                    <a:pt x="51" y="3"/>
                    <a:pt x="52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2882800" y="21798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6" y="1"/>
                  </a:moveTo>
                  <a:cubicBezTo>
                    <a:pt x="0" y="25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2882800" y="2179650"/>
              <a:ext cx="375" cy="225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2882500" y="21801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1"/>
                  </a:moveTo>
                  <a:cubicBezTo>
                    <a:pt x="0" y="37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2881525" y="2177775"/>
              <a:ext cx="700" cy="300"/>
            </a:xfrm>
            <a:custGeom>
              <a:avLst/>
              <a:gdLst/>
              <a:ahLst/>
              <a:cxnLst/>
              <a:rect l="l" t="t" r="r" b="b"/>
              <a:pathLst>
                <a:path w="28" h="12" extrusionOk="0">
                  <a:moveTo>
                    <a:pt x="27" y="1"/>
                  </a:moveTo>
                  <a:cubicBezTo>
                    <a:pt x="11" y="1"/>
                    <a:pt x="1" y="11"/>
                    <a:pt x="6" y="11"/>
                  </a:cubicBezTo>
                  <a:cubicBezTo>
                    <a:pt x="9" y="11"/>
                    <a:pt x="15" y="9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2880050" y="2179275"/>
              <a:ext cx="975" cy="575"/>
            </a:xfrm>
            <a:custGeom>
              <a:avLst/>
              <a:gdLst/>
              <a:ahLst/>
              <a:cxnLst/>
              <a:rect l="l" t="t" r="r" b="b"/>
              <a:pathLst>
                <a:path w="39" h="23" extrusionOk="0">
                  <a:moveTo>
                    <a:pt x="39" y="0"/>
                  </a:moveTo>
                  <a:cubicBezTo>
                    <a:pt x="12" y="13"/>
                    <a:pt x="1" y="23"/>
                    <a:pt x="3" y="23"/>
                  </a:cubicBezTo>
                  <a:cubicBezTo>
                    <a:pt x="5" y="23"/>
                    <a:pt x="17" y="16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878925" y="217927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cubicBezTo>
                    <a:pt x="24" y="12"/>
                    <a:pt x="0" y="24"/>
                    <a:pt x="12" y="24"/>
                  </a:cubicBezTo>
                  <a:cubicBezTo>
                    <a:pt x="12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879800" y="2174800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9" y="13"/>
                    <a:pt x="1" y="48"/>
                    <a:pt x="1" y="48"/>
                  </a:cubicBezTo>
                  <a:cubicBezTo>
                    <a:pt x="25" y="36"/>
                    <a:pt x="37" y="24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2869025" y="21458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1" y="0"/>
                    <a:pt x="9" y="4"/>
                    <a:pt x="3" y="16"/>
                  </a:cubicBezTo>
                  <a:cubicBezTo>
                    <a:pt x="1" y="22"/>
                    <a:pt x="1" y="25"/>
                    <a:pt x="1" y="25"/>
                  </a:cubicBezTo>
                  <a:cubicBezTo>
                    <a:pt x="2" y="25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2867600" y="21462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cubicBezTo>
                    <a:pt x="1" y="24"/>
                    <a:pt x="1" y="24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2755425" y="2118850"/>
              <a:ext cx="875" cy="975"/>
            </a:xfrm>
            <a:custGeom>
              <a:avLst/>
              <a:gdLst/>
              <a:ahLst/>
              <a:cxnLst/>
              <a:rect l="l" t="t" r="r" b="b"/>
              <a:pathLst>
                <a:path w="35" h="39" extrusionOk="0">
                  <a:moveTo>
                    <a:pt x="11" y="0"/>
                  </a:moveTo>
                  <a:cubicBezTo>
                    <a:pt x="1" y="10"/>
                    <a:pt x="17" y="38"/>
                    <a:pt x="22" y="38"/>
                  </a:cubicBezTo>
                  <a:cubicBezTo>
                    <a:pt x="23" y="38"/>
                    <a:pt x="23" y="38"/>
                    <a:pt x="23" y="36"/>
                  </a:cubicBezTo>
                  <a:cubicBezTo>
                    <a:pt x="35" y="36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751675" y="21239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6" y="1"/>
                  </a:moveTo>
                  <a:cubicBezTo>
                    <a:pt x="1" y="33"/>
                    <a:pt x="0" y="46"/>
                    <a:pt x="1" y="46"/>
                  </a:cubicBezTo>
                  <a:cubicBezTo>
                    <a:pt x="3" y="46"/>
                    <a:pt x="6" y="2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747350" y="2124800"/>
              <a:ext cx="3200" cy="2725"/>
            </a:xfrm>
            <a:custGeom>
              <a:avLst/>
              <a:gdLst/>
              <a:ahLst/>
              <a:cxnLst/>
              <a:rect l="l" t="t" r="r" b="b"/>
              <a:pathLst>
                <a:path w="128" h="109" extrusionOk="0">
                  <a:moveTo>
                    <a:pt x="108" y="0"/>
                  </a:moveTo>
                  <a:cubicBezTo>
                    <a:pt x="84" y="48"/>
                    <a:pt x="48" y="72"/>
                    <a:pt x="1" y="96"/>
                  </a:cubicBezTo>
                  <a:cubicBezTo>
                    <a:pt x="10" y="105"/>
                    <a:pt x="19" y="109"/>
                    <a:pt x="27" y="109"/>
                  </a:cubicBezTo>
                  <a:cubicBezTo>
                    <a:pt x="58" y="109"/>
                    <a:pt x="79" y="48"/>
                    <a:pt x="108" y="48"/>
                  </a:cubicBezTo>
                  <a:cubicBezTo>
                    <a:pt x="112" y="52"/>
                    <a:pt x="115" y="54"/>
                    <a:pt x="117" y="54"/>
                  </a:cubicBezTo>
                  <a:cubicBezTo>
                    <a:pt x="128" y="54"/>
                    <a:pt x="118" y="1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2743575" y="2125650"/>
              <a:ext cx="825" cy="525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26" y="0"/>
                  </a:moveTo>
                  <a:cubicBezTo>
                    <a:pt x="12" y="0"/>
                    <a:pt x="0" y="21"/>
                    <a:pt x="7" y="21"/>
                  </a:cubicBezTo>
                  <a:cubicBezTo>
                    <a:pt x="11" y="21"/>
                    <a:pt x="19" y="16"/>
                    <a:pt x="33" y="2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2743900" y="2125350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4" y="0"/>
                  </a:moveTo>
                  <a:cubicBezTo>
                    <a:pt x="10" y="0"/>
                    <a:pt x="1" y="7"/>
                    <a:pt x="8" y="14"/>
                  </a:cubicBezTo>
                  <a:cubicBezTo>
                    <a:pt x="18" y="4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741250" y="2126125"/>
              <a:ext cx="1375" cy="1375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21" y="1"/>
                  </a:moveTo>
                  <a:cubicBezTo>
                    <a:pt x="10" y="1"/>
                    <a:pt x="1" y="7"/>
                    <a:pt x="7" y="31"/>
                  </a:cubicBezTo>
                  <a:cubicBezTo>
                    <a:pt x="17" y="48"/>
                    <a:pt x="24" y="54"/>
                    <a:pt x="30" y="54"/>
                  </a:cubicBezTo>
                  <a:cubicBezTo>
                    <a:pt x="43" y="54"/>
                    <a:pt x="46" y="15"/>
                    <a:pt x="54" y="7"/>
                  </a:cubicBezTo>
                  <a:cubicBezTo>
                    <a:pt x="48" y="7"/>
                    <a:pt x="33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2742000" y="21280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0"/>
                    <a:pt x="0" y="0"/>
                    <a:pt x="0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2742250" y="2127450"/>
              <a:ext cx="375" cy="800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5" y="1"/>
                  </a:moveTo>
                  <a:cubicBezTo>
                    <a:pt x="1" y="1"/>
                    <a:pt x="7" y="32"/>
                    <a:pt x="11" y="32"/>
                  </a:cubicBezTo>
                  <a:cubicBezTo>
                    <a:pt x="13" y="32"/>
                    <a:pt x="14" y="27"/>
                    <a:pt x="14" y="13"/>
                  </a:cubicBezTo>
                  <a:cubicBezTo>
                    <a:pt x="10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2743200" y="2126800"/>
              <a:ext cx="1450" cy="1300"/>
            </a:xfrm>
            <a:custGeom>
              <a:avLst/>
              <a:gdLst/>
              <a:ahLst/>
              <a:cxnLst/>
              <a:rect l="l" t="t" r="r" b="b"/>
              <a:pathLst>
                <a:path w="58" h="52" extrusionOk="0">
                  <a:moveTo>
                    <a:pt x="35" y="1"/>
                  </a:moveTo>
                  <a:cubicBezTo>
                    <a:pt x="26" y="1"/>
                    <a:pt x="14" y="5"/>
                    <a:pt x="0" y="16"/>
                  </a:cubicBezTo>
                  <a:cubicBezTo>
                    <a:pt x="24" y="27"/>
                    <a:pt x="36" y="16"/>
                    <a:pt x="24" y="51"/>
                  </a:cubicBezTo>
                  <a:cubicBezTo>
                    <a:pt x="57" y="26"/>
                    <a:pt x="5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747650" y="2127775"/>
              <a:ext cx="2100" cy="925"/>
            </a:xfrm>
            <a:custGeom>
              <a:avLst/>
              <a:gdLst/>
              <a:ahLst/>
              <a:cxnLst/>
              <a:rect l="l" t="t" r="r" b="b"/>
              <a:pathLst>
                <a:path w="84" h="37" extrusionOk="0">
                  <a:moveTo>
                    <a:pt x="13" y="36"/>
                  </a:moveTo>
                  <a:cubicBezTo>
                    <a:pt x="84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737825" y="2128975"/>
              <a:ext cx="650" cy="950"/>
            </a:xfrm>
            <a:custGeom>
              <a:avLst/>
              <a:gdLst/>
              <a:ahLst/>
              <a:cxnLst/>
              <a:rect l="l" t="t" r="r" b="b"/>
              <a:pathLst>
                <a:path w="26" h="38" extrusionOk="0">
                  <a:moveTo>
                    <a:pt x="1" y="0"/>
                  </a:moveTo>
                  <a:cubicBezTo>
                    <a:pt x="8" y="14"/>
                    <a:pt x="24" y="38"/>
                    <a:pt x="25" y="38"/>
                  </a:cubicBezTo>
                  <a:cubicBezTo>
                    <a:pt x="25" y="38"/>
                    <a:pt x="19" y="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2738125" y="21298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1" y="36"/>
                  </a:lnTo>
                  <a:cubicBezTo>
                    <a:pt x="36" y="25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742300" y="2128375"/>
              <a:ext cx="900" cy="1800"/>
            </a:xfrm>
            <a:custGeom>
              <a:avLst/>
              <a:gdLst/>
              <a:ahLst/>
              <a:cxnLst/>
              <a:rect l="l" t="t" r="r" b="b"/>
              <a:pathLst>
                <a:path w="36" h="72" extrusionOk="0">
                  <a:moveTo>
                    <a:pt x="36" y="0"/>
                  </a:moveTo>
                  <a:cubicBezTo>
                    <a:pt x="24" y="24"/>
                    <a:pt x="12" y="48"/>
                    <a:pt x="0" y="72"/>
                  </a:cubicBezTo>
                  <a:cubicBezTo>
                    <a:pt x="24" y="48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2735150" y="2129750"/>
              <a:ext cx="250" cy="1025"/>
            </a:xfrm>
            <a:custGeom>
              <a:avLst/>
              <a:gdLst/>
              <a:ahLst/>
              <a:cxnLst/>
              <a:rect l="l" t="t" r="r" b="b"/>
              <a:pathLst>
                <a:path w="10" h="41" extrusionOk="0">
                  <a:moveTo>
                    <a:pt x="9" y="0"/>
                  </a:moveTo>
                  <a:cubicBezTo>
                    <a:pt x="9" y="0"/>
                    <a:pt x="6" y="12"/>
                    <a:pt x="1" y="40"/>
                  </a:cubicBezTo>
                  <a:cubicBezTo>
                    <a:pt x="7" y="15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732175" y="2130350"/>
              <a:ext cx="1500" cy="1625"/>
            </a:xfrm>
            <a:custGeom>
              <a:avLst/>
              <a:gdLst/>
              <a:ahLst/>
              <a:cxnLst/>
              <a:rect l="l" t="t" r="r" b="b"/>
              <a:pathLst>
                <a:path w="60" h="65" extrusionOk="0">
                  <a:moveTo>
                    <a:pt x="43" y="1"/>
                  </a:moveTo>
                  <a:cubicBezTo>
                    <a:pt x="28" y="1"/>
                    <a:pt x="8" y="28"/>
                    <a:pt x="0" y="64"/>
                  </a:cubicBezTo>
                  <a:cubicBezTo>
                    <a:pt x="12" y="52"/>
                    <a:pt x="36" y="52"/>
                    <a:pt x="60" y="40"/>
                  </a:cubicBezTo>
                  <a:cubicBezTo>
                    <a:pt x="60" y="12"/>
                    <a:pt x="5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736050" y="2130750"/>
              <a:ext cx="1075" cy="550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0" y="0"/>
                  </a:moveTo>
                  <a:cubicBezTo>
                    <a:pt x="20" y="16"/>
                    <a:pt x="31" y="22"/>
                    <a:pt x="35" y="22"/>
                  </a:cubicBezTo>
                  <a:cubicBezTo>
                    <a:pt x="43" y="22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736000" y="21316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cubicBezTo>
                    <a:pt x="30" y="0"/>
                    <a:pt x="1" y="11"/>
                    <a:pt x="4" y="11"/>
                  </a:cubicBezTo>
                  <a:cubicBezTo>
                    <a:pt x="5" y="11"/>
                    <a:pt x="14" y="8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739625" y="2130450"/>
              <a:ext cx="1200" cy="1800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36" y="1"/>
                  </a:moveTo>
                  <a:cubicBezTo>
                    <a:pt x="24" y="24"/>
                    <a:pt x="0" y="72"/>
                    <a:pt x="48" y="72"/>
                  </a:cubicBezTo>
                  <a:cubicBezTo>
                    <a:pt x="48" y="48"/>
                    <a:pt x="24" y="48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38050" y="21313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7" y="1"/>
                  </a:moveTo>
                  <a:cubicBezTo>
                    <a:pt x="0" y="1"/>
                    <a:pt x="1" y="10"/>
                    <a:pt x="27" y="23"/>
                  </a:cubicBezTo>
                  <a:cubicBezTo>
                    <a:pt x="22" y="7"/>
                    <a:pt x="12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2737525" y="2132075"/>
              <a:ext cx="275" cy="475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9" y="0"/>
                  </a:moveTo>
                  <a:cubicBezTo>
                    <a:pt x="8" y="0"/>
                    <a:pt x="5" y="5"/>
                    <a:pt x="1" y="19"/>
                  </a:cubicBezTo>
                  <a:cubicBezTo>
                    <a:pt x="8" y="1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732950" y="2132775"/>
              <a:ext cx="950" cy="1475"/>
            </a:xfrm>
            <a:custGeom>
              <a:avLst/>
              <a:gdLst/>
              <a:ahLst/>
              <a:cxnLst/>
              <a:rect l="l" t="t" r="r" b="b"/>
              <a:pathLst>
                <a:path w="38" h="59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0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4" y="9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4" y="11"/>
                  </a:lnTo>
                  <a:cubicBezTo>
                    <a:pt x="2" y="46"/>
                    <a:pt x="0" y="58"/>
                    <a:pt x="3" y="58"/>
                  </a:cubicBezTo>
                  <a:cubicBezTo>
                    <a:pt x="10" y="58"/>
                    <a:pt x="38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lnTo>
                    <a:pt x="20" y="2"/>
                  </a:lnTo>
                  <a:cubicBezTo>
                    <a:pt x="21" y="1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728300" y="2135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733950" y="2133175"/>
              <a:ext cx="700" cy="400"/>
            </a:xfrm>
            <a:custGeom>
              <a:avLst/>
              <a:gdLst/>
              <a:ahLst/>
              <a:cxnLst/>
              <a:rect l="l" t="t" r="r" b="b"/>
              <a:pathLst>
                <a:path w="28" h="16" extrusionOk="0">
                  <a:moveTo>
                    <a:pt x="22" y="0"/>
                  </a:moveTo>
                  <a:cubicBezTo>
                    <a:pt x="19" y="0"/>
                    <a:pt x="13" y="3"/>
                    <a:pt x="1" y="11"/>
                  </a:cubicBezTo>
                  <a:cubicBezTo>
                    <a:pt x="17" y="11"/>
                    <a:pt x="27" y="0"/>
                    <a:pt x="22" y="0"/>
                  </a:cubicBezTo>
                  <a:close/>
                  <a:moveTo>
                    <a:pt x="1" y="11"/>
                  </a:moveTo>
                  <a:cubicBezTo>
                    <a:pt x="1" y="15"/>
                    <a:pt x="2" y="16"/>
                    <a:pt x="4" y="16"/>
                  </a:cubicBezTo>
                  <a:cubicBezTo>
                    <a:pt x="6" y="16"/>
                    <a:pt x="9" y="11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2730675" y="2133600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8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37" y="6"/>
                  </a:lnTo>
                  <a:cubicBezTo>
                    <a:pt x="29" y="6"/>
                    <a:pt x="1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734600" y="213210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734475" y="2132225"/>
              <a:ext cx="575" cy="725"/>
            </a:xfrm>
            <a:custGeom>
              <a:avLst/>
              <a:gdLst/>
              <a:ahLst/>
              <a:cxnLst/>
              <a:rect l="l" t="t" r="r" b="b"/>
              <a:pathLst>
                <a:path w="23" h="29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21"/>
                    <a:pt x="0" y="28"/>
                    <a:pt x="4" y="28"/>
                  </a:cubicBezTo>
                  <a:cubicBezTo>
                    <a:pt x="10" y="28"/>
                    <a:pt x="23" y="15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728300" y="2135800"/>
              <a:ext cx="4200" cy="5975"/>
            </a:xfrm>
            <a:custGeom>
              <a:avLst/>
              <a:gdLst/>
              <a:ahLst/>
              <a:cxnLst/>
              <a:rect l="l" t="t" r="r" b="b"/>
              <a:pathLst>
                <a:path w="168" h="239" extrusionOk="0">
                  <a:moveTo>
                    <a:pt x="13" y="1"/>
                  </a:moveTo>
                  <a:cubicBezTo>
                    <a:pt x="13" y="25"/>
                    <a:pt x="13" y="48"/>
                    <a:pt x="1" y="60"/>
                  </a:cubicBezTo>
                  <a:cubicBezTo>
                    <a:pt x="2" y="62"/>
                    <a:pt x="4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lnTo>
                    <a:pt x="10" y="61"/>
                  </a:lnTo>
                  <a:cubicBezTo>
                    <a:pt x="31" y="64"/>
                    <a:pt x="50" y="77"/>
                    <a:pt x="60" y="108"/>
                  </a:cubicBezTo>
                  <a:cubicBezTo>
                    <a:pt x="48" y="120"/>
                    <a:pt x="39" y="126"/>
                    <a:pt x="30" y="126"/>
                  </a:cubicBezTo>
                  <a:cubicBezTo>
                    <a:pt x="22" y="126"/>
                    <a:pt x="13" y="120"/>
                    <a:pt x="1" y="108"/>
                  </a:cubicBezTo>
                  <a:cubicBezTo>
                    <a:pt x="1" y="156"/>
                    <a:pt x="1" y="203"/>
                    <a:pt x="1" y="239"/>
                  </a:cubicBezTo>
                  <a:cubicBezTo>
                    <a:pt x="9" y="237"/>
                    <a:pt x="15" y="236"/>
                    <a:pt x="19" y="235"/>
                  </a:cubicBezTo>
                  <a:lnTo>
                    <a:pt x="19" y="235"/>
                  </a:lnTo>
                  <a:cubicBezTo>
                    <a:pt x="22" y="236"/>
                    <a:pt x="28" y="237"/>
                    <a:pt x="36" y="239"/>
                  </a:cubicBezTo>
                  <a:cubicBezTo>
                    <a:pt x="13" y="144"/>
                    <a:pt x="167" y="156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728425" y="2134425"/>
              <a:ext cx="2000" cy="1400"/>
            </a:xfrm>
            <a:custGeom>
              <a:avLst/>
              <a:gdLst/>
              <a:ahLst/>
              <a:cxnLst/>
              <a:rect l="l" t="t" r="r" b="b"/>
              <a:pathLst>
                <a:path w="80" h="56" extrusionOk="0">
                  <a:moveTo>
                    <a:pt x="27" y="0"/>
                  </a:moveTo>
                  <a:cubicBezTo>
                    <a:pt x="7" y="0"/>
                    <a:pt x="0" y="19"/>
                    <a:pt x="8" y="56"/>
                  </a:cubicBezTo>
                  <a:cubicBezTo>
                    <a:pt x="20" y="44"/>
                    <a:pt x="43" y="32"/>
                    <a:pt x="67" y="32"/>
                  </a:cubicBezTo>
                  <a:cubicBezTo>
                    <a:pt x="67" y="37"/>
                    <a:pt x="67" y="40"/>
                    <a:pt x="68" y="40"/>
                  </a:cubicBezTo>
                  <a:cubicBezTo>
                    <a:pt x="69" y="40"/>
                    <a:pt x="72" y="34"/>
                    <a:pt x="79" y="20"/>
                  </a:cubicBezTo>
                  <a:cubicBezTo>
                    <a:pt x="57" y="7"/>
                    <a:pt x="3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730250" y="2133725"/>
              <a:ext cx="2550" cy="3000"/>
            </a:xfrm>
            <a:custGeom>
              <a:avLst/>
              <a:gdLst/>
              <a:ahLst/>
              <a:cxnLst/>
              <a:rect l="l" t="t" r="r" b="b"/>
              <a:pathLst>
                <a:path w="102" h="120" extrusionOk="0">
                  <a:moveTo>
                    <a:pt x="54" y="1"/>
                  </a:moveTo>
                  <a:cubicBezTo>
                    <a:pt x="54" y="12"/>
                    <a:pt x="54" y="12"/>
                    <a:pt x="54" y="24"/>
                  </a:cubicBezTo>
                  <a:cubicBezTo>
                    <a:pt x="54" y="24"/>
                    <a:pt x="51" y="18"/>
                    <a:pt x="43" y="18"/>
                  </a:cubicBezTo>
                  <a:cubicBezTo>
                    <a:pt x="36" y="18"/>
                    <a:pt x="24" y="24"/>
                    <a:pt x="6" y="48"/>
                  </a:cubicBezTo>
                  <a:cubicBezTo>
                    <a:pt x="37" y="46"/>
                    <a:pt x="53" y="44"/>
                    <a:pt x="61" y="44"/>
                  </a:cubicBezTo>
                  <a:cubicBezTo>
                    <a:pt x="89" y="44"/>
                    <a:pt x="0" y="64"/>
                    <a:pt x="66" y="120"/>
                  </a:cubicBezTo>
                  <a:cubicBezTo>
                    <a:pt x="89" y="108"/>
                    <a:pt x="101" y="84"/>
                    <a:pt x="101" y="48"/>
                  </a:cubicBezTo>
                  <a:lnTo>
                    <a:pt x="101" y="48"/>
                  </a:lnTo>
                  <a:cubicBezTo>
                    <a:pt x="92" y="55"/>
                    <a:pt x="86" y="58"/>
                    <a:pt x="82" y="58"/>
                  </a:cubicBezTo>
                  <a:cubicBezTo>
                    <a:pt x="65" y="58"/>
                    <a:pt x="82" y="10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740500" y="2134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738350" y="2132825"/>
              <a:ext cx="2325" cy="1525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4" y="1"/>
                  </a:moveTo>
                  <a:cubicBezTo>
                    <a:pt x="0" y="7"/>
                    <a:pt x="5" y="12"/>
                    <a:pt x="14" y="15"/>
                  </a:cubicBezTo>
                  <a:lnTo>
                    <a:pt x="14" y="15"/>
                  </a:lnTo>
                  <a:cubicBezTo>
                    <a:pt x="10" y="11"/>
                    <a:pt x="7" y="6"/>
                    <a:pt x="4" y="1"/>
                  </a:cubicBezTo>
                  <a:close/>
                  <a:moveTo>
                    <a:pt x="14" y="15"/>
                  </a:moveTo>
                  <a:cubicBezTo>
                    <a:pt x="40" y="50"/>
                    <a:pt x="58" y="61"/>
                    <a:pt x="70" y="61"/>
                  </a:cubicBezTo>
                  <a:cubicBezTo>
                    <a:pt x="91" y="61"/>
                    <a:pt x="90" y="25"/>
                    <a:pt x="75" y="25"/>
                  </a:cubicBezTo>
                  <a:cubicBezTo>
                    <a:pt x="93" y="25"/>
                    <a:pt x="38" y="25"/>
                    <a:pt x="14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734850" y="2134625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36" y="0"/>
                  </a:moveTo>
                  <a:cubicBezTo>
                    <a:pt x="24" y="24"/>
                    <a:pt x="13" y="36"/>
                    <a:pt x="1" y="48"/>
                  </a:cubicBezTo>
                  <a:cubicBezTo>
                    <a:pt x="13" y="48"/>
                    <a:pt x="24" y="60"/>
                    <a:pt x="36" y="60"/>
                  </a:cubicBezTo>
                  <a:cubicBezTo>
                    <a:pt x="36" y="36"/>
                    <a:pt x="48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727575" y="2135050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1" y="0"/>
                  </a:moveTo>
                  <a:cubicBezTo>
                    <a:pt x="0" y="0"/>
                    <a:pt x="4" y="5"/>
                    <a:pt x="18" y="19"/>
                  </a:cubicBezTo>
                  <a:cubicBezTo>
                    <a:pt x="20" y="20"/>
                    <a:pt x="21" y="21"/>
                    <a:pt x="22" y="21"/>
                  </a:cubicBezTo>
                  <a:cubicBezTo>
                    <a:pt x="27" y="2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726225" y="213550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1"/>
                  </a:moveTo>
                  <a:cubicBezTo>
                    <a:pt x="0" y="49"/>
                    <a:pt x="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634550" y="2169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0"/>
                  </a:lnTo>
                  <a:cubicBezTo>
                    <a:pt x="0" y="12"/>
                    <a:pt x="0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684850" y="2150675"/>
              <a:ext cx="1500" cy="975"/>
            </a:xfrm>
            <a:custGeom>
              <a:avLst/>
              <a:gdLst/>
              <a:ahLst/>
              <a:cxnLst/>
              <a:rect l="l" t="t" r="r" b="b"/>
              <a:pathLst>
                <a:path w="60" h="39" extrusionOk="0">
                  <a:moveTo>
                    <a:pt x="22" y="1"/>
                  </a:moveTo>
                  <a:cubicBezTo>
                    <a:pt x="16" y="1"/>
                    <a:pt x="9" y="5"/>
                    <a:pt x="0" y="13"/>
                  </a:cubicBezTo>
                  <a:cubicBezTo>
                    <a:pt x="6" y="34"/>
                    <a:pt x="11" y="39"/>
                    <a:pt x="18" y="39"/>
                  </a:cubicBezTo>
                  <a:cubicBezTo>
                    <a:pt x="24" y="39"/>
                    <a:pt x="33" y="34"/>
                    <a:pt x="44" y="34"/>
                  </a:cubicBezTo>
                  <a:cubicBezTo>
                    <a:pt x="47" y="34"/>
                    <a:pt x="50" y="35"/>
                    <a:pt x="53" y="35"/>
                  </a:cubicBezTo>
                  <a:lnTo>
                    <a:pt x="53" y="35"/>
                  </a:lnTo>
                  <a:cubicBezTo>
                    <a:pt x="55" y="36"/>
                    <a:pt x="58" y="37"/>
                    <a:pt x="60" y="37"/>
                  </a:cubicBezTo>
                  <a:cubicBezTo>
                    <a:pt x="45" y="14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658000" y="2162300"/>
              <a:ext cx="550" cy="650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0"/>
                  </a:moveTo>
                  <a:cubicBezTo>
                    <a:pt x="21" y="0"/>
                    <a:pt x="0" y="26"/>
                    <a:pt x="1" y="26"/>
                  </a:cubicBezTo>
                  <a:cubicBezTo>
                    <a:pt x="1" y="26"/>
                    <a:pt x="2" y="25"/>
                    <a:pt x="3" y="24"/>
                  </a:cubicBezTo>
                  <a:cubicBezTo>
                    <a:pt x="17" y="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614900" y="21709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0" y="37"/>
                  </a:lnTo>
                  <a:cubicBezTo>
                    <a:pt x="36" y="37"/>
                    <a:pt x="24" y="25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708650" y="2143850"/>
              <a:ext cx="1525" cy="500"/>
            </a:xfrm>
            <a:custGeom>
              <a:avLst/>
              <a:gdLst/>
              <a:ahLst/>
              <a:cxnLst/>
              <a:rect l="l" t="t" r="r" b="b"/>
              <a:pathLst>
                <a:path w="61" h="20" extrusionOk="0">
                  <a:moveTo>
                    <a:pt x="1" y="0"/>
                  </a:moveTo>
                  <a:cubicBezTo>
                    <a:pt x="23" y="8"/>
                    <a:pt x="40" y="19"/>
                    <a:pt x="50" y="19"/>
                  </a:cubicBezTo>
                  <a:cubicBezTo>
                    <a:pt x="57" y="19"/>
                    <a:pt x="60" y="1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632150" y="21602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707475" y="21437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41" y="1"/>
                  </a:moveTo>
                  <a:cubicBezTo>
                    <a:pt x="24" y="1"/>
                    <a:pt x="9" y="12"/>
                    <a:pt x="0" y="29"/>
                  </a:cubicBezTo>
                  <a:cubicBezTo>
                    <a:pt x="7" y="32"/>
                    <a:pt x="12" y="34"/>
                    <a:pt x="17" y="34"/>
                  </a:cubicBezTo>
                  <a:cubicBezTo>
                    <a:pt x="31" y="34"/>
                    <a:pt x="42" y="23"/>
                    <a:pt x="60" y="5"/>
                  </a:cubicBezTo>
                  <a:cubicBezTo>
                    <a:pt x="53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543450" y="21489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25" y="1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719975" y="2138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12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705375" y="2151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" y="1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720575" y="21386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lnTo>
                    <a:pt x="12" y="6"/>
                  </a:lnTo>
                  <a:cubicBezTo>
                    <a:pt x="12" y="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719475" y="213907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32" y="1"/>
                  </a:moveTo>
                  <a:cubicBezTo>
                    <a:pt x="24" y="1"/>
                    <a:pt x="0" y="6"/>
                    <a:pt x="3" y="6"/>
                  </a:cubicBezTo>
                  <a:cubicBezTo>
                    <a:pt x="4" y="6"/>
                    <a:pt x="11" y="5"/>
                    <a:pt x="27" y="2"/>
                  </a:cubicBezTo>
                  <a:lnTo>
                    <a:pt x="27" y="2"/>
                  </a:lnTo>
                  <a:cubicBezTo>
                    <a:pt x="23" y="4"/>
                    <a:pt x="22" y="6"/>
                    <a:pt x="24" y="6"/>
                  </a:cubicBezTo>
                  <a:cubicBezTo>
                    <a:pt x="26" y="6"/>
                    <a:pt x="28" y="5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588400" y="216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678600" y="21632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677400" y="2160800"/>
              <a:ext cx="1225" cy="3600"/>
            </a:xfrm>
            <a:custGeom>
              <a:avLst/>
              <a:gdLst/>
              <a:ahLst/>
              <a:cxnLst/>
              <a:rect l="l" t="t" r="r" b="b"/>
              <a:pathLst>
                <a:path w="49" h="144" extrusionOk="0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1" y="108"/>
                    <a:pt x="25" y="96"/>
                    <a:pt x="48" y="96"/>
                  </a:cubicBezTo>
                  <a:cubicBezTo>
                    <a:pt x="36" y="72"/>
                    <a:pt x="25" y="37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2539600" y="2136700"/>
              <a:ext cx="186350" cy="36650"/>
            </a:xfrm>
            <a:custGeom>
              <a:avLst/>
              <a:gdLst/>
              <a:ahLst/>
              <a:cxnLst/>
              <a:rect l="l" t="t" r="r" b="b"/>
              <a:pathLst>
                <a:path w="7454" h="1466" extrusionOk="0">
                  <a:moveTo>
                    <a:pt x="7062" y="194"/>
                  </a:moveTo>
                  <a:cubicBezTo>
                    <a:pt x="7064" y="194"/>
                    <a:pt x="7072" y="197"/>
                    <a:pt x="7084" y="203"/>
                  </a:cubicBezTo>
                  <a:cubicBezTo>
                    <a:pt x="7066" y="197"/>
                    <a:pt x="7061" y="194"/>
                    <a:pt x="7062" y="194"/>
                  </a:cubicBezTo>
                  <a:close/>
                  <a:moveTo>
                    <a:pt x="7344" y="189"/>
                  </a:moveTo>
                  <a:lnTo>
                    <a:pt x="7344" y="189"/>
                  </a:lnTo>
                  <a:cubicBezTo>
                    <a:pt x="7340" y="191"/>
                    <a:pt x="7336" y="196"/>
                    <a:pt x="7334" y="203"/>
                  </a:cubicBezTo>
                  <a:cubicBezTo>
                    <a:pt x="7337" y="197"/>
                    <a:pt x="7340" y="192"/>
                    <a:pt x="7344" y="189"/>
                  </a:cubicBezTo>
                  <a:close/>
                  <a:moveTo>
                    <a:pt x="7037" y="370"/>
                  </a:moveTo>
                  <a:cubicBezTo>
                    <a:pt x="7045" y="372"/>
                    <a:pt x="7054" y="374"/>
                    <a:pt x="7062" y="374"/>
                  </a:cubicBezTo>
                  <a:lnTo>
                    <a:pt x="7062" y="374"/>
                  </a:lnTo>
                  <a:cubicBezTo>
                    <a:pt x="7055" y="372"/>
                    <a:pt x="7047" y="370"/>
                    <a:pt x="7037" y="370"/>
                  </a:cubicBezTo>
                  <a:close/>
                  <a:moveTo>
                    <a:pt x="5870" y="596"/>
                  </a:moveTo>
                  <a:lnTo>
                    <a:pt x="5870" y="596"/>
                  </a:lnTo>
                  <a:cubicBezTo>
                    <a:pt x="5873" y="597"/>
                    <a:pt x="5875" y="598"/>
                    <a:pt x="5878" y="599"/>
                  </a:cubicBezTo>
                  <a:lnTo>
                    <a:pt x="5878" y="599"/>
                  </a:lnTo>
                  <a:cubicBezTo>
                    <a:pt x="5876" y="598"/>
                    <a:pt x="5873" y="597"/>
                    <a:pt x="5870" y="596"/>
                  </a:cubicBezTo>
                  <a:close/>
                  <a:moveTo>
                    <a:pt x="6913" y="515"/>
                  </a:moveTo>
                  <a:cubicBezTo>
                    <a:pt x="6894" y="515"/>
                    <a:pt x="6876" y="529"/>
                    <a:pt x="6866" y="551"/>
                  </a:cubicBezTo>
                  <a:lnTo>
                    <a:pt x="6866" y="551"/>
                  </a:lnTo>
                  <a:cubicBezTo>
                    <a:pt x="6874" y="549"/>
                    <a:pt x="6880" y="548"/>
                    <a:pt x="6882" y="548"/>
                  </a:cubicBezTo>
                  <a:lnTo>
                    <a:pt x="6882" y="548"/>
                  </a:lnTo>
                  <a:cubicBezTo>
                    <a:pt x="6930" y="584"/>
                    <a:pt x="6834" y="572"/>
                    <a:pt x="6882" y="620"/>
                  </a:cubicBezTo>
                  <a:cubicBezTo>
                    <a:pt x="6894" y="584"/>
                    <a:pt x="6918" y="548"/>
                    <a:pt x="6941" y="524"/>
                  </a:cubicBezTo>
                  <a:cubicBezTo>
                    <a:pt x="6932" y="518"/>
                    <a:pt x="6922" y="515"/>
                    <a:pt x="6913" y="515"/>
                  </a:cubicBezTo>
                  <a:close/>
                  <a:moveTo>
                    <a:pt x="158" y="819"/>
                  </a:moveTo>
                  <a:cubicBezTo>
                    <a:pt x="157" y="820"/>
                    <a:pt x="156" y="821"/>
                    <a:pt x="155" y="822"/>
                  </a:cubicBezTo>
                  <a:cubicBezTo>
                    <a:pt x="156" y="821"/>
                    <a:pt x="157" y="820"/>
                    <a:pt x="158" y="819"/>
                  </a:cubicBezTo>
                  <a:close/>
                  <a:moveTo>
                    <a:pt x="1965" y="846"/>
                  </a:moveTo>
                  <a:cubicBezTo>
                    <a:pt x="1961" y="846"/>
                    <a:pt x="1953" y="851"/>
                    <a:pt x="1946" y="859"/>
                  </a:cubicBezTo>
                  <a:lnTo>
                    <a:pt x="1946" y="859"/>
                  </a:lnTo>
                  <a:cubicBezTo>
                    <a:pt x="1952" y="855"/>
                    <a:pt x="1958" y="851"/>
                    <a:pt x="1965" y="846"/>
                  </a:cubicBezTo>
                  <a:close/>
                  <a:moveTo>
                    <a:pt x="6389" y="841"/>
                  </a:moveTo>
                  <a:cubicBezTo>
                    <a:pt x="6394" y="852"/>
                    <a:pt x="6400" y="861"/>
                    <a:pt x="6406" y="870"/>
                  </a:cubicBezTo>
                  <a:cubicBezTo>
                    <a:pt x="6404" y="855"/>
                    <a:pt x="6397" y="846"/>
                    <a:pt x="6389" y="841"/>
                  </a:cubicBezTo>
                  <a:close/>
                  <a:moveTo>
                    <a:pt x="1834" y="870"/>
                  </a:moveTo>
                  <a:lnTo>
                    <a:pt x="1846" y="882"/>
                  </a:lnTo>
                  <a:cubicBezTo>
                    <a:pt x="1839" y="885"/>
                    <a:pt x="1835" y="887"/>
                    <a:pt x="1833" y="887"/>
                  </a:cubicBezTo>
                  <a:cubicBezTo>
                    <a:pt x="1828" y="887"/>
                    <a:pt x="1834" y="878"/>
                    <a:pt x="1834" y="870"/>
                  </a:cubicBezTo>
                  <a:close/>
                  <a:moveTo>
                    <a:pt x="4816" y="1111"/>
                  </a:moveTo>
                  <a:cubicBezTo>
                    <a:pt x="4822" y="1111"/>
                    <a:pt x="4828" y="1114"/>
                    <a:pt x="4834" y="1120"/>
                  </a:cubicBezTo>
                  <a:cubicBezTo>
                    <a:pt x="4828" y="1126"/>
                    <a:pt x="4822" y="1129"/>
                    <a:pt x="4816" y="1129"/>
                  </a:cubicBezTo>
                  <a:cubicBezTo>
                    <a:pt x="4810" y="1129"/>
                    <a:pt x="4804" y="1126"/>
                    <a:pt x="4798" y="1120"/>
                  </a:cubicBezTo>
                  <a:cubicBezTo>
                    <a:pt x="4804" y="1114"/>
                    <a:pt x="4810" y="1111"/>
                    <a:pt x="4816" y="1111"/>
                  </a:cubicBezTo>
                  <a:close/>
                  <a:moveTo>
                    <a:pt x="1992" y="1157"/>
                  </a:moveTo>
                  <a:cubicBezTo>
                    <a:pt x="1980" y="1159"/>
                    <a:pt x="1975" y="1172"/>
                    <a:pt x="1978" y="1172"/>
                  </a:cubicBezTo>
                  <a:cubicBezTo>
                    <a:pt x="1980" y="1172"/>
                    <a:pt x="1984" y="1168"/>
                    <a:pt x="1992" y="1157"/>
                  </a:cubicBezTo>
                  <a:close/>
                  <a:moveTo>
                    <a:pt x="2149" y="1297"/>
                  </a:moveTo>
                  <a:lnTo>
                    <a:pt x="2149" y="1297"/>
                  </a:lnTo>
                  <a:cubicBezTo>
                    <a:pt x="2151" y="1306"/>
                    <a:pt x="2160" y="1310"/>
                    <a:pt x="2191" y="1310"/>
                  </a:cubicBezTo>
                  <a:cubicBezTo>
                    <a:pt x="2177" y="1306"/>
                    <a:pt x="2163" y="1301"/>
                    <a:pt x="2149" y="1297"/>
                  </a:cubicBezTo>
                  <a:close/>
                  <a:moveTo>
                    <a:pt x="3946" y="1282"/>
                  </a:moveTo>
                  <a:cubicBezTo>
                    <a:pt x="3954" y="1282"/>
                    <a:pt x="3964" y="1292"/>
                    <a:pt x="3977" y="1298"/>
                  </a:cubicBezTo>
                  <a:cubicBezTo>
                    <a:pt x="3969" y="1307"/>
                    <a:pt x="3955" y="1320"/>
                    <a:pt x="3943" y="1320"/>
                  </a:cubicBezTo>
                  <a:cubicBezTo>
                    <a:pt x="3938" y="1320"/>
                    <a:pt x="3933" y="1318"/>
                    <a:pt x="3929" y="1310"/>
                  </a:cubicBezTo>
                  <a:cubicBezTo>
                    <a:pt x="3935" y="1289"/>
                    <a:pt x="3940" y="1282"/>
                    <a:pt x="3946" y="1282"/>
                  </a:cubicBezTo>
                  <a:close/>
                  <a:moveTo>
                    <a:pt x="3573" y="1367"/>
                  </a:moveTo>
                  <a:lnTo>
                    <a:pt x="3573" y="1367"/>
                  </a:lnTo>
                  <a:cubicBezTo>
                    <a:pt x="3566" y="1369"/>
                    <a:pt x="3562" y="1370"/>
                    <a:pt x="3560" y="1370"/>
                  </a:cubicBezTo>
                  <a:cubicBezTo>
                    <a:pt x="3568" y="1370"/>
                    <a:pt x="3572" y="1369"/>
                    <a:pt x="3573" y="1367"/>
                  </a:cubicBezTo>
                  <a:close/>
                  <a:moveTo>
                    <a:pt x="7406" y="1"/>
                  </a:moveTo>
                  <a:cubicBezTo>
                    <a:pt x="7453" y="48"/>
                    <a:pt x="7311" y="48"/>
                    <a:pt x="7370" y="96"/>
                  </a:cubicBezTo>
                  <a:cubicBezTo>
                    <a:pt x="7334" y="72"/>
                    <a:pt x="7299" y="60"/>
                    <a:pt x="7263" y="48"/>
                  </a:cubicBezTo>
                  <a:cubicBezTo>
                    <a:pt x="7263" y="72"/>
                    <a:pt x="7251" y="96"/>
                    <a:pt x="7239" y="108"/>
                  </a:cubicBezTo>
                  <a:cubicBezTo>
                    <a:pt x="7239" y="143"/>
                    <a:pt x="7239" y="143"/>
                    <a:pt x="7203" y="215"/>
                  </a:cubicBezTo>
                  <a:cubicBezTo>
                    <a:pt x="7203" y="203"/>
                    <a:pt x="7192" y="191"/>
                    <a:pt x="7192" y="179"/>
                  </a:cubicBezTo>
                  <a:cubicBezTo>
                    <a:pt x="7192" y="191"/>
                    <a:pt x="7180" y="203"/>
                    <a:pt x="7180" y="227"/>
                  </a:cubicBezTo>
                  <a:cubicBezTo>
                    <a:pt x="7144" y="203"/>
                    <a:pt x="7132" y="179"/>
                    <a:pt x="7144" y="143"/>
                  </a:cubicBezTo>
                  <a:lnTo>
                    <a:pt x="7144" y="143"/>
                  </a:lnTo>
                  <a:cubicBezTo>
                    <a:pt x="7061" y="155"/>
                    <a:pt x="6989" y="215"/>
                    <a:pt x="6930" y="239"/>
                  </a:cubicBezTo>
                  <a:cubicBezTo>
                    <a:pt x="6751" y="298"/>
                    <a:pt x="6632" y="310"/>
                    <a:pt x="6477" y="334"/>
                  </a:cubicBezTo>
                  <a:cubicBezTo>
                    <a:pt x="6350" y="369"/>
                    <a:pt x="6301" y="549"/>
                    <a:pt x="6212" y="549"/>
                  </a:cubicBezTo>
                  <a:cubicBezTo>
                    <a:pt x="6209" y="549"/>
                    <a:pt x="6206" y="549"/>
                    <a:pt x="6203" y="548"/>
                  </a:cubicBezTo>
                  <a:cubicBezTo>
                    <a:pt x="6137" y="548"/>
                    <a:pt x="6032" y="609"/>
                    <a:pt x="5938" y="609"/>
                  </a:cubicBezTo>
                  <a:cubicBezTo>
                    <a:pt x="5917" y="609"/>
                    <a:pt x="5897" y="606"/>
                    <a:pt x="5878" y="599"/>
                  </a:cubicBezTo>
                  <a:lnTo>
                    <a:pt x="5878" y="599"/>
                  </a:lnTo>
                  <a:cubicBezTo>
                    <a:pt x="5903" y="612"/>
                    <a:pt x="5890" y="633"/>
                    <a:pt x="5846" y="644"/>
                  </a:cubicBezTo>
                  <a:cubicBezTo>
                    <a:pt x="5834" y="632"/>
                    <a:pt x="5834" y="620"/>
                    <a:pt x="5822" y="608"/>
                  </a:cubicBezTo>
                  <a:cubicBezTo>
                    <a:pt x="5822" y="608"/>
                    <a:pt x="5810" y="608"/>
                    <a:pt x="5810" y="620"/>
                  </a:cubicBezTo>
                  <a:cubicBezTo>
                    <a:pt x="5834" y="644"/>
                    <a:pt x="5834" y="667"/>
                    <a:pt x="5810" y="679"/>
                  </a:cubicBezTo>
                  <a:cubicBezTo>
                    <a:pt x="5802" y="665"/>
                    <a:pt x="5788" y="659"/>
                    <a:pt x="5772" y="659"/>
                  </a:cubicBezTo>
                  <a:cubicBezTo>
                    <a:pt x="5720" y="659"/>
                    <a:pt x="5647" y="720"/>
                    <a:pt x="5656" y="774"/>
                  </a:cubicBezTo>
                  <a:cubicBezTo>
                    <a:pt x="5656" y="777"/>
                    <a:pt x="5653" y="779"/>
                    <a:pt x="5648" y="779"/>
                  </a:cubicBezTo>
                  <a:cubicBezTo>
                    <a:pt x="5633" y="779"/>
                    <a:pt x="5599" y="766"/>
                    <a:pt x="5572" y="739"/>
                  </a:cubicBezTo>
                  <a:cubicBezTo>
                    <a:pt x="5572" y="763"/>
                    <a:pt x="5560" y="786"/>
                    <a:pt x="5548" y="810"/>
                  </a:cubicBezTo>
                  <a:cubicBezTo>
                    <a:pt x="5513" y="798"/>
                    <a:pt x="5501" y="763"/>
                    <a:pt x="5513" y="727"/>
                  </a:cubicBezTo>
                  <a:lnTo>
                    <a:pt x="5513" y="727"/>
                  </a:lnTo>
                  <a:cubicBezTo>
                    <a:pt x="5489" y="763"/>
                    <a:pt x="5453" y="786"/>
                    <a:pt x="5429" y="834"/>
                  </a:cubicBezTo>
                  <a:cubicBezTo>
                    <a:pt x="5416" y="825"/>
                    <a:pt x="5343" y="819"/>
                    <a:pt x="5259" y="819"/>
                  </a:cubicBezTo>
                  <a:cubicBezTo>
                    <a:pt x="5126" y="819"/>
                    <a:pt x="4965" y="833"/>
                    <a:pt x="4965" y="870"/>
                  </a:cubicBezTo>
                  <a:cubicBezTo>
                    <a:pt x="4953" y="846"/>
                    <a:pt x="4953" y="834"/>
                    <a:pt x="4953" y="810"/>
                  </a:cubicBezTo>
                  <a:cubicBezTo>
                    <a:pt x="4906" y="810"/>
                    <a:pt x="4870" y="822"/>
                    <a:pt x="4834" y="858"/>
                  </a:cubicBezTo>
                  <a:cubicBezTo>
                    <a:pt x="4822" y="822"/>
                    <a:pt x="4810" y="810"/>
                    <a:pt x="4822" y="786"/>
                  </a:cubicBezTo>
                  <a:lnTo>
                    <a:pt x="4822" y="786"/>
                  </a:lnTo>
                  <a:cubicBezTo>
                    <a:pt x="4798" y="798"/>
                    <a:pt x="4703" y="953"/>
                    <a:pt x="4703" y="965"/>
                  </a:cubicBezTo>
                  <a:cubicBezTo>
                    <a:pt x="4679" y="941"/>
                    <a:pt x="4679" y="929"/>
                    <a:pt x="4703" y="917"/>
                  </a:cubicBezTo>
                  <a:cubicBezTo>
                    <a:pt x="4692" y="916"/>
                    <a:pt x="4680" y="915"/>
                    <a:pt x="4669" y="915"/>
                  </a:cubicBezTo>
                  <a:cubicBezTo>
                    <a:pt x="4597" y="915"/>
                    <a:pt x="4525" y="944"/>
                    <a:pt x="4453" y="965"/>
                  </a:cubicBezTo>
                  <a:cubicBezTo>
                    <a:pt x="4439" y="986"/>
                    <a:pt x="4405" y="998"/>
                    <a:pt x="4363" y="998"/>
                  </a:cubicBezTo>
                  <a:cubicBezTo>
                    <a:pt x="4332" y="998"/>
                    <a:pt x="4297" y="992"/>
                    <a:pt x="4263" y="977"/>
                  </a:cubicBezTo>
                  <a:cubicBezTo>
                    <a:pt x="4239" y="1036"/>
                    <a:pt x="4191" y="1025"/>
                    <a:pt x="4167" y="1036"/>
                  </a:cubicBezTo>
                  <a:cubicBezTo>
                    <a:pt x="4167" y="1037"/>
                    <a:pt x="4166" y="1037"/>
                    <a:pt x="4165" y="1037"/>
                  </a:cubicBezTo>
                  <a:cubicBezTo>
                    <a:pt x="4144" y="1037"/>
                    <a:pt x="4038" y="928"/>
                    <a:pt x="4072" y="894"/>
                  </a:cubicBezTo>
                  <a:cubicBezTo>
                    <a:pt x="4059" y="885"/>
                    <a:pt x="4051" y="881"/>
                    <a:pt x="4046" y="881"/>
                  </a:cubicBezTo>
                  <a:cubicBezTo>
                    <a:pt x="4022" y="881"/>
                    <a:pt x="4063" y="955"/>
                    <a:pt x="4024" y="965"/>
                  </a:cubicBezTo>
                  <a:cubicBezTo>
                    <a:pt x="4004" y="917"/>
                    <a:pt x="3988" y="902"/>
                    <a:pt x="3974" y="902"/>
                  </a:cubicBezTo>
                  <a:cubicBezTo>
                    <a:pt x="3948" y="902"/>
                    <a:pt x="3928" y="954"/>
                    <a:pt x="3891" y="954"/>
                  </a:cubicBezTo>
                  <a:cubicBezTo>
                    <a:pt x="3879" y="954"/>
                    <a:pt x="3864" y="947"/>
                    <a:pt x="3846" y="929"/>
                  </a:cubicBezTo>
                  <a:lnTo>
                    <a:pt x="3846" y="929"/>
                  </a:lnTo>
                  <a:cubicBezTo>
                    <a:pt x="3858" y="953"/>
                    <a:pt x="3858" y="965"/>
                    <a:pt x="3846" y="989"/>
                  </a:cubicBezTo>
                  <a:cubicBezTo>
                    <a:pt x="3827" y="994"/>
                    <a:pt x="3804" y="996"/>
                    <a:pt x="3777" y="996"/>
                  </a:cubicBezTo>
                  <a:cubicBezTo>
                    <a:pt x="3679" y="996"/>
                    <a:pt x="3534" y="970"/>
                    <a:pt x="3417" y="970"/>
                  </a:cubicBezTo>
                  <a:cubicBezTo>
                    <a:pt x="3336" y="970"/>
                    <a:pt x="3268" y="983"/>
                    <a:pt x="3239" y="1025"/>
                  </a:cubicBezTo>
                  <a:cubicBezTo>
                    <a:pt x="3209" y="1001"/>
                    <a:pt x="3188" y="986"/>
                    <a:pt x="3164" y="986"/>
                  </a:cubicBezTo>
                  <a:cubicBezTo>
                    <a:pt x="3140" y="986"/>
                    <a:pt x="3114" y="1001"/>
                    <a:pt x="3072" y="1036"/>
                  </a:cubicBezTo>
                  <a:cubicBezTo>
                    <a:pt x="3039" y="971"/>
                    <a:pt x="2920" y="934"/>
                    <a:pt x="2804" y="934"/>
                  </a:cubicBezTo>
                  <a:cubicBezTo>
                    <a:pt x="2708" y="934"/>
                    <a:pt x="2615" y="959"/>
                    <a:pt x="2572" y="1013"/>
                  </a:cubicBezTo>
                  <a:cubicBezTo>
                    <a:pt x="2655" y="1025"/>
                    <a:pt x="2548" y="1072"/>
                    <a:pt x="2584" y="1108"/>
                  </a:cubicBezTo>
                  <a:cubicBezTo>
                    <a:pt x="2579" y="1109"/>
                    <a:pt x="2575" y="1109"/>
                    <a:pt x="2571" y="1109"/>
                  </a:cubicBezTo>
                  <a:cubicBezTo>
                    <a:pt x="2508" y="1109"/>
                    <a:pt x="2570" y="1024"/>
                    <a:pt x="2536" y="1013"/>
                  </a:cubicBezTo>
                  <a:cubicBezTo>
                    <a:pt x="2393" y="929"/>
                    <a:pt x="2191" y="905"/>
                    <a:pt x="2024" y="882"/>
                  </a:cubicBezTo>
                  <a:lnTo>
                    <a:pt x="2024" y="882"/>
                  </a:lnTo>
                  <a:cubicBezTo>
                    <a:pt x="2036" y="894"/>
                    <a:pt x="2036" y="917"/>
                    <a:pt x="2036" y="941"/>
                  </a:cubicBezTo>
                  <a:cubicBezTo>
                    <a:pt x="2024" y="941"/>
                    <a:pt x="2000" y="929"/>
                    <a:pt x="1988" y="929"/>
                  </a:cubicBezTo>
                  <a:cubicBezTo>
                    <a:pt x="1977" y="905"/>
                    <a:pt x="1977" y="894"/>
                    <a:pt x="2012" y="882"/>
                  </a:cubicBezTo>
                  <a:cubicBezTo>
                    <a:pt x="2003" y="879"/>
                    <a:pt x="1996" y="877"/>
                    <a:pt x="1990" y="877"/>
                  </a:cubicBezTo>
                  <a:cubicBezTo>
                    <a:pt x="1971" y="877"/>
                    <a:pt x="1962" y="891"/>
                    <a:pt x="1953" y="917"/>
                  </a:cubicBezTo>
                  <a:cubicBezTo>
                    <a:pt x="1921" y="901"/>
                    <a:pt x="1932" y="875"/>
                    <a:pt x="1946" y="859"/>
                  </a:cubicBezTo>
                  <a:lnTo>
                    <a:pt x="1946" y="859"/>
                  </a:lnTo>
                  <a:cubicBezTo>
                    <a:pt x="1926" y="871"/>
                    <a:pt x="1906" y="876"/>
                    <a:pt x="1885" y="876"/>
                  </a:cubicBezTo>
                  <a:cubicBezTo>
                    <a:pt x="1851" y="876"/>
                    <a:pt x="1814" y="861"/>
                    <a:pt x="1774" y="834"/>
                  </a:cubicBezTo>
                  <a:cubicBezTo>
                    <a:pt x="1774" y="905"/>
                    <a:pt x="1738" y="894"/>
                    <a:pt x="1750" y="941"/>
                  </a:cubicBezTo>
                  <a:cubicBezTo>
                    <a:pt x="1724" y="871"/>
                    <a:pt x="1667" y="849"/>
                    <a:pt x="1604" y="849"/>
                  </a:cubicBezTo>
                  <a:cubicBezTo>
                    <a:pt x="1501" y="849"/>
                    <a:pt x="1382" y="906"/>
                    <a:pt x="1350" y="906"/>
                  </a:cubicBezTo>
                  <a:cubicBezTo>
                    <a:pt x="1348" y="906"/>
                    <a:pt x="1347" y="906"/>
                    <a:pt x="1346" y="905"/>
                  </a:cubicBezTo>
                  <a:cubicBezTo>
                    <a:pt x="1373" y="809"/>
                    <a:pt x="1301" y="772"/>
                    <a:pt x="1242" y="772"/>
                  </a:cubicBezTo>
                  <a:cubicBezTo>
                    <a:pt x="1200" y="772"/>
                    <a:pt x="1164" y="792"/>
                    <a:pt x="1179" y="822"/>
                  </a:cubicBezTo>
                  <a:cubicBezTo>
                    <a:pt x="1107" y="798"/>
                    <a:pt x="1012" y="691"/>
                    <a:pt x="893" y="679"/>
                  </a:cubicBezTo>
                  <a:cubicBezTo>
                    <a:pt x="893" y="703"/>
                    <a:pt x="881" y="715"/>
                    <a:pt x="869" y="739"/>
                  </a:cubicBezTo>
                  <a:cubicBezTo>
                    <a:pt x="857" y="703"/>
                    <a:pt x="845" y="679"/>
                    <a:pt x="834" y="655"/>
                  </a:cubicBezTo>
                  <a:cubicBezTo>
                    <a:pt x="808" y="658"/>
                    <a:pt x="774" y="660"/>
                    <a:pt x="735" y="660"/>
                  </a:cubicBezTo>
                  <a:cubicBezTo>
                    <a:pt x="575" y="660"/>
                    <a:pt x="327" y="628"/>
                    <a:pt x="203" y="465"/>
                  </a:cubicBezTo>
                  <a:lnTo>
                    <a:pt x="203" y="465"/>
                  </a:lnTo>
                  <a:cubicBezTo>
                    <a:pt x="214" y="501"/>
                    <a:pt x="179" y="513"/>
                    <a:pt x="167" y="548"/>
                  </a:cubicBezTo>
                  <a:cubicBezTo>
                    <a:pt x="150" y="531"/>
                    <a:pt x="89" y="464"/>
                    <a:pt x="43" y="464"/>
                  </a:cubicBezTo>
                  <a:cubicBezTo>
                    <a:pt x="26" y="464"/>
                    <a:pt x="10" y="474"/>
                    <a:pt x="0" y="501"/>
                  </a:cubicBezTo>
                  <a:cubicBezTo>
                    <a:pt x="0" y="501"/>
                    <a:pt x="17" y="804"/>
                    <a:pt x="119" y="804"/>
                  </a:cubicBezTo>
                  <a:cubicBezTo>
                    <a:pt x="136" y="804"/>
                    <a:pt x="156" y="795"/>
                    <a:pt x="179" y="774"/>
                  </a:cubicBezTo>
                  <a:lnTo>
                    <a:pt x="179" y="774"/>
                  </a:lnTo>
                  <a:cubicBezTo>
                    <a:pt x="168" y="796"/>
                    <a:pt x="167" y="808"/>
                    <a:pt x="158" y="819"/>
                  </a:cubicBezTo>
                  <a:lnTo>
                    <a:pt x="158" y="819"/>
                  </a:lnTo>
                  <a:cubicBezTo>
                    <a:pt x="168" y="809"/>
                    <a:pt x="182" y="804"/>
                    <a:pt x="198" y="804"/>
                  </a:cubicBezTo>
                  <a:cubicBezTo>
                    <a:pt x="284" y="804"/>
                    <a:pt x="437" y="922"/>
                    <a:pt x="476" y="941"/>
                  </a:cubicBezTo>
                  <a:cubicBezTo>
                    <a:pt x="484" y="926"/>
                    <a:pt x="473" y="898"/>
                    <a:pt x="478" y="898"/>
                  </a:cubicBezTo>
                  <a:cubicBezTo>
                    <a:pt x="480" y="898"/>
                    <a:pt x="489" y="909"/>
                    <a:pt x="512" y="941"/>
                  </a:cubicBezTo>
                  <a:cubicBezTo>
                    <a:pt x="560" y="894"/>
                    <a:pt x="453" y="917"/>
                    <a:pt x="488" y="858"/>
                  </a:cubicBezTo>
                  <a:lnTo>
                    <a:pt x="488" y="858"/>
                  </a:lnTo>
                  <a:cubicBezTo>
                    <a:pt x="500" y="965"/>
                    <a:pt x="667" y="905"/>
                    <a:pt x="667" y="1013"/>
                  </a:cubicBezTo>
                  <a:cubicBezTo>
                    <a:pt x="679" y="1013"/>
                    <a:pt x="715" y="977"/>
                    <a:pt x="726" y="965"/>
                  </a:cubicBezTo>
                  <a:cubicBezTo>
                    <a:pt x="762" y="1013"/>
                    <a:pt x="762" y="1036"/>
                    <a:pt x="726" y="1036"/>
                  </a:cubicBezTo>
                  <a:cubicBezTo>
                    <a:pt x="762" y="1048"/>
                    <a:pt x="798" y="1060"/>
                    <a:pt x="834" y="1060"/>
                  </a:cubicBezTo>
                  <a:cubicBezTo>
                    <a:pt x="822" y="1048"/>
                    <a:pt x="810" y="1036"/>
                    <a:pt x="798" y="1036"/>
                  </a:cubicBezTo>
                  <a:cubicBezTo>
                    <a:pt x="857" y="1036"/>
                    <a:pt x="921" y="1035"/>
                    <a:pt x="985" y="1035"/>
                  </a:cubicBezTo>
                  <a:cubicBezTo>
                    <a:pt x="1113" y="1035"/>
                    <a:pt x="1242" y="1040"/>
                    <a:pt x="1346" y="1072"/>
                  </a:cubicBezTo>
                  <a:cubicBezTo>
                    <a:pt x="1346" y="1096"/>
                    <a:pt x="1346" y="1120"/>
                    <a:pt x="1346" y="1144"/>
                  </a:cubicBezTo>
                  <a:cubicBezTo>
                    <a:pt x="1417" y="1120"/>
                    <a:pt x="1405" y="1108"/>
                    <a:pt x="1453" y="1060"/>
                  </a:cubicBezTo>
                  <a:cubicBezTo>
                    <a:pt x="1465" y="1060"/>
                    <a:pt x="1488" y="1048"/>
                    <a:pt x="1536" y="1048"/>
                  </a:cubicBezTo>
                  <a:cubicBezTo>
                    <a:pt x="1405" y="1120"/>
                    <a:pt x="1679" y="1167"/>
                    <a:pt x="1679" y="1191"/>
                  </a:cubicBezTo>
                  <a:cubicBezTo>
                    <a:pt x="1700" y="1150"/>
                    <a:pt x="1666" y="1117"/>
                    <a:pt x="1642" y="1117"/>
                  </a:cubicBezTo>
                  <a:cubicBezTo>
                    <a:pt x="1638" y="1117"/>
                    <a:pt x="1634" y="1118"/>
                    <a:pt x="1631" y="1120"/>
                  </a:cubicBezTo>
                  <a:cubicBezTo>
                    <a:pt x="1618" y="1090"/>
                    <a:pt x="1623" y="1079"/>
                    <a:pt x="1639" y="1079"/>
                  </a:cubicBezTo>
                  <a:cubicBezTo>
                    <a:pt x="1690" y="1079"/>
                    <a:pt x="1851" y="1204"/>
                    <a:pt x="1804" y="1204"/>
                  </a:cubicBezTo>
                  <a:cubicBezTo>
                    <a:pt x="1802" y="1204"/>
                    <a:pt x="1800" y="1203"/>
                    <a:pt x="1798" y="1203"/>
                  </a:cubicBezTo>
                  <a:lnTo>
                    <a:pt x="1798" y="1203"/>
                  </a:lnTo>
                  <a:cubicBezTo>
                    <a:pt x="1806" y="1211"/>
                    <a:pt x="1821" y="1215"/>
                    <a:pt x="1840" y="1215"/>
                  </a:cubicBezTo>
                  <a:cubicBezTo>
                    <a:pt x="1880" y="1215"/>
                    <a:pt x="1933" y="1196"/>
                    <a:pt x="1941" y="1155"/>
                  </a:cubicBezTo>
                  <a:cubicBezTo>
                    <a:pt x="1917" y="1155"/>
                    <a:pt x="1893" y="1167"/>
                    <a:pt x="1869" y="1167"/>
                  </a:cubicBezTo>
                  <a:cubicBezTo>
                    <a:pt x="1897" y="1131"/>
                    <a:pt x="1931" y="1115"/>
                    <a:pt x="1972" y="1115"/>
                  </a:cubicBezTo>
                  <a:cubicBezTo>
                    <a:pt x="1985" y="1115"/>
                    <a:pt x="1998" y="1117"/>
                    <a:pt x="2012" y="1120"/>
                  </a:cubicBezTo>
                  <a:cubicBezTo>
                    <a:pt x="2004" y="1137"/>
                    <a:pt x="1997" y="1149"/>
                    <a:pt x="1992" y="1157"/>
                  </a:cubicBezTo>
                  <a:lnTo>
                    <a:pt x="1992" y="1157"/>
                  </a:lnTo>
                  <a:cubicBezTo>
                    <a:pt x="1993" y="1157"/>
                    <a:pt x="1994" y="1157"/>
                    <a:pt x="1995" y="1157"/>
                  </a:cubicBezTo>
                  <a:cubicBezTo>
                    <a:pt x="2003" y="1157"/>
                    <a:pt x="2013" y="1162"/>
                    <a:pt x="2024" y="1179"/>
                  </a:cubicBezTo>
                  <a:cubicBezTo>
                    <a:pt x="2018" y="1209"/>
                    <a:pt x="1994" y="1212"/>
                    <a:pt x="1968" y="1212"/>
                  </a:cubicBezTo>
                  <a:cubicBezTo>
                    <a:pt x="1961" y="1212"/>
                    <a:pt x="1954" y="1212"/>
                    <a:pt x="1947" y="1212"/>
                  </a:cubicBezTo>
                  <a:cubicBezTo>
                    <a:pt x="1927" y="1212"/>
                    <a:pt x="1907" y="1214"/>
                    <a:pt x="1893" y="1227"/>
                  </a:cubicBezTo>
                  <a:cubicBezTo>
                    <a:pt x="1895" y="1231"/>
                    <a:pt x="1900" y="1233"/>
                    <a:pt x="1905" y="1233"/>
                  </a:cubicBezTo>
                  <a:cubicBezTo>
                    <a:pt x="1918" y="1233"/>
                    <a:pt x="1937" y="1223"/>
                    <a:pt x="1949" y="1223"/>
                  </a:cubicBezTo>
                  <a:cubicBezTo>
                    <a:pt x="1958" y="1223"/>
                    <a:pt x="1961" y="1229"/>
                    <a:pt x="1953" y="1251"/>
                  </a:cubicBezTo>
                  <a:cubicBezTo>
                    <a:pt x="1964" y="1229"/>
                    <a:pt x="1974" y="1223"/>
                    <a:pt x="1986" y="1223"/>
                  </a:cubicBezTo>
                  <a:cubicBezTo>
                    <a:pt x="2001" y="1223"/>
                    <a:pt x="2018" y="1236"/>
                    <a:pt x="2036" y="1236"/>
                  </a:cubicBezTo>
                  <a:cubicBezTo>
                    <a:pt x="2047" y="1236"/>
                    <a:pt x="2059" y="1231"/>
                    <a:pt x="2072" y="1215"/>
                  </a:cubicBezTo>
                  <a:lnTo>
                    <a:pt x="2072" y="1215"/>
                  </a:lnTo>
                  <a:cubicBezTo>
                    <a:pt x="2067" y="1239"/>
                    <a:pt x="2066" y="1246"/>
                    <a:pt x="2069" y="1246"/>
                  </a:cubicBezTo>
                  <a:cubicBezTo>
                    <a:pt x="2073" y="1246"/>
                    <a:pt x="2081" y="1237"/>
                    <a:pt x="2096" y="1237"/>
                  </a:cubicBezTo>
                  <a:cubicBezTo>
                    <a:pt x="2099" y="1237"/>
                    <a:pt x="2103" y="1237"/>
                    <a:pt x="2108" y="1239"/>
                  </a:cubicBezTo>
                  <a:cubicBezTo>
                    <a:pt x="2096" y="1251"/>
                    <a:pt x="2084" y="1263"/>
                    <a:pt x="2072" y="1286"/>
                  </a:cubicBezTo>
                  <a:cubicBezTo>
                    <a:pt x="2101" y="1286"/>
                    <a:pt x="2126" y="1291"/>
                    <a:pt x="2149" y="1297"/>
                  </a:cubicBezTo>
                  <a:lnTo>
                    <a:pt x="2149" y="1297"/>
                  </a:lnTo>
                  <a:cubicBezTo>
                    <a:pt x="2145" y="1283"/>
                    <a:pt x="2166" y="1257"/>
                    <a:pt x="2143" y="1227"/>
                  </a:cubicBezTo>
                  <a:cubicBezTo>
                    <a:pt x="2154" y="1223"/>
                    <a:pt x="2163" y="1221"/>
                    <a:pt x="2171" y="1221"/>
                  </a:cubicBezTo>
                  <a:cubicBezTo>
                    <a:pt x="2235" y="1221"/>
                    <a:pt x="2225" y="1334"/>
                    <a:pt x="2310" y="1334"/>
                  </a:cubicBezTo>
                  <a:lnTo>
                    <a:pt x="2310" y="1334"/>
                  </a:lnTo>
                  <a:cubicBezTo>
                    <a:pt x="2274" y="1322"/>
                    <a:pt x="2262" y="1310"/>
                    <a:pt x="2274" y="1286"/>
                  </a:cubicBezTo>
                  <a:lnTo>
                    <a:pt x="2274" y="1286"/>
                  </a:lnTo>
                  <a:cubicBezTo>
                    <a:pt x="2290" y="1318"/>
                    <a:pt x="2311" y="1334"/>
                    <a:pt x="2334" y="1334"/>
                  </a:cubicBezTo>
                  <a:cubicBezTo>
                    <a:pt x="2346" y="1334"/>
                    <a:pt x="2358" y="1330"/>
                    <a:pt x="2369" y="1322"/>
                  </a:cubicBezTo>
                  <a:cubicBezTo>
                    <a:pt x="2369" y="1263"/>
                    <a:pt x="2358" y="1263"/>
                    <a:pt x="2429" y="1239"/>
                  </a:cubicBezTo>
                  <a:lnTo>
                    <a:pt x="2524" y="1239"/>
                  </a:lnTo>
                  <a:cubicBezTo>
                    <a:pt x="2512" y="1251"/>
                    <a:pt x="2500" y="1275"/>
                    <a:pt x="2489" y="1286"/>
                  </a:cubicBezTo>
                  <a:cubicBezTo>
                    <a:pt x="2496" y="1290"/>
                    <a:pt x="2502" y="1292"/>
                    <a:pt x="2507" y="1292"/>
                  </a:cubicBezTo>
                  <a:cubicBezTo>
                    <a:pt x="2521" y="1292"/>
                    <a:pt x="2525" y="1280"/>
                    <a:pt x="2525" y="1280"/>
                  </a:cubicBezTo>
                  <a:lnTo>
                    <a:pt x="2525" y="1280"/>
                  </a:lnTo>
                  <a:cubicBezTo>
                    <a:pt x="2526" y="1280"/>
                    <a:pt x="2524" y="1289"/>
                    <a:pt x="2524" y="1322"/>
                  </a:cubicBezTo>
                  <a:cubicBezTo>
                    <a:pt x="2536" y="1310"/>
                    <a:pt x="2667" y="1251"/>
                    <a:pt x="2667" y="1251"/>
                  </a:cubicBezTo>
                  <a:cubicBezTo>
                    <a:pt x="2667" y="1275"/>
                    <a:pt x="2679" y="1286"/>
                    <a:pt x="2703" y="1286"/>
                  </a:cubicBezTo>
                  <a:cubicBezTo>
                    <a:pt x="2693" y="1303"/>
                    <a:pt x="2685" y="1307"/>
                    <a:pt x="2679" y="1307"/>
                  </a:cubicBezTo>
                  <a:cubicBezTo>
                    <a:pt x="2669" y="1307"/>
                    <a:pt x="2662" y="1298"/>
                    <a:pt x="2657" y="1298"/>
                  </a:cubicBezTo>
                  <a:cubicBezTo>
                    <a:pt x="2651" y="1298"/>
                    <a:pt x="2647" y="1305"/>
                    <a:pt x="2643" y="1334"/>
                  </a:cubicBezTo>
                  <a:cubicBezTo>
                    <a:pt x="2657" y="1348"/>
                    <a:pt x="2671" y="1354"/>
                    <a:pt x="2688" y="1354"/>
                  </a:cubicBezTo>
                  <a:cubicBezTo>
                    <a:pt x="2699" y="1354"/>
                    <a:pt x="2712" y="1351"/>
                    <a:pt x="2727" y="1346"/>
                  </a:cubicBezTo>
                  <a:cubicBezTo>
                    <a:pt x="2667" y="1334"/>
                    <a:pt x="2774" y="1298"/>
                    <a:pt x="2786" y="1286"/>
                  </a:cubicBezTo>
                  <a:lnTo>
                    <a:pt x="2786" y="1286"/>
                  </a:lnTo>
                  <a:cubicBezTo>
                    <a:pt x="2773" y="1313"/>
                    <a:pt x="2771" y="1329"/>
                    <a:pt x="2780" y="1329"/>
                  </a:cubicBezTo>
                  <a:cubicBezTo>
                    <a:pt x="2787" y="1329"/>
                    <a:pt x="2801" y="1319"/>
                    <a:pt x="2822" y="1298"/>
                  </a:cubicBezTo>
                  <a:lnTo>
                    <a:pt x="2822" y="1298"/>
                  </a:lnTo>
                  <a:cubicBezTo>
                    <a:pt x="2822" y="1334"/>
                    <a:pt x="2810" y="1358"/>
                    <a:pt x="2786" y="1382"/>
                  </a:cubicBezTo>
                  <a:cubicBezTo>
                    <a:pt x="2836" y="1369"/>
                    <a:pt x="2938" y="1350"/>
                    <a:pt x="3035" y="1350"/>
                  </a:cubicBezTo>
                  <a:cubicBezTo>
                    <a:pt x="3125" y="1350"/>
                    <a:pt x="3211" y="1366"/>
                    <a:pt x="3251" y="1417"/>
                  </a:cubicBezTo>
                  <a:cubicBezTo>
                    <a:pt x="3309" y="1401"/>
                    <a:pt x="3268" y="1343"/>
                    <a:pt x="3275" y="1343"/>
                  </a:cubicBezTo>
                  <a:cubicBezTo>
                    <a:pt x="3278" y="1343"/>
                    <a:pt x="3290" y="1353"/>
                    <a:pt x="3322" y="1382"/>
                  </a:cubicBezTo>
                  <a:cubicBezTo>
                    <a:pt x="3338" y="1350"/>
                    <a:pt x="3364" y="1334"/>
                    <a:pt x="3394" y="1334"/>
                  </a:cubicBezTo>
                  <a:cubicBezTo>
                    <a:pt x="3409" y="1334"/>
                    <a:pt x="3425" y="1338"/>
                    <a:pt x="3441" y="1346"/>
                  </a:cubicBezTo>
                  <a:cubicBezTo>
                    <a:pt x="3441" y="1346"/>
                    <a:pt x="3358" y="1417"/>
                    <a:pt x="3393" y="1465"/>
                  </a:cubicBezTo>
                  <a:cubicBezTo>
                    <a:pt x="3393" y="1358"/>
                    <a:pt x="3548" y="1453"/>
                    <a:pt x="3548" y="1334"/>
                  </a:cubicBezTo>
                  <a:cubicBezTo>
                    <a:pt x="3548" y="1343"/>
                    <a:pt x="3577" y="1360"/>
                    <a:pt x="3573" y="1367"/>
                  </a:cubicBezTo>
                  <a:lnTo>
                    <a:pt x="3573" y="1367"/>
                  </a:lnTo>
                  <a:cubicBezTo>
                    <a:pt x="3625" y="1351"/>
                    <a:pt x="3814" y="1282"/>
                    <a:pt x="3846" y="1251"/>
                  </a:cubicBezTo>
                  <a:cubicBezTo>
                    <a:pt x="3858" y="1263"/>
                    <a:pt x="3846" y="1275"/>
                    <a:pt x="3846" y="1275"/>
                  </a:cubicBezTo>
                  <a:cubicBezTo>
                    <a:pt x="3858" y="1275"/>
                    <a:pt x="3870" y="1263"/>
                    <a:pt x="3882" y="1251"/>
                  </a:cubicBezTo>
                  <a:lnTo>
                    <a:pt x="3882" y="1251"/>
                  </a:lnTo>
                  <a:cubicBezTo>
                    <a:pt x="3893" y="1286"/>
                    <a:pt x="3870" y="1310"/>
                    <a:pt x="3834" y="1310"/>
                  </a:cubicBezTo>
                  <a:cubicBezTo>
                    <a:pt x="3848" y="1339"/>
                    <a:pt x="3860" y="1348"/>
                    <a:pt x="3870" y="1348"/>
                  </a:cubicBezTo>
                  <a:cubicBezTo>
                    <a:pt x="3888" y="1348"/>
                    <a:pt x="3904" y="1322"/>
                    <a:pt x="3932" y="1322"/>
                  </a:cubicBezTo>
                  <a:cubicBezTo>
                    <a:pt x="3941" y="1322"/>
                    <a:pt x="3952" y="1326"/>
                    <a:pt x="3965" y="1334"/>
                  </a:cubicBezTo>
                  <a:cubicBezTo>
                    <a:pt x="3953" y="1394"/>
                    <a:pt x="3941" y="1358"/>
                    <a:pt x="4024" y="1429"/>
                  </a:cubicBezTo>
                  <a:cubicBezTo>
                    <a:pt x="3970" y="1341"/>
                    <a:pt x="3989" y="1300"/>
                    <a:pt x="4020" y="1300"/>
                  </a:cubicBezTo>
                  <a:cubicBezTo>
                    <a:pt x="4043" y="1300"/>
                    <a:pt x="4074" y="1324"/>
                    <a:pt x="4084" y="1370"/>
                  </a:cubicBezTo>
                  <a:cubicBezTo>
                    <a:pt x="4108" y="1358"/>
                    <a:pt x="4120" y="1334"/>
                    <a:pt x="4132" y="1298"/>
                  </a:cubicBezTo>
                  <a:cubicBezTo>
                    <a:pt x="4167" y="1310"/>
                    <a:pt x="4179" y="1346"/>
                    <a:pt x="4191" y="1382"/>
                  </a:cubicBezTo>
                  <a:cubicBezTo>
                    <a:pt x="4201" y="1382"/>
                    <a:pt x="4248" y="1275"/>
                    <a:pt x="4310" y="1275"/>
                  </a:cubicBezTo>
                  <a:cubicBezTo>
                    <a:pt x="4325" y="1275"/>
                    <a:pt x="4341" y="1282"/>
                    <a:pt x="4358" y="1298"/>
                  </a:cubicBezTo>
                  <a:cubicBezTo>
                    <a:pt x="4373" y="1253"/>
                    <a:pt x="4437" y="1197"/>
                    <a:pt x="4490" y="1197"/>
                  </a:cubicBezTo>
                  <a:cubicBezTo>
                    <a:pt x="4520" y="1197"/>
                    <a:pt x="4547" y="1215"/>
                    <a:pt x="4560" y="1263"/>
                  </a:cubicBezTo>
                  <a:cubicBezTo>
                    <a:pt x="4644" y="1191"/>
                    <a:pt x="4632" y="1179"/>
                    <a:pt x="4703" y="1179"/>
                  </a:cubicBezTo>
                  <a:cubicBezTo>
                    <a:pt x="4655" y="1132"/>
                    <a:pt x="4739" y="1001"/>
                    <a:pt x="4763" y="977"/>
                  </a:cubicBezTo>
                  <a:lnTo>
                    <a:pt x="4763" y="977"/>
                  </a:lnTo>
                  <a:cubicBezTo>
                    <a:pt x="4834" y="1036"/>
                    <a:pt x="4715" y="1084"/>
                    <a:pt x="4739" y="1167"/>
                  </a:cubicBezTo>
                  <a:cubicBezTo>
                    <a:pt x="4744" y="1151"/>
                    <a:pt x="4747" y="1145"/>
                    <a:pt x="4747" y="1145"/>
                  </a:cubicBezTo>
                  <a:lnTo>
                    <a:pt x="4747" y="1145"/>
                  </a:lnTo>
                  <a:cubicBezTo>
                    <a:pt x="4749" y="1145"/>
                    <a:pt x="4742" y="1178"/>
                    <a:pt x="4748" y="1178"/>
                  </a:cubicBezTo>
                  <a:cubicBezTo>
                    <a:pt x="4750" y="1178"/>
                    <a:pt x="4754" y="1172"/>
                    <a:pt x="4763" y="1155"/>
                  </a:cubicBezTo>
                  <a:cubicBezTo>
                    <a:pt x="4775" y="1167"/>
                    <a:pt x="4775" y="1191"/>
                    <a:pt x="4786" y="1203"/>
                  </a:cubicBezTo>
                  <a:cubicBezTo>
                    <a:pt x="4794" y="1205"/>
                    <a:pt x="4800" y="1205"/>
                    <a:pt x="4807" y="1205"/>
                  </a:cubicBezTo>
                  <a:cubicBezTo>
                    <a:pt x="4897" y="1205"/>
                    <a:pt x="4926" y="1056"/>
                    <a:pt x="5048" y="1001"/>
                  </a:cubicBezTo>
                  <a:lnTo>
                    <a:pt x="5048" y="1001"/>
                  </a:lnTo>
                  <a:cubicBezTo>
                    <a:pt x="5036" y="1048"/>
                    <a:pt x="5036" y="1084"/>
                    <a:pt x="5048" y="1132"/>
                  </a:cubicBezTo>
                  <a:cubicBezTo>
                    <a:pt x="5043" y="1121"/>
                    <a:pt x="5036" y="1117"/>
                    <a:pt x="5029" y="1117"/>
                  </a:cubicBezTo>
                  <a:cubicBezTo>
                    <a:pt x="5006" y="1117"/>
                    <a:pt x="4975" y="1157"/>
                    <a:pt x="4949" y="1157"/>
                  </a:cubicBezTo>
                  <a:cubicBezTo>
                    <a:pt x="4946" y="1157"/>
                    <a:pt x="4944" y="1156"/>
                    <a:pt x="4941" y="1155"/>
                  </a:cubicBezTo>
                  <a:lnTo>
                    <a:pt x="4941" y="1155"/>
                  </a:lnTo>
                  <a:cubicBezTo>
                    <a:pt x="4965" y="1167"/>
                    <a:pt x="4965" y="1179"/>
                    <a:pt x="4953" y="1203"/>
                  </a:cubicBezTo>
                  <a:cubicBezTo>
                    <a:pt x="5015" y="1180"/>
                    <a:pt x="5017" y="1156"/>
                    <a:pt x="5033" y="1156"/>
                  </a:cubicBezTo>
                  <a:cubicBezTo>
                    <a:pt x="5042" y="1156"/>
                    <a:pt x="5055" y="1163"/>
                    <a:pt x="5084" y="1179"/>
                  </a:cubicBezTo>
                  <a:cubicBezTo>
                    <a:pt x="5048" y="1096"/>
                    <a:pt x="5132" y="1108"/>
                    <a:pt x="5167" y="1072"/>
                  </a:cubicBezTo>
                  <a:lnTo>
                    <a:pt x="5167" y="1072"/>
                  </a:lnTo>
                  <a:cubicBezTo>
                    <a:pt x="5167" y="1108"/>
                    <a:pt x="5156" y="1132"/>
                    <a:pt x="5120" y="1132"/>
                  </a:cubicBezTo>
                  <a:cubicBezTo>
                    <a:pt x="5129" y="1141"/>
                    <a:pt x="5137" y="1145"/>
                    <a:pt x="5143" y="1145"/>
                  </a:cubicBezTo>
                  <a:cubicBezTo>
                    <a:pt x="5172" y="1145"/>
                    <a:pt x="5175" y="1063"/>
                    <a:pt x="5199" y="1063"/>
                  </a:cubicBezTo>
                  <a:cubicBezTo>
                    <a:pt x="5204" y="1063"/>
                    <a:pt x="5209" y="1066"/>
                    <a:pt x="5215" y="1072"/>
                  </a:cubicBezTo>
                  <a:cubicBezTo>
                    <a:pt x="5205" y="1072"/>
                    <a:pt x="5251" y="1083"/>
                    <a:pt x="5306" y="1083"/>
                  </a:cubicBezTo>
                  <a:cubicBezTo>
                    <a:pt x="5378" y="1083"/>
                    <a:pt x="5465" y="1064"/>
                    <a:pt x="5465" y="977"/>
                  </a:cubicBezTo>
                  <a:cubicBezTo>
                    <a:pt x="5465" y="1013"/>
                    <a:pt x="5465" y="1048"/>
                    <a:pt x="5465" y="1084"/>
                  </a:cubicBezTo>
                  <a:cubicBezTo>
                    <a:pt x="5489" y="1001"/>
                    <a:pt x="5513" y="905"/>
                    <a:pt x="5548" y="822"/>
                  </a:cubicBezTo>
                  <a:cubicBezTo>
                    <a:pt x="5548" y="882"/>
                    <a:pt x="5620" y="1013"/>
                    <a:pt x="5560" y="1072"/>
                  </a:cubicBezTo>
                  <a:cubicBezTo>
                    <a:pt x="5584" y="1072"/>
                    <a:pt x="5608" y="1072"/>
                    <a:pt x="5632" y="1048"/>
                  </a:cubicBezTo>
                  <a:cubicBezTo>
                    <a:pt x="5608" y="1025"/>
                    <a:pt x="5596" y="1001"/>
                    <a:pt x="5596" y="965"/>
                  </a:cubicBezTo>
                  <a:lnTo>
                    <a:pt x="5596" y="965"/>
                  </a:lnTo>
                  <a:cubicBezTo>
                    <a:pt x="5632" y="989"/>
                    <a:pt x="5656" y="1013"/>
                    <a:pt x="5691" y="1036"/>
                  </a:cubicBezTo>
                  <a:cubicBezTo>
                    <a:pt x="5679" y="1001"/>
                    <a:pt x="5679" y="953"/>
                    <a:pt x="5703" y="917"/>
                  </a:cubicBezTo>
                  <a:cubicBezTo>
                    <a:pt x="5703" y="953"/>
                    <a:pt x="5715" y="989"/>
                    <a:pt x="5715" y="1025"/>
                  </a:cubicBezTo>
                  <a:cubicBezTo>
                    <a:pt x="5727" y="989"/>
                    <a:pt x="5739" y="953"/>
                    <a:pt x="5763" y="917"/>
                  </a:cubicBezTo>
                  <a:lnTo>
                    <a:pt x="5763" y="917"/>
                  </a:lnTo>
                  <a:cubicBezTo>
                    <a:pt x="5728" y="969"/>
                    <a:pt x="5768" y="1008"/>
                    <a:pt x="5811" y="1008"/>
                  </a:cubicBezTo>
                  <a:cubicBezTo>
                    <a:pt x="5828" y="1008"/>
                    <a:pt x="5845" y="1002"/>
                    <a:pt x="5858" y="989"/>
                  </a:cubicBezTo>
                  <a:cubicBezTo>
                    <a:pt x="5846" y="989"/>
                    <a:pt x="5834" y="977"/>
                    <a:pt x="5834" y="977"/>
                  </a:cubicBezTo>
                  <a:cubicBezTo>
                    <a:pt x="5906" y="965"/>
                    <a:pt x="5870" y="834"/>
                    <a:pt x="5941" y="810"/>
                  </a:cubicBezTo>
                  <a:lnTo>
                    <a:pt x="5941" y="810"/>
                  </a:lnTo>
                  <a:cubicBezTo>
                    <a:pt x="5929" y="870"/>
                    <a:pt x="5953" y="905"/>
                    <a:pt x="5989" y="941"/>
                  </a:cubicBezTo>
                  <a:cubicBezTo>
                    <a:pt x="6001" y="786"/>
                    <a:pt x="6013" y="655"/>
                    <a:pt x="6120" y="620"/>
                  </a:cubicBezTo>
                  <a:lnTo>
                    <a:pt x="6120" y="620"/>
                  </a:lnTo>
                  <a:cubicBezTo>
                    <a:pt x="6109" y="676"/>
                    <a:pt x="5991" y="956"/>
                    <a:pt x="6059" y="956"/>
                  </a:cubicBezTo>
                  <a:cubicBezTo>
                    <a:pt x="6063" y="956"/>
                    <a:pt x="6067" y="955"/>
                    <a:pt x="6072" y="953"/>
                  </a:cubicBezTo>
                  <a:lnTo>
                    <a:pt x="6072" y="953"/>
                  </a:lnTo>
                  <a:cubicBezTo>
                    <a:pt x="6084" y="977"/>
                    <a:pt x="6072" y="1001"/>
                    <a:pt x="6049" y="1001"/>
                  </a:cubicBezTo>
                  <a:cubicBezTo>
                    <a:pt x="6055" y="1002"/>
                    <a:pt x="6061" y="1003"/>
                    <a:pt x="6068" y="1003"/>
                  </a:cubicBezTo>
                  <a:cubicBezTo>
                    <a:pt x="6131" y="1003"/>
                    <a:pt x="6223" y="955"/>
                    <a:pt x="6191" y="870"/>
                  </a:cubicBezTo>
                  <a:lnTo>
                    <a:pt x="6191" y="870"/>
                  </a:lnTo>
                  <a:cubicBezTo>
                    <a:pt x="6168" y="905"/>
                    <a:pt x="6132" y="929"/>
                    <a:pt x="6108" y="965"/>
                  </a:cubicBezTo>
                  <a:cubicBezTo>
                    <a:pt x="6084" y="894"/>
                    <a:pt x="6132" y="786"/>
                    <a:pt x="6191" y="774"/>
                  </a:cubicBezTo>
                  <a:cubicBezTo>
                    <a:pt x="6203" y="822"/>
                    <a:pt x="6215" y="858"/>
                    <a:pt x="6215" y="894"/>
                  </a:cubicBezTo>
                  <a:cubicBezTo>
                    <a:pt x="6227" y="870"/>
                    <a:pt x="6251" y="858"/>
                    <a:pt x="6275" y="858"/>
                  </a:cubicBezTo>
                  <a:cubicBezTo>
                    <a:pt x="6263" y="870"/>
                    <a:pt x="6263" y="882"/>
                    <a:pt x="6251" y="894"/>
                  </a:cubicBezTo>
                  <a:cubicBezTo>
                    <a:pt x="6259" y="894"/>
                    <a:pt x="6330" y="838"/>
                    <a:pt x="6373" y="838"/>
                  </a:cubicBezTo>
                  <a:cubicBezTo>
                    <a:pt x="6379" y="838"/>
                    <a:pt x="6384" y="839"/>
                    <a:pt x="6389" y="841"/>
                  </a:cubicBezTo>
                  <a:lnTo>
                    <a:pt x="6389" y="841"/>
                  </a:lnTo>
                  <a:cubicBezTo>
                    <a:pt x="6348" y="765"/>
                    <a:pt x="6312" y="645"/>
                    <a:pt x="6322" y="572"/>
                  </a:cubicBezTo>
                  <a:lnTo>
                    <a:pt x="6322" y="572"/>
                  </a:lnTo>
                  <a:cubicBezTo>
                    <a:pt x="6441" y="655"/>
                    <a:pt x="6394" y="715"/>
                    <a:pt x="6465" y="798"/>
                  </a:cubicBezTo>
                  <a:cubicBezTo>
                    <a:pt x="6453" y="763"/>
                    <a:pt x="6572" y="751"/>
                    <a:pt x="6513" y="727"/>
                  </a:cubicBezTo>
                  <a:cubicBezTo>
                    <a:pt x="6572" y="655"/>
                    <a:pt x="6549" y="608"/>
                    <a:pt x="6620" y="536"/>
                  </a:cubicBezTo>
                  <a:cubicBezTo>
                    <a:pt x="6624" y="563"/>
                    <a:pt x="6661" y="572"/>
                    <a:pt x="6705" y="572"/>
                  </a:cubicBezTo>
                  <a:cubicBezTo>
                    <a:pt x="6756" y="572"/>
                    <a:pt x="6817" y="560"/>
                    <a:pt x="6853" y="554"/>
                  </a:cubicBezTo>
                  <a:lnTo>
                    <a:pt x="6853" y="554"/>
                  </a:lnTo>
                  <a:cubicBezTo>
                    <a:pt x="6854" y="560"/>
                    <a:pt x="6856" y="566"/>
                    <a:pt x="6858" y="572"/>
                  </a:cubicBezTo>
                  <a:cubicBezTo>
                    <a:pt x="6860" y="564"/>
                    <a:pt x="6863" y="557"/>
                    <a:pt x="6866" y="551"/>
                  </a:cubicBezTo>
                  <a:lnTo>
                    <a:pt x="6866" y="551"/>
                  </a:lnTo>
                  <a:cubicBezTo>
                    <a:pt x="6862" y="552"/>
                    <a:pt x="6858" y="553"/>
                    <a:pt x="6853" y="554"/>
                  </a:cubicBezTo>
                  <a:lnTo>
                    <a:pt x="6853" y="554"/>
                  </a:lnTo>
                  <a:cubicBezTo>
                    <a:pt x="6826" y="435"/>
                    <a:pt x="6942" y="380"/>
                    <a:pt x="6953" y="380"/>
                  </a:cubicBezTo>
                  <a:cubicBezTo>
                    <a:pt x="6954" y="380"/>
                    <a:pt x="6954" y="381"/>
                    <a:pt x="6953" y="382"/>
                  </a:cubicBezTo>
                  <a:cubicBezTo>
                    <a:pt x="7056" y="358"/>
                    <a:pt x="7054" y="271"/>
                    <a:pt x="7076" y="271"/>
                  </a:cubicBezTo>
                  <a:cubicBezTo>
                    <a:pt x="7087" y="271"/>
                    <a:pt x="7104" y="294"/>
                    <a:pt x="7144" y="358"/>
                  </a:cubicBezTo>
                  <a:cubicBezTo>
                    <a:pt x="7119" y="366"/>
                    <a:pt x="7093" y="375"/>
                    <a:pt x="7068" y="375"/>
                  </a:cubicBezTo>
                  <a:cubicBezTo>
                    <a:pt x="7066" y="375"/>
                    <a:pt x="7064" y="375"/>
                    <a:pt x="7062" y="374"/>
                  </a:cubicBezTo>
                  <a:lnTo>
                    <a:pt x="7062" y="374"/>
                  </a:lnTo>
                  <a:cubicBezTo>
                    <a:pt x="7071" y="378"/>
                    <a:pt x="7078" y="382"/>
                    <a:pt x="7084" y="382"/>
                  </a:cubicBezTo>
                  <a:cubicBezTo>
                    <a:pt x="7072" y="405"/>
                    <a:pt x="7049" y="417"/>
                    <a:pt x="7025" y="417"/>
                  </a:cubicBezTo>
                  <a:cubicBezTo>
                    <a:pt x="7030" y="420"/>
                    <a:pt x="7036" y="421"/>
                    <a:pt x="7045" y="421"/>
                  </a:cubicBezTo>
                  <a:cubicBezTo>
                    <a:pt x="7123" y="421"/>
                    <a:pt x="7340" y="330"/>
                    <a:pt x="7287" y="298"/>
                  </a:cubicBezTo>
                  <a:lnTo>
                    <a:pt x="7287" y="298"/>
                  </a:lnTo>
                  <a:cubicBezTo>
                    <a:pt x="7285" y="301"/>
                    <a:pt x="7283" y="303"/>
                    <a:pt x="7281" y="303"/>
                  </a:cubicBezTo>
                  <a:cubicBezTo>
                    <a:pt x="7262" y="303"/>
                    <a:pt x="7261" y="154"/>
                    <a:pt x="7358" y="143"/>
                  </a:cubicBezTo>
                  <a:cubicBezTo>
                    <a:pt x="7358" y="167"/>
                    <a:pt x="7370" y="179"/>
                    <a:pt x="7382" y="191"/>
                  </a:cubicBezTo>
                  <a:cubicBezTo>
                    <a:pt x="7372" y="186"/>
                    <a:pt x="7364" y="183"/>
                    <a:pt x="7358" y="183"/>
                  </a:cubicBezTo>
                  <a:cubicBezTo>
                    <a:pt x="7352" y="183"/>
                    <a:pt x="7348" y="185"/>
                    <a:pt x="7344" y="189"/>
                  </a:cubicBezTo>
                  <a:lnTo>
                    <a:pt x="7344" y="189"/>
                  </a:lnTo>
                  <a:cubicBezTo>
                    <a:pt x="7347" y="188"/>
                    <a:pt x="7350" y="187"/>
                    <a:pt x="7353" y="187"/>
                  </a:cubicBezTo>
                  <a:cubicBezTo>
                    <a:pt x="7366" y="187"/>
                    <a:pt x="7381" y="194"/>
                    <a:pt x="7394" y="194"/>
                  </a:cubicBezTo>
                  <a:cubicBezTo>
                    <a:pt x="7408" y="194"/>
                    <a:pt x="7418" y="187"/>
                    <a:pt x="7418" y="155"/>
                  </a:cubicBezTo>
                  <a:lnTo>
                    <a:pt x="7418" y="155"/>
                  </a:lnTo>
                  <a:cubicBezTo>
                    <a:pt x="7418" y="156"/>
                    <a:pt x="7418" y="156"/>
                    <a:pt x="7417" y="156"/>
                  </a:cubicBezTo>
                  <a:cubicBezTo>
                    <a:pt x="7412" y="156"/>
                    <a:pt x="7351" y="36"/>
                    <a:pt x="7453" y="24"/>
                  </a:cubicBezTo>
                  <a:cubicBezTo>
                    <a:pt x="7442" y="12"/>
                    <a:pt x="743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657750" y="21658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0"/>
                  </a:moveTo>
                  <a:cubicBezTo>
                    <a:pt x="1" y="0"/>
                    <a:pt x="1" y="12"/>
                    <a:pt x="13" y="24"/>
                  </a:cubicBez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2615200" y="2170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2701225" y="2156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0"/>
                    <a:pt x="0" y="12"/>
                    <a:pt x="24" y="12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722850" y="2137250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8" y="1"/>
                  </a:moveTo>
                  <a:cubicBezTo>
                    <a:pt x="2" y="1"/>
                    <a:pt x="1" y="6"/>
                    <a:pt x="21" y="12"/>
                  </a:cubicBezTo>
                  <a:lnTo>
                    <a:pt x="21" y="12"/>
                  </a:lnTo>
                  <a:cubicBezTo>
                    <a:pt x="23" y="13"/>
                    <a:pt x="25" y="14"/>
                    <a:pt x="28" y="14"/>
                  </a:cubicBezTo>
                  <a:cubicBezTo>
                    <a:pt x="23" y="4"/>
                    <a:pt x="1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2731525" y="2139025"/>
              <a:ext cx="575" cy="675"/>
            </a:xfrm>
            <a:custGeom>
              <a:avLst/>
              <a:gdLst/>
              <a:ahLst/>
              <a:cxnLst/>
              <a:rect l="l" t="t" r="r" b="b"/>
              <a:pathLst>
                <a:path w="23" h="27" extrusionOk="0">
                  <a:moveTo>
                    <a:pt x="20" y="0"/>
                  </a:moveTo>
                  <a:cubicBezTo>
                    <a:pt x="15" y="0"/>
                    <a:pt x="0" y="24"/>
                    <a:pt x="13" y="26"/>
                  </a:cubicBezTo>
                  <a:lnTo>
                    <a:pt x="13" y="26"/>
                  </a:lnTo>
                  <a:cubicBezTo>
                    <a:pt x="13" y="27"/>
                    <a:pt x="14" y="27"/>
                    <a:pt x="15" y="27"/>
                  </a:cubicBezTo>
                  <a:cubicBezTo>
                    <a:pt x="19" y="23"/>
                    <a:pt x="19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lnTo>
                    <a:pt x="17" y="21"/>
                  </a:lnTo>
                  <a:cubicBezTo>
                    <a:pt x="22" y="6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2725325" y="2138750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6" y="0"/>
                  </a:moveTo>
                  <a:cubicBezTo>
                    <a:pt x="24" y="0"/>
                    <a:pt x="18" y="10"/>
                    <a:pt x="1" y="38"/>
                  </a:cubicBezTo>
                  <a:cubicBezTo>
                    <a:pt x="7" y="50"/>
                    <a:pt x="13" y="56"/>
                    <a:pt x="20" y="56"/>
                  </a:cubicBezTo>
                  <a:cubicBezTo>
                    <a:pt x="27" y="56"/>
                    <a:pt x="36" y="50"/>
                    <a:pt x="48" y="38"/>
                  </a:cubicBezTo>
                  <a:cubicBezTo>
                    <a:pt x="44" y="38"/>
                    <a:pt x="39" y="39"/>
                    <a:pt x="37" y="41"/>
                  </a:cubicBezTo>
                  <a:lnTo>
                    <a:pt x="37" y="41"/>
                  </a:lnTo>
                  <a:cubicBezTo>
                    <a:pt x="36" y="41"/>
                    <a:pt x="35" y="41"/>
                    <a:pt x="35" y="41"/>
                  </a:cubicBezTo>
                  <a:cubicBezTo>
                    <a:pt x="12" y="4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2726525" y="2139125"/>
              <a:ext cx="625" cy="575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16" y="1"/>
                  </a:moveTo>
                  <a:cubicBezTo>
                    <a:pt x="13" y="1"/>
                    <a:pt x="11" y="6"/>
                    <a:pt x="7" y="12"/>
                  </a:cubicBezTo>
                  <a:lnTo>
                    <a:pt x="7" y="12"/>
                  </a:lnTo>
                  <a:cubicBezTo>
                    <a:pt x="12" y="11"/>
                    <a:pt x="18" y="11"/>
                    <a:pt x="24" y="11"/>
                  </a:cubicBezTo>
                  <a:cubicBezTo>
                    <a:pt x="20" y="3"/>
                    <a:pt x="18" y="1"/>
                    <a:pt x="16" y="1"/>
                  </a:cubicBezTo>
                  <a:close/>
                  <a:moveTo>
                    <a:pt x="7" y="12"/>
                  </a:moveTo>
                  <a:cubicBezTo>
                    <a:pt x="3" y="14"/>
                    <a:pt x="0" y="17"/>
                    <a:pt x="0" y="23"/>
                  </a:cubicBezTo>
                  <a:cubicBezTo>
                    <a:pt x="3" y="20"/>
                    <a:pt x="5" y="16"/>
                    <a:pt x="7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2718325" y="2139125"/>
              <a:ext cx="1050" cy="1450"/>
            </a:xfrm>
            <a:custGeom>
              <a:avLst/>
              <a:gdLst/>
              <a:ahLst/>
              <a:cxnLst/>
              <a:rect l="l" t="t" r="r" b="b"/>
              <a:pathLst>
                <a:path w="42" h="58" extrusionOk="0">
                  <a:moveTo>
                    <a:pt x="28" y="0"/>
                  </a:moveTo>
                  <a:cubicBezTo>
                    <a:pt x="20" y="0"/>
                    <a:pt x="0" y="57"/>
                    <a:pt x="15" y="57"/>
                  </a:cubicBezTo>
                  <a:cubicBezTo>
                    <a:pt x="18" y="57"/>
                    <a:pt x="23" y="54"/>
                    <a:pt x="31" y="46"/>
                  </a:cubicBezTo>
                  <a:cubicBezTo>
                    <a:pt x="41" y="46"/>
                    <a:pt x="33" y="9"/>
                    <a:pt x="31" y="9"/>
                  </a:cubicBezTo>
                  <a:lnTo>
                    <a:pt x="31" y="9"/>
                  </a:lnTo>
                  <a:cubicBezTo>
                    <a:pt x="31" y="9"/>
                    <a:pt x="31" y="9"/>
                    <a:pt x="31" y="11"/>
                  </a:cubicBezTo>
                  <a:cubicBezTo>
                    <a:pt x="31" y="3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725625" y="2141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36"/>
                  </a:moveTo>
                  <a:cubicBezTo>
                    <a:pt x="1" y="0"/>
                    <a:pt x="24" y="24"/>
                    <a:pt x="3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722175" y="2143075"/>
              <a:ext cx="1150" cy="500"/>
            </a:xfrm>
            <a:custGeom>
              <a:avLst/>
              <a:gdLst/>
              <a:ahLst/>
              <a:cxnLst/>
              <a:rect l="l" t="t" r="r" b="b"/>
              <a:pathLst>
                <a:path w="46" h="20" extrusionOk="0">
                  <a:moveTo>
                    <a:pt x="40" y="1"/>
                  </a:moveTo>
                  <a:cubicBezTo>
                    <a:pt x="33" y="1"/>
                    <a:pt x="0" y="12"/>
                    <a:pt x="8" y="19"/>
                  </a:cubicBezTo>
                  <a:cubicBezTo>
                    <a:pt x="40" y="5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723250" y="21423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lnTo>
                    <a:pt x="24" y="1"/>
                  </a:lnTo>
                  <a:cubicBezTo>
                    <a:pt x="24" y="1"/>
                    <a:pt x="12" y="13"/>
                    <a:pt x="0" y="25"/>
                  </a:cubicBezTo>
                  <a:cubicBezTo>
                    <a:pt x="12" y="13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724600" y="2142825"/>
              <a:ext cx="875" cy="575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3" y="1"/>
                  </a:moveTo>
                  <a:cubicBezTo>
                    <a:pt x="30" y="1"/>
                    <a:pt x="0" y="22"/>
                    <a:pt x="3" y="22"/>
                  </a:cubicBezTo>
                  <a:cubicBezTo>
                    <a:pt x="4" y="22"/>
                    <a:pt x="11" y="18"/>
                    <a:pt x="30" y="6"/>
                  </a:cubicBezTo>
                  <a:cubicBezTo>
                    <a:pt x="33" y="2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712225" y="2147500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1" y="1"/>
                  </a:moveTo>
                  <a:cubicBezTo>
                    <a:pt x="28" y="1"/>
                    <a:pt x="19" y="3"/>
                    <a:pt x="1" y="9"/>
                  </a:cubicBezTo>
                  <a:cubicBezTo>
                    <a:pt x="1" y="11"/>
                    <a:pt x="2" y="12"/>
                    <a:pt x="5" y="12"/>
                  </a:cubicBezTo>
                  <a:cubicBezTo>
                    <a:pt x="15" y="12"/>
                    <a:pt x="3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716400" y="214772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713450" y="2150100"/>
              <a:ext cx="1775" cy="1075"/>
            </a:xfrm>
            <a:custGeom>
              <a:avLst/>
              <a:gdLst/>
              <a:ahLst/>
              <a:cxnLst/>
              <a:rect l="l" t="t" r="r" b="b"/>
              <a:pathLst>
                <a:path w="71" h="43" extrusionOk="0">
                  <a:moveTo>
                    <a:pt x="23" y="0"/>
                  </a:moveTo>
                  <a:cubicBezTo>
                    <a:pt x="23" y="10"/>
                    <a:pt x="0" y="43"/>
                    <a:pt x="16" y="43"/>
                  </a:cubicBezTo>
                  <a:cubicBezTo>
                    <a:pt x="20" y="43"/>
                    <a:pt x="26" y="41"/>
                    <a:pt x="35" y="36"/>
                  </a:cubicBezTo>
                  <a:cubicBezTo>
                    <a:pt x="35" y="24"/>
                    <a:pt x="7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699125" y="2151875"/>
              <a:ext cx="625" cy="2125"/>
            </a:xfrm>
            <a:custGeom>
              <a:avLst/>
              <a:gdLst/>
              <a:ahLst/>
              <a:cxnLst/>
              <a:rect l="l" t="t" r="r" b="b"/>
              <a:pathLst>
                <a:path w="25" h="85" extrusionOk="0">
                  <a:moveTo>
                    <a:pt x="1" y="1"/>
                  </a:moveTo>
                  <a:cubicBezTo>
                    <a:pt x="1" y="25"/>
                    <a:pt x="13" y="48"/>
                    <a:pt x="25" y="84"/>
                  </a:cubicBezTo>
                  <a:cubicBezTo>
                    <a:pt x="25" y="84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686875" y="2160875"/>
              <a:ext cx="1950" cy="1750"/>
            </a:xfrm>
            <a:custGeom>
              <a:avLst/>
              <a:gdLst/>
              <a:ahLst/>
              <a:cxnLst/>
              <a:rect l="l" t="t" r="r" b="b"/>
              <a:pathLst>
                <a:path w="78" h="70" extrusionOk="0">
                  <a:moveTo>
                    <a:pt x="43" y="0"/>
                  </a:moveTo>
                  <a:cubicBezTo>
                    <a:pt x="21" y="0"/>
                    <a:pt x="0" y="17"/>
                    <a:pt x="27" y="69"/>
                  </a:cubicBezTo>
                  <a:cubicBezTo>
                    <a:pt x="70" y="69"/>
                    <a:pt x="34" y="20"/>
                    <a:pt x="63" y="20"/>
                  </a:cubicBezTo>
                  <a:cubicBezTo>
                    <a:pt x="66" y="20"/>
                    <a:pt x="70" y="21"/>
                    <a:pt x="74" y="22"/>
                  </a:cubicBezTo>
                  <a:cubicBezTo>
                    <a:pt x="78" y="14"/>
                    <a:pt x="75" y="10"/>
                    <a:pt x="70" y="9"/>
                  </a:cubicBezTo>
                  <a:lnTo>
                    <a:pt x="70" y="9"/>
                  </a:lnTo>
                  <a:cubicBezTo>
                    <a:pt x="64" y="4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540825" y="2146375"/>
              <a:ext cx="275" cy="775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2" y="1"/>
                  </a:moveTo>
                  <a:cubicBezTo>
                    <a:pt x="0" y="1"/>
                    <a:pt x="3" y="23"/>
                    <a:pt x="11" y="30"/>
                  </a:cubicBezTo>
                  <a:cubicBezTo>
                    <a:pt x="6" y="8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539450" y="2146950"/>
              <a:ext cx="175" cy="1100"/>
            </a:xfrm>
            <a:custGeom>
              <a:avLst/>
              <a:gdLst/>
              <a:ahLst/>
              <a:cxnLst/>
              <a:rect l="l" t="t" r="r" b="b"/>
              <a:pathLst>
                <a:path w="7" h="44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1"/>
                    <a:pt x="6" y="43"/>
                  </a:cubicBezTo>
                  <a:cubicBezTo>
                    <a:pt x="6" y="2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640725" y="21712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9" y="0"/>
                  </a:moveTo>
                  <a:cubicBezTo>
                    <a:pt x="1" y="0"/>
                    <a:pt x="3" y="11"/>
                    <a:pt x="27" y="11"/>
                  </a:cubicBezTo>
                  <a:cubicBezTo>
                    <a:pt x="19" y="3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630500" y="2170325"/>
              <a:ext cx="500" cy="9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6" y="17"/>
                    <a:pt x="19" y="37"/>
                  </a:cubicBezTo>
                  <a:cubicBezTo>
                    <a:pt x="9" y="1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621750" y="2172350"/>
              <a:ext cx="1200" cy="700"/>
            </a:xfrm>
            <a:custGeom>
              <a:avLst/>
              <a:gdLst/>
              <a:ahLst/>
              <a:cxnLst/>
              <a:rect l="l" t="t" r="r" b="b"/>
              <a:pathLst>
                <a:path w="48" h="28" extrusionOk="0">
                  <a:moveTo>
                    <a:pt x="7" y="1"/>
                  </a:moveTo>
                  <a:cubicBezTo>
                    <a:pt x="3" y="1"/>
                    <a:pt x="0" y="7"/>
                    <a:pt x="0" y="27"/>
                  </a:cubicBezTo>
                  <a:cubicBezTo>
                    <a:pt x="15" y="27"/>
                    <a:pt x="26" y="22"/>
                    <a:pt x="34" y="22"/>
                  </a:cubicBezTo>
                  <a:lnTo>
                    <a:pt x="34" y="22"/>
                  </a:lnTo>
                  <a:cubicBezTo>
                    <a:pt x="23" y="14"/>
                    <a:pt x="14" y="1"/>
                    <a:pt x="7" y="1"/>
                  </a:cubicBezTo>
                  <a:close/>
                  <a:moveTo>
                    <a:pt x="36" y="22"/>
                  </a:moveTo>
                  <a:cubicBezTo>
                    <a:pt x="35" y="22"/>
                    <a:pt x="35" y="22"/>
                    <a:pt x="34" y="22"/>
                  </a:cubicBezTo>
                  <a:lnTo>
                    <a:pt x="34" y="22"/>
                  </a:lnTo>
                  <a:cubicBezTo>
                    <a:pt x="39" y="25"/>
                    <a:pt x="43" y="27"/>
                    <a:pt x="48" y="27"/>
                  </a:cubicBezTo>
                  <a:cubicBezTo>
                    <a:pt x="44" y="23"/>
                    <a:pt x="40" y="22"/>
                    <a:pt x="36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740500" y="19039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5" y="1"/>
                  </a:moveTo>
                  <a:cubicBezTo>
                    <a:pt x="1" y="13"/>
                    <a:pt x="13" y="49"/>
                    <a:pt x="13" y="49"/>
                  </a:cubicBezTo>
                  <a:cubicBezTo>
                    <a:pt x="25" y="49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733075" y="1906625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8" y="0"/>
                  </a:moveTo>
                  <a:cubicBezTo>
                    <a:pt x="0" y="48"/>
                    <a:pt x="12" y="3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728000" y="19063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56" y="0"/>
                  </a:moveTo>
                  <a:lnTo>
                    <a:pt x="156" y="0"/>
                  </a:lnTo>
                  <a:cubicBezTo>
                    <a:pt x="121" y="18"/>
                    <a:pt x="86" y="29"/>
                    <a:pt x="46" y="29"/>
                  </a:cubicBezTo>
                  <a:cubicBezTo>
                    <a:pt x="32" y="29"/>
                    <a:pt x="17" y="27"/>
                    <a:pt x="1" y="24"/>
                  </a:cubicBezTo>
                  <a:lnTo>
                    <a:pt x="1" y="24"/>
                  </a:lnTo>
                  <a:cubicBezTo>
                    <a:pt x="9" y="45"/>
                    <a:pt x="23" y="51"/>
                    <a:pt x="39" y="51"/>
                  </a:cubicBezTo>
                  <a:cubicBezTo>
                    <a:pt x="65" y="51"/>
                    <a:pt x="97" y="34"/>
                    <a:pt x="121" y="34"/>
                  </a:cubicBezTo>
                  <a:cubicBezTo>
                    <a:pt x="125" y="34"/>
                    <a:pt x="128" y="35"/>
                    <a:pt x="132" y="36"/>
                  </a:cubicBezTo>
                  <a:cubicBezTo>
                    <a:pt x="132" y="39"/>
                    <a:pt x="133" y="40"/>
                    <a:pt x="135" y="40"/>
                  </a:cubicBezTo>
                  <a:cubicBezTo>
                    <a:pt x="142" y="40"/>
                    <a:pt x="156" y="27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724300" y="1903650"/>
              <a:ext cx="1300" cy="350"/>
            </a:xfrm>
            <a:custGeom>
              <a:avLst/>
              <a:gdLst/>
              <a:ahLst/>
              <a:cxnLst/>
              <a:rect l="l" t="t" r="r" b="b"/>
              <a:pathLst>
                <a:path w="52" h="14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7"/>
                    <a:pt x="15" y="14"/>
                    <a:pt x="30" y="14"/>
                  </a:cubicBezTo>
                  <a:cubicBezTo>
                    <a:pt x="40" y="14"/>
                    <a:pt x="52" y="1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725225" y="19035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1"/>
                  </a:moveTo>
                  <a:cubicBezTo>
                    <a:pt x="2" y="1"/>
                    <a:pt x="1" y="2"/>
                    <a:pt x="5" y="6"/>
                  </a:cubicBezTo>
                  <a:cubicBezTo>
                    <a:pt x="21" y="6"/>
                    <a:pt x="10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722050" y="1902825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12" y="0"/>
                  </a:moveTo>
                  <a:cubicBezTo>
                    <a:pt x="6" y="0"/>
                    <a:pt x="1" y="6"/>
                    <a:pt x="1" y="21"/>
                  </a:cubicBezTo>
                  <a:cubicBezTo>
                    <a:pt x="1" y="48"/>
                    <a:pt x="6" y="56"/>
                    <a:pt x="13" y="56"/>
                  </a:cubicBezTo>
                  <a:cubicBezTo>
                    <a:pt x="24" y="56"/>
                    <a:pt x="41" y="33"/>
                    <a:pt x="48" y="33"/>
                  </a:cubicBezTo>
                  <a:cubicBezTo>
                    <a:pt x="48" y="25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721450" y="19049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1"/>
                  </a:moveTo>
                  <a:cubicBezTo>
                    <a:pt x="13" y="1"/>
                    <a:pt x="7" y="4"/>
                    <a:pt x="1" y="10"/>
                  </a:cubicBezTo>
                  <a:lnTo>
                    <a:pt x="25" y="10"/>
                  </a:lnTo>
                  <a:cubicBezTo>
                    <a:pt x="25" y="4"/>
                    <a:pt x="22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722200" y="1904825"/>
              <a:ext cx="175" cy="500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5"/>
                    <a:pt x="1" y="19"/>
                    <a:pt x="1" y="19"/>
                  </a:cubicBezTo>
                  <a:cubicBezTo>
                    <a:pt x="2" y="19"/>
                    <a:pt x="7" y="8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723550" y="190477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18" y="1"/>
                  </a:moveTo>
                  <a:cubicBezTo>
                    <a:pt x="13" y="1"/>
                    <a:pt x="7" y="1"/>
                    <a:pt x="0" y="3"/>
                  </a:cubicBezTo>
                  <a:cubicBezTo>
                    <a:pt x="12" y="15"/>
                    <a:pt x="36" y="26"/>
                    <a:pt x="12" y="38"/>
                  </a:cubicBezTo>
                  <a:cubicBezTo>
                    <a:pt x="65" y="38"/>
                    <a:pt x="6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727850" y="1908400"/>
              <a:ext cx="1075" cy="475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43" y="1"/>
                  </a:moveTo>
                  <a:cubicBezTo>
                    <a:pt x="7" y="12"/>
                    <a:pt x="1" y="18"/>
                    <a:pt x="7" y="18"/>
                  </a:cubicBezTo>
                  <a:cubicBezTo>
                    <a:pt x="13" y="18"/>
                    <a:pt x="31" y="1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717000" y="1903350"/>
              <a:ext cx="150" cy="1275"/>
            </a:xfrm>
            <a:custGeom>
              <a:avLst/>
              <a:gdLst/>
              <a:ahLst/>
              <a:cxnLst/>
              <a:rect l="l" t="t" r="r" b="b"/>
              <a:pathLst>
                <a:path w="6" h="51" extrusionOk="0">
                  <a:moveTo>
                    <a:pt x="0" y="0"/>
                  </a:moveTo>
                  <a:cubicBezTo>
                    <a:pt x="0" y="8"/>
                    <a:pt x="5" y="50"/>
                    <a:pt x="6" y="50"/>
                  </a:cubicBezTo>
                  <a:cubicBezTo>
                    <a:pt x="6" y="50"/>
                    <a:pt x="4" y="3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716400" y="19045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lnTo>
                    <a:pt x="0" y="25"/>
                  </a:lnTo>
                  <a:cubicBezTo>
                    <a:pt x="36" y="25"/>
                    <a:pt x="48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721150" y="19057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lnTo>
                    <a:pt x="72" y="0"/>
                  </a:lnTo>
                  <a:cubicBezTo>
                    <a:pt x="49" y="12"/>
                    <a:pt x="25" y="36"/>
                    <a:pt x="1" y="48"/>
                  </a:cubicBezTo>
                  <a:cubicBezTo>
                    <a:pt x="25" y="36"/>
                    <a:pt x="49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713125" y="190245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36" y="0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12" y="36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709250" y="1902275"/>
              <a:ext cx="2300" cy="1100"/>
            </a:xfrm>
            <a:custGeom>
              <a:avLst/>
              <a:gdLst/>
              <a:ahLst/>
              <a:cxnLst/>
              <a:rect l="l" t="t" r="r" b="b"/>
              <a:pathLst>
                <a:path w="92" h="44" extrusionOk="0">
                  <a:moveTo>
                    <a:pt x="70" y="1"/>
                  </a:moveTo>
                  <a:cubicBezTo>
                    <a:pt x="50" y="1"/>
                    <a:pt x="14" y="18"/>
                    <a:pt x="1" y="31"/>
                  </a:cubicBezTo>
                  <a:cubicBezTo>
                    <a:pt x="25" y="43"/>
                    <a:pt x="48" y="43"/>
                    <a:pt x="72" y="43"/>
                  </a:cubicBezTo>
                  <a:cubicBezTo>
                    <a:pt x="78" y="38"/>
                    <a:pt x="79" y="34"/>
                    <a:pt x="79" y="32"/>
                  </a:cubicBezTo>
                  <a:lnTo>
                    <a:pt x="79" y="32"/>
                  </a:lnTo>
                  <a:cubicBezTo>
                    <a:pt x="91" y="9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714125" y="1904000"/>
              <a:ext cx="800" cy="1150"/>
            </a:xfrm>
            <a:custGeom>
              <a:avLst/>
              <a:gdLst/>
              <a:ahLst/>
              <a:cxnLst/>
              <a:rect l="l" t="t" r="r" b="b"/>
              <a:pathLst>
                <a:path w="32" h="46" extrusionOk="0">
                  <a:moveTo>
                    <a:pt x="7" y="0"/>
                  </a:moveTo>
                  <a:cubicBezTo>
                    <a:pt x="1" y="0"/>
                    <a:pt x="9" y="38"/>
                    <a:pt x="32" y="46"/>
                  </a:cubicBezTo>
                  <a:cubicBezTo>
                    <a:pt x="19" y="12"/>
                    <a:pt x="1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713550" y="19050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" y="0"/>
                  </a:moveTo>
                  <a:cubicBezTo>
                    <a:pt x="1" y="0"/>
                    <a:pt x="35" y="6"/>
                    <a:pt x="43" y="6"/>
                  </a:cubicBezTo>
                  <a:cubicBezTo>
                    <a:pt x="15" y="2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717300" y="190602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0"/>
                  </a:moveTo>
                  <a:cubicBezTo>
                    <a:pt x="48" y="24"/>
                    <a:pt x="0" y="48"/>
                    <a:pt x="48" y="72"/>
                  </a:cubicBezTo>
                  <a:cubicBezTo>
                    <a:pt x="60" y="48"/>
                    <a:pt x="36" y="36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715700" y="1905425"/>
              <a:ext cx="725" cy="850"/>
            </a:xfrm>
            <a:custGeom>
              <a:avLst/>
              <a:gdLst/>
              <a:ahLst/>
              <a:cxnLst/>
              <a:rect l="l" t="t" r="r" b="b"/>
              <a:pathLst>
                <a:path w="29" h="34" extrusionOk="0">
                  <a:moveTo>
                    <a:pt x="28" y="0"/>
                  </a:moveTo>
                  <a:lnTo>
                    <a:pt x="28" y="0"/>
                  </a:lnTo>
                  <a:cubicBezTo>
                    <a:pt x="14" y="15"/>
                    <a:pt x="0" y="33"/>
                    <a:pt x="1" y="33"/>
                  </a:cubicBezTo>
                  <a:cubicBezTo>
                    <a:pt x="2" y="33"/>
                    <a:pt x="9" y="25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714975" y="190602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22" y="0"/>
                  </a:moveTo>
                  <a:lnTo>
                    <a:pt x="22" y="0"/>
                  </a:lnTo>
                  <a:cubicBezTo>
                    <a:pt x="4" y="6"/>
                    <a:pt x="1" y="9"/>
                    <a:pt x="4" y="9"/>
                  </a:cubicBezTo>
                  <a:cubicBezTo>
                    <a:pt x="7" y="9"/>
                    <a:pt x="16" y="6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708650" y="1904525"/>
              <a:ext cx="2625" cy="1025"/>
            </a:xfrm>
            <a:custGeom>
              <a:avLst/>
              <a:gdLst/>
              <a:ahLst/>
              <a:cxnLst/>
              <a:rect l="l" t="t" r="r" b="b"/>
              <a:pathLst>
                <a:path w="105" h="41" extrusionOk="0">
                  <a:moveTo>
                    <a:pt x="60" y="1"/>
                  </a:moveTo>
                  <a:cubicBezTo>
                    <a:pt x="37" y="13"/>
                    <a:pt x="25" y="25"/>
                    <a:pt x="1" y="25"/>
                  </a:cubicBezTo>
                  <a:cubicBezTo>
                    <a:pt x="40" y="36"/>
                    <a:pt x="63" y="41"/>
                    <a:pt x="75" y="41"/>
                  </a:cubicBezTo>
                  <a:cubicBezTo>
                    <a:pt x="105" y="41"/>
                    <a:pt x="81" y="18"/>
                    <a:pt x="68" y="7"/>
                  </a:cubicBezTo>
                  <a:lnTo>
                    <a:pt x="68" y="7"/>
                  </a:lnTo>
                  <a:cubicBezTo>
                    <a:pt x="70" y="4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712225" y="1904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703600" y="1905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2710450" y="1905500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33" y="1"/>
                  </a:moveTo>
                  <a:cubicBezTo>
                    <a:pt x="27" y="1"/>
                    <a:pt x="16" y="3"/>
                    <a:pt x="0" y="9"/>
                  </a:cubicBezTo>
                  <a:cubicBezTo>
                    <a:pt x="7" y="11"/>
                    <a:pt x="14" y="12"/>
                    <a:pt x="19" y="12"/>
                  </a:cubicBezTo>
                  <a:cubicBezTo>
                    <a:pt x="40" y="12"/>
                    <a:pt x="47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06875" y="1904150"/>
              <a:ext cx="925" cy="700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7" y="1"/>
                  </a:moveTo>
                  <a:cubicBezTo>
                    <a:pt x="5" y="1"/>
                    <a:pt x="3" y="2"/>
                    <a:pt x="0" y="4"/>
                  </a:cubicBezTo>
                  <a:cubicBezTo>
                    <a:pt x="12" y="16"/>
                    <a:pt x="24" y="16"/>
                    <a:pt x="36" y="28"/>
                  </a:cubicBezTo>
                  <a:cubicBezTo>
                    <a:pt x="27" y="18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2711925" y="19045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2711250" y="1904825"/>
              <a:ext cx="875" cy="600"/>
            </a:xfrm>
            <a:custGeom>
              <a:avLst/>
              <a:gdLst/>
              <a:ahLst/>
              <a:cxnLst/>
              <a:rect l="l" t="t" r="r" b="b"/>
              <a:pathLst>
                <a:path w="35" h="24" extrusionOk="0">
                  <a:moveTo>
                    <a:pt x="28" y="1"/>
                  </a:moveTo>
                  <a:cubicBezTo>
                    <a:pt x="1" y="17"/>
                    <a:pt x="1" y="23"/>
                    <a:pt x="8" y="23"/>
                  </a:cubicBezTo>
                  <a:cubicBezTo>
                    <a:pt x="16" y="23"/>
                    <a:pt x="34" y="14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2703600" y="190407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35" y="0"/>
                  </a:moveTo>
                  <a:cubicBezTo>
                    <a:pt x="21" y="0"/>
                    <a:pt x="7" y="11"/>
                    <a:pt x="0" y="43"/>
                  </a:cubicBezTo>
                  <a:cubicBezTo>
                    <a:pt x="12" y="43"/>
                    <a:pt x="84" y="54"/>
                    <a:pt x="72" y="54"/>
                  </a:cubicBezTo>
                  <a:cubicBezTo>
                    <a:pt x="74" y="55"/>
                    <a:pt x="76" y="55"/>
                    <a:pt x="77" y="55"/>
                  </a:cubicBezTo>
                  <a:cubicBezTo>
                    <a:pt x="101" y="55"/>
                    <a:pt x="66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2705975" y="1904775"/>
              <a:ext cx="2700" cy="2750"/>
            </a:xfrm>
            <a:custGeom>
              <a:avLst/>
              <a:gdLst/>
              <a:ahLst/>
              <a:cxnLst/>
              <a:rect l="l" t="t" r="r" b="b"/>
              <a:pathLst>
                <a:path w="108" h="110" extrusionOk="0">
                  <a:moveTo>
                    <a:pt x="76" y="1"/>
                  </a:moveTo>
                  <a:cubicBezTo>
                    <a:pt x="76" y="1"/>
                    <a:pt x="77" y="4"/>
                    <a:pt x="72" y="15"/>
                  </a:cubicBezTo>
                  <a:cubicBezTo>
                    <a:pt x="72" y="15"/>
                    <a:pt x="68" y="7"/>
                    <a:pt x="54" y="7"/>
                  </a:cubicBezTo>
                  <a:cubicBezTo>
                    <a:pt x="43" y="7"/>
                    <a:pt x="26" y="11"/>
                    <a:pt x="1" y="26"/>
                  </a:cubicBezTo>
                  <a:lnTo>
                    <a:pt x="72" y="26"/>
                  </a:lnTo>
                  <a:cubicBezTo>
                    <a:pt x="49" y="26"/>
                    <a:pt x="51" y="41"/>
                    <a:pt x="58" y="42"/>
                  </a:cubicBezTo>
                  <a:lnTo>
                    <a:pt x="58" y="42"/>
                  </a:lnTo>
                  <a:cubicBezTo>
                    <a:pt x="62" y="37"/>
                    <a:pt x="67" y="32"/>
                    <a:pt x="72" y="26"/>
                  </a:cubicBezTo>
                  <a:lnTo>
                    <a:pt x="72" y="26"/>
                  </a:lnTo>
                  <a:cubicBezTo>
                    <a:pt x="68" y="38"/>
                    <a:pt x="63" y="42"/>
                    <a:pt x="59" y="42"/>
                  </a:cubicBezTo>
                  <a:cubicBezTo>
                    <a:pt x="59" y="42"/>
                    <a:pt x="58" y="42"/>
                    <a:pt x="58" y="42"/>
                  </a:cubicBezTo>
                  <a:lnTo>
                    <a:pt x="58" y="42"/>
                  </a:lnTo>
                  <a:cubicBezTo>
                    <a:pt x="44" y="61"/>
                    <a:pt x="36" y="82"/>
                    <a:pt x="36" y="110"/>
                  </a:cubicBezTo>
                  <a:cubicBezTo>
                    <a:pt x="72" y="110"/>
                    <a:pt x="84" y="86"/>
                    <a:pt x="108" y="62"/>
                  </a:cubicBezTo>
                  <a:lnTo>
                    <a:pt x="108" y="62"/>
                  </a:lnTo>
                  <a:cubicBezTo>
                    <a:pt x="103" y="63"/>
                    <a:pt x="98" y="64"/>
                    <a:pt x="94" y="64"/>
                  </a:cubicBezTo>
                  <a:cubicBezTo>
                    <a:pt x="61" y="64"/>
                    <a:pt x="65" y="25"/>
                    <a:pt x="108" y="15"/>
                  </a:cubicBezTo>
                  <a:cubicBezTo>
                    <a:pt x="80" y="8"/>
                    <a:pt x="77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2717000" y="1909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12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2715450" y="1907200"/>
              <a:ext cx="2450" cy="242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3" y="1"/>
                  </a:moveTo>
                  <a:cubicBezTo>
                    <a:pt x="1" y="3"/>
                    <a:pt x="2" y="6"/>
                    <a:pt x="5" y="9"/>
                  </a:cubicBezTo>
                  <a:lnTo>
                    <a:pt x="5" y="9"/>
                  </a:lnTo>
                  <a:cubicBezTo>
                    <a:pt x="4" y="7"/>
                    <a:pt x="4" y="4"/>
                    <a:pt x="3" y="1"/>
                  </a:cubicBezTo>
                  <a:close/>
                  <a:moveTo>
                    <a:pt x="5" y="9"/>
                  </a:moveTo>
                  <a:cubicBezTo>
                    <a:pt x="24" y="68"/>
                    <a:pt x="39" y="81"/>
                    <a:pt x="51" y="81"/>
                  </a:cubicBezTo>
                  <a:cubicBezTo>
                    <a:pt x="59" y="81"/>
                    <a:pt x="66" y="73"/>
                    <a:pt x="70" y="73"/>
                  </a:cubicBezTo>
                  <a:cubicBezTo>
                    <a:pt x="73" y="73"/>
                    <a:pt x="74" y="78"/>
                    <a:pt x="74" y="96"/>
                  </a:cubicBezTo>
                  <a:cubicBezTo>
                    <a:pt x="98" y="84"/>
                    <a:pt x="98" y="73"/>
                    <a:pt x="75" y="49"/>
                  </a:cubicBezTo>
                  <a:lnTo>
                    <a:pt x="75" y="49"/>
                  </a:lnTo>
                  <a:cubicBezTo>
                    <a:pt x="77" y="50"/>
                    <a:pt x="77" y="50"/>
                    <a:pt x="78" y="50"/>
                  </a:cubicBezTo>
                  <a:cubicBezTo>
                    <a:pt x="78" y="50"/>
                    <a:pt x="77" y="50"/>
                    <a:pt x="74" y="49"/>
                  </a:cubicBezTo>
                  <a:lnTo>
                    <a:pt x="74" y="49"/>
                  </a:lnTo>
                  <a:cubicBezTo>
                    <a:pt x="74" y="49"/>
                    <a:pt x="75" y="49"/>
                    <a:pt x="75" y="49"/>
                  </a:cubicBezTo>
                  <a:lnTo>
                    <a:pt x="75" y="49"/>
                  </a:lnTo>
                  <a:cubicBezTo>
                    <a:pt x="64" y="45"/>
                    <a:pt x="18" y="23"/>
                    <a:pt x="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710450" y="190750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8" y="13"/>
                    <a:pt x="24" y="13"/>
                    <a:pt x="0" y="25"/>
                  </a:cubicBezTo>
                  <a:cubicBezTo>
                    <a:pt x="12" y="25"/>
                    <a:pt x="24" y="37"/>
                    <a:pt x="36" y="48"/>
                  </a:cubicBezTo>
                  <a:cubicBezTo>
                    <a:pt x="48" y="25"/>
                    <a:pt x="60" y="37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2702700" y="19036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lnTo>
                    <a:pt x="36" y="0"/>
                  </a:lnTo>
                  <a:cubicBezTo>
                    <a:pt x="25" y="24"/>
                    <a:pt x="13" y="36"/>
                    <a:pt x="1" y="60"/>
                  </a:cubicBezTo>
                  <a:cubicBezTo>
                    <a:pt x="25" y="48"/>
                    <a:pt x="25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2700975" y="1903925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lnTo>
                    <a:pt x="10" y="1"/>
                  </a:lnTo>
                  <a:cubicBezTo>
                    <a:pt x="4" y="20"/>
                    <a:pt x="1" y="32"/>
                    <a:pt x="1" y="32"/>
                  </a:cubicBezTo>
                  <a:cubicBezTo>
                    <a:pt x="2" y="32"/>
                    <a:pt x="5" y="23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2586925" y="19149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648525" y="1903825"/>
              <a:ext cx="1525" cy="1025"/>
            </a:xfrm>
            <a:custGeom>
              <a:avLst/>
              <a:gdLst/>
              <a:ahLst/>
              <a:cxnLst/>
              <a:rect l="l" t="t" r="r" b="b"/>
              <a:pathLst>
                <a:path w="61" h="41" extrusionOk="0">
                  <a:moveTo>
                    <a:pt x="18" y="0"/>
                  </a:moveTo>
                  <a:cubicBezTo>
                    <a:pt x="13" y="0"/>
                    <a:pt x="7" y="2"/>
                    <a:pt x="1" y="5"/>
                  </a:cubicBezTo>
                  <a:cubicBezTo>
                    <a:pt x="1" y="29"/>
                    <a:pt x="7" y="32"/>
                    <a:pt x="17" y="32"/>
                  </a:cubicBezTo>
                  <a:cubicBezTo>
                    <a:pt x="21" y="32"/>
                    <a:pt x="25" y="31"/>
                    <a:pt x="29" y="31"/>
                  </a:cubicBezTo>
                  <a:cubicBezTo>
                    <a:pt x="35" y="31"/>
                    <a:pt x="42" y="32"/>
                    <a:pt x="49" y="35"/>
                  </a:cubicBezTo>
                  <a:lnTo>
                    <a:pt x="49" y="35"/>
                  </a:lnTo>
                  <a:cubicBezTo>
                    <a:pt x="52" y="38"/>
                    <a:pt x="56" y="41"/>
                    <a:pt x="60" y="41"/>
                  </a:cubicBezTo>
                  <a:cubicBezTo>
                    <a:pt x="51" y="14"/>
                    <a:pt x="3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615000" y="1909900"/>
              <a:ext cx="525" cy="700"/>
            </a:xfrm>
            <a:custGeom>
              <a:avLst/>
              <a:gdLst/>
              <a:ahLst/>
              <a:cxnLst/>
              <a:rect l="l" t="t" r="r" b="b"/>
              <a:pathLst>
                <a:path w="21" h="28" extrusionOk="0">
                  <a:moveTo>
                    <a:pt x="20" y="0"/>
                  </a:moveTo>
                  <a:lnTo>
                    <a:pt x="20" y="0"/>
                  </a:lnTo>
                  <a:cubicBezTo>
                    <a:pt x="6" y="14"/>
                    <a:pt x="1" y="28"/>
                    <a:pt x="3" y="28"/>
                  </a:cubicBezTo>
                  <a:cubicBezTo>
                    <a:pt x="4" y="28"/>
                    <a:pt x="10" y="2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564300" y="191615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4" y="0"/>
                  </a:moveTo>
                  <a:lnTo>
                    <a:pt x="0" y="36"/>
                  </a:lnTo>
                  <a:cubicBezTo>
                    <a:pt x="36" y="36"/>
                    <a:pt x="24" y="24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678300" y="1904525"/>
              <a:ext cx="1500" cy="1000"/>
            </a:xfrm>
            <a:custGeom>
              <a:avLst/>
              <a:gdLst/>
              <a:ahLst/>
              <a:cxnLst/>
              <a:rect l="l" t="t" r="r" b="b"/>
              <a:pathLst>
                <a:path w="60" h="40" extrusionOk="0">
                  <a:moveTo>
                    <a:pt x="0" y="1"/>
                  </a:moveTo>
                  <a:cubicBezTo>
                    <a:pt x="25" y="17"/>
                    <a:pt x="44" y="40"/>
                    <a:pt x="54" y="40"/>
                  </a:cubicBezTo>
                  <a:cubicBezTo>
                    <a:pt x="58" y="40"/>
                    <a:pt x="60" y="35"/>
                    <a:pt x="60" y="25"/>
                  </a:cubicBezTo>
                  <a:cubicBezTo>
                    <a:pt x="36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584525" y="19054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676800" y="190407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31" y="1"/>
                  </a:moveTo>
                  <a:cubicBezTo>
                    <a:pt x="22" y="1"/>
                    <a:pt x="13" y="7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1" y="19"/>
                  </a:lnTo>
                  <a:cubicBezTo>
                    <a:pt x="1" y="20"/>
                    <a:pt x="1" y="21"/>
                    <a:pt x="2" y="21"/>
                  </a:cubicBezTo>
                  <a:lnTo>
                    <a:pt x="2" y="21"/>
                  </a:lnTo>
                  <a:cubicBezTo>
                    <a:pt x="8" y="31"/>
                    <a:pt x="17" y="37"/>
                    <a:pt x="26" y="37"/>
                  </a:cubicBezTo>
                  <a:cubicBezTo>
                    <a:pt x="37" y="37"/>
                    <a:pt x="49" y="31"/>
                    <a:pt x="60" y="19"/>
                  </a:cubicBezTo>
                  <a:cubicBezTo>
                    <a:pt x="49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2477675" y="19060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2692875" y="19043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672350" y="1910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693475" y="190430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10" y="1"/>
                    <a:pt x="7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2691400" y="1904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ubicBezTo>
                    <a:pt x="48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2533200" y="1912875"/>
              <a:ext cx="450" cy="250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6" y="0"/>
                  </a:moveTo>
                  <a:cubicBezTo>
                    <a:pt x="0" y="6"/>
                    <a:pt x="0" y="9"/>
                    <a:pt x="3" y="9"/>
                  </a:cubicBezTo>
                  <a:cubicBezTo>
                    <a:pt x="6" y="9"/>
                    <a:pt x="12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638425" y="19143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614300" y="191317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24"/>
                  </a:moveTo>
                  <a:cubicBezTo>
                    <a:pt x="1" y="12"/>
                    <a:pt x="1" y="12"/>
                    <a:pt x="1" y="0"/>
                  </a:cubicBezTo>
                  <a:cubicBezTo>
                    <a:pt x="1" y="12"/>
                    <a:pt x="1" y="12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564900" y="19158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0"/>
                  </a:moveTo>
                  <a:cubicBezTo>
                    <a:pt x="0" y="12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2695850" y="19039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37"/>
                    <a:pt x="60" y="1"/>
                    <a:pt x="60" y="1"/>
                  </a:cubicBezTo>
                  <a:cubicBezTo>
                    <a:pt x="60" y="1"/>
                    <a:pt x="4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2698250" y="1906675"/>
              <a:ext cx="1500" cy="1325"/>
            </a:xfrm>
            <a:custGeom>
              <a:avLst/>
              <a:gdLst/>
              <a:ahLst/>
              <a:cxnLst/>
              <a:rect l="l" t="t" r="r" b="b"/>
              <a:pathLst>
                <a:path w="60" h="53" extrusionOk="0">
                  <a:moveTo>
                    <a:pt x="45" y="0"/>
                  </a:moveTo>
                  <a:cubicBezTo>
                    <a:pt x="41" y="0"/>
                    <a:pt x="28" y="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2"/>
                  </a:lnTo>
                  <a:cubicBezTo>
                    <a:pt x="0" y="32"/>
                    <a:pt x="3" y="35"/>
                    <a:pt x="6" y="35"/>
                  </a:cubicBezTo>
                  <a:lnTo>
                    <a:pt x="6" y="35"/>
                  </a:lnTo>
                  <a:cubicBezTo>
                    <a:pt x="14" y="48"/>
                    <a:pt x="23" y="53"/>
                    <a:pt x="34" y="53"/>
                  </a:cubicBezTo>
                  <a:cubicBezTo>
                    <a:pt x="42" y="53"/>
                    <a:pt x="51" y="50"/>
                    <a:pt x="60" y="46"/>
                  </a:cubicBezTo>
                  <a:cubicBezTo>
                    <a:pt x="7" y="46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2699725" y="1907450"/>
              <a:ext cx="750" cy="375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24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9" y="15"/>
                    <a:pt x="17" y="9"/>
                    <a:pt x="21" y="9"/>
                  </a:cubicBezTo>
                  <a:cubicBezTo>
                    <a:pt x="23" y="9"/>
                    <a:pt x="25" y="11"/>
                    <a:pt x="25" y="15"/>
                  </a:cubicBezTo>
                  <a:cubicBezTo>
                    <a:pt x="30" y="5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690275" y="19040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56" y="1"/>
                  </a:moveTo>
                  <a:cubicBezTo>
                    <a:pt x="45" y="1"/>
                    <a:pt x="0" y="48"/>
                    <a:pt x="27" y="48"/>
                  </a:cubicBezTo>
                  <a:cubicBezTo>
                    <a:pt x="31" y="48"/>
                    <a:pt x="37" y="47"/>
                    <a:pt x="45" y="45"/>
                  </a:cubicBezTo>
                  <a:cubicBezTo>
                    <a:pt x="46" y="46"/>
                    <a:pt x="47" y="46"/>
                    <a:pt x="48" y="46"/>
                  </a:cubicBezTo>
                  <a:cubicBezTo>
                    <a:pt x="56" y="46"/>
                    <a:pt x="57" y="7"/>
                    <a:pt x="57" y="7"/>
                  </a:cubicBezTo>
                  <a:cubicBezTo>
                    <a:pt x="57" y="7"/>
                    <a:pt x="57" y="8"/>
                    <a:pt x="57" y="9"/>
                  </a:cubicBezTo>
                  <a:cubicBezTo>
                    <a:pt x="59" y="3"/>
                    <a:pt x="58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694975" y="19090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2"/>
                  </a:moveTo>
                  <a:cubicBezTo>
                    <a:pt x="12" y="12"/>
                    <a:pt x="24" y="12"/>
                    <a:pt x="36" y="0"/>
                  </a:cubicBezTo>
                  <a:cubicBezTo>
                    <a:pt x="24" y="12"/>
                    <a:pt x="12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2680775" y="1909450"/>
              <a:ext cx="1125" cy="175"/>
            </a:xfrm>
            <a:custGeom>
              <a:avLst/>
              <a:gdLst/>
              <a:ahLst/>
              <a:cxnLst/>
              <a:rect l="l" t="t" r="r" b="b"/>
              <a:pathLst>
                <a:path w="45" h="7" extrusionOk="0">
                  <a:moveTo>
                    <a:pt x="43" y="1"/>
                  </a:moveTo>
                  <a:cubicBezTo>
                    <a:pt x="40" y="1"/>
                    <a:pt x="1" y="6"/>
                    <a:pt x="9" y="6"/>
                  </a:cubicBezTo>
                  <a:cubicBezTo>
                    <a:pt x="36" y="2"/>
                    <a:pt x="4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2685150" y="191145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5" y="0"/>
                  </a:moveTo>
                  <a:cubicBezTo>
                    <a:pt x="4" y="0"/>
                    <a:pt x="0" y="19"/>
                    <a:pt x="0" y="45"/>
                  </a:cubicBezTo>
                  <a:cubicBezTo>
                    <a:pt x="6" y="1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648525" y="1914350"/>
              <a:ext cx="2125" cy="1650"/>
            </a:xfrm>
            <a:custGeom>
              <a:avLst/>
              <a:gdLst/>
              <a:ahLst/>
              <a:cxnLst/>
              <a:rect l="l" t="t" r="r" b="b"/>
              <a:pathLst>
                <a:path w="85" h="66" extrusionOk="0">
                  <a:moveTo>
                    <a:pt x="48" y="1"/>
                  </a:moveTo>
                  <a:cubicBezTo>
                    <a:pt x="13" y="1"/>
                    <a:pt x="1" y="24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13" y="60"/>
                  </a:lnTo>
                  <a:cubicBezTo>
                    <a:pt x="15" y="61"/>
                    <a:pt x="17" y="62"/>
                    <a:pt x="19" y="63"/>
                  </a:cubicBezTo>
                  <a:lnTo>
                    <a:pt x="19" y="63"/>
                  </a:lnTo>
                  <a:cubicBezTo>
                    <a:pt x="25" y="64"/>
                    <a:pt x="30" y="65"/>
                    <a:pt x="33" y="65"/>
                  </a:cubicBezTo>
                  <a:cubicBezTo>
                    <a:pt x="58" y="65"/>
                    <a:pt x="49" y="31"/>
                    <a:pt x="68" y="31"/>
                  </a:cubicBezTo>
                  <a:cubicBezTo>
                    <a:pt x="72" y="31"/>
                    <a:pt x="77" y="33"/>
                    <a:pt x="84" y="36"/>
                  </a:cubicBezTo>
                  <a:cubicBezTo>
                    <a:pt x="72" y="24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2473575" y="1904775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1" y="1"/>
                  </a:moveTo>
                  <a:cubicBezTo>
                    <a:pt x="0" y="1"/>
                    <a:pt x="8" y="4"/>
                    <a:pt x="34" y="15"/>
                  </a:cubicBezTo>
                  <a:cubicBezTo>
                    <a:pt x="20" y="8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2471725" y="1905275"/>
              <a:ext cx="950" cy="1375"/>
            </a:xfrm>
            <a:custGeom>
              <a:avLst/>
              <a:gdLst/>
              <a:ahLst/>
              <a:cxnLst/>
              <a:rect l="l" t="t" r="r" b="b"/>
              <a:pathLst>
                <a:path w="38" h="55" extrusionOk="0">
                  <a:moveTo>
                    <a:pt x="35" y="0"/>
                  </a:moveTo>
                  <a:cubicBezTo>
                    <a:pt x="34" y="0"/>
                    <a:pt x="31" y="5"/>
                    <a:pt x="24" y="18"/>
                  </a:cubicBezTo>
                  <a:cubicBezTo>
                    <a:pt x="1" y="42"/>
                    <a:pt x="1" y="54"/>
                    <a:pt x="36" y="54"/>
                  </a:cubicBezTo>
                  <a:cubicBezTo>
                    <a:pt x="28" y="37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2594125" y="1916850"/>
              <a:ext cx="550" cy="500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7" y="1"/>
                  </a:moveTo>
                  <a:cubicBezTo>
                    <a:pt x="0" y="1"/>
                    <a:pt x="0" y="12"/>
                    <a:pt x="22" y="20"/>
                  </a:cubicBezTo>
                  <a:cubicBezTo>
                    <a:pt x="17" y="6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2582150" y="1915250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" y="0"/>
                  </a:moveTo>
                  <a:cubicBezTo>
                    <a:pt x="25" y="60"/>
                    <a:pt x="25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2572325" y="1917425"/>
              <a:ext cx="1225" cy="825"/>
            </a:xfrm>
            <a:custGeom>
              <a:avLst/>
              <a:gdLst/>
              <a:ahLst/>
              <a:cxnLst/>
              <a:rect l="l" t="t" r="r" b="b"/>
              <a:pathLst>
                <a:path w="49" h="33" extrusionOk="0">
                  <a:moveTo>
                    <a:pt x="6" y="0"/>
                  </a:moveTo>
                  <a:cubicBezTo>
                    <a:pt x="2" y="0"/>
                    <a:pt x="1" y="8"/>
                    <a:pt x="1" y="32"/>
                  </a:cubicBezTo>
                  <a:cubicBezTo>
                    <a:pt x="10" y="32"/>
                    <a:pt x="27" y="25"/>
                    <a:pt x="40" y="22"/>
                  </a:cubicBezTo>
                  <a:lnTo>
                    <a:pt x="40" y="22"/>
                  </a:lnTo>
                  <a:cubicBezTo>
                    <a:pt x="40" y="22"/>
                    <a:pt x="40" y="22"/>
                    <a:pt x="40" y="22"/>
                  </a:cubicBezTo>
                  <a:cubicBezTo>
                    <a:pt x="43" y="22"/>
                    <a:pt x="46" y="21"/>
                    <a:pt x="48" y="21"/>
                  </a:cubicBezTo>
                  <a:cubicBezTo>
                    <a:pt x="46" y="21"/>
                    <a:pt x="43" y="21"/>
                    <a:pt x="40" y="22"/>
                  </a:cubicBezTo>
                  <a:lnTo>
                    <a:pt x="40" y="22"/>
                  </a:lnTo>
                  <a:cubicBezTo>
                    <a:pt x="22" y="21"/>
                    <a:pt x="11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466075" y="20792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4639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46362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0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466975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4672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466975" y="2077625"/>
              <a:ext cx="1325" cy="175"/>
            </a:xfrm>
            <a:custGeom>
              <a:avLst/>
              <a:gdLst/>
              <a:ahLst/>
              <a:cxnLst/>
              <a:rect l="l" t="t" r="r" b="b"/>
              <a:pathLst>
                <a:path w="53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46607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465475" y="2077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46547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46260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46640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8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246607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4645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2467250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246760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24660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2466075" y="20770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246370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3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463975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4648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6627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4660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4657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24654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2466375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24663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246547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24613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24657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246397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24639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246192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2462500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246577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246637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246637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2461000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24553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246547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246657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24613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246667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24664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24589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24577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24571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24559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246667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4610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37" y="1"/>
                    <a:pt x="1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246310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246370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246547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72" y="1"/>
                    <a:pt x="48" y="1"/>
                  </a:cubicBezTo>
                  <a:cubicBezTo>
                    <a:pt x="96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4616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24622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46130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4616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4595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45862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4" y="12"/>
                    <a:pt x="36" y="12"/>
                  </a:cubicBezTo>
                  <a:cubicBezTo>
                    <a:pt x="36" y="12"/>
                    <a:pt x="24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61000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25" y="1"/>
                    <a:pt x="60" y="1"/>
                    <a:pt x="84" y="1"/>
                  </a:cubicBezTo>
                  <a:cubicBezTo>
                    <a:pt x="60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4565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246612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4550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3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245595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4544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249227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4901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489900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6" y="2"/>
                    <a:pt x="20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1" y="9"/>
                    <a:pt x="4" y="9"/>
                  </a:cubicBezTo>
                  <a:cubicBezTo>
                    <a:pt x="8" y="9"/>
                    <a:pt x="17" y="7"/>
                    <a:pt x="27" y="4"/>
                  </a:cubicBezTo>
                  <a:lnTo>
                    <a:pt x="27" y="4"/>
                  </a:lnTo>
                  <a:cubicBezTo>
                    <a:pt x="36" y="2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24931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4934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4931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2492275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2491675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491675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88800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4927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4922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4907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49375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4938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6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49237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4925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48987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49047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4910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4926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492275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4919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4916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492550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4928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49167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4875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4919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4901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4881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4901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48900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49207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4925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4925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6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9" y="3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48740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6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4815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49167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2492750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24875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492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92850" y="20750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24851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24839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2483325" y="2070625"/>
              <a:ext cx="3300" cy="25"/>
            </a:xfrm>
            <a:custGeom>
              <a:avLst/>
              <a:gdLst/>
              <a:ahLst/>
              <a:cxnLst/>
              <a:rect l="l" t="t" r="r" b="b"/>
              <a:pathLst>
                <a:path w="132" h="1" extrusionOk="0">
                  <a:moveTo>
                    <a:pt x="1" y="0"/>
                  </a:moveTo>
                  <a:cubicBezTo>
                    <a:pt x="48" y="0"/>
                    <a:pt x="72" y="0"/>
                    <a:pt x="132" y="0"/>
                  </a:cubicBezTo>
                  <a:cubicBezTo>
                    <a:pt x="8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4821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4928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24872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24892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24901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249197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4878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4884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4875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1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24878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24857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484925" y="2074200"/>
              <a:ext cx="1100" cy="325"/>
            </a:xfrm>
            <a:custGeom>
              <a:avLst/>
              <a:gdLst/>
              <a:ahLst/>
              <a:cxnLst/>
              <a:rect l="l" t="t" r="r" b="b"/>
              <a:pathLst>
                <a:path w="44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2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8" y="12"/>
                    <a:pt x="36" y="12"/>
                    <a:pt x="44" y="12"/>
                  </a:cubicBezTo>
                  <a:cubicBezTo>
                    <a:pt x="36" y="12"/>
                    <a:pt x="27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24875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1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4827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49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24812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48215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24806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25184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8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5163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25161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51965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196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5193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1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51845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51815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517850" y="2077775"/>
              <a:ext cx="1225" cy="250"/>
            </a:xfrm>
            <a:custGeom>
              <a:avLst/>
              <a:gdLst/>
              <a:ahLst/>
              <a:cxnLst/>
              <a:rect l="l" t="t" r="r" b="b"/>
              <a:pathLst>
                <a:path w="49" h="10" extrusionOk="0">
                  <a:moveTo>
                    <a:pt x="1" y="0"/>
                  </a:moveTo>
                  <a:cubicBezTo>
                    <a:pt x="7" y="6"/>
                    <a:pt x="19" y="9"/>
                    <a:pt x="29" y="9"/>
                  </a:cubicBezTo>
                  <a:cubicBezTo>
                    <a:pt x="40" y="9"/>
                    <a:pt x="49" y="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251512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25189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25184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5169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51995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5200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251860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2" y="0"/>
                  </a:moveTo>
                  <a:cubicBezTo>
                    <a:pt x="27" y="0"/>
                    <a:pt x="0" y="6"/>
                    <a:pt x="5" y="6"/>
                  </a:cubicBezTo>
                  <a:cubicBezTo>
                    <a:pt x="8" y="6"/>
                    <a:pt x="19" y="4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5187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25160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4" y="1"/>
                  </a:moveTo>
                  <a:cubicBezTo>
                    <a:pt x="16" y="1"/>
                    <a:pt x="8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25166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25175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5188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5187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25181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5178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5190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25190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25178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25137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5184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9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25163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25143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25166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25151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7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5184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25187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25187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6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25136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2508050" y="2064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25178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lnTo>
                    <a:pt x="49" y="0"/>
                  </a:ln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25190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25137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25190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251907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1"/>
                  </a:moveTo>
                  <a:cubicBezTo>
                    <a:pt x="1" y="1"/>
                    <a:pt x="4" y="6"/>
                    <a:pt x="12" y="6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11325" y="20620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25104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25098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5083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25190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2513400" y="2076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48" y="1"/>
                    <a:pt x="0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25154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8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25163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251815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3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84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251400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251460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25137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2514000" y="2074050"/>
              <a:ext cx="800" cy="175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2511900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51132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25137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25089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25175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5169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1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25074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2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25083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50685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25446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1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254257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25423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6" y="3"/>
                  </a:cubicBezTo>
                  <a:lnTo>
                    <a:pt x="16" y="3"/>
                  </a:lnTo>
                  <a:cubicBezTo>
                    <a:pt x="1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25458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2546150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2545850" y="2077625"/>
              <a:ext cx="1075" cy="175"/>
            </a:xfrm>
            <a:custGeom>
              <a:avLst/>
              <a:gdLst/>
              <a:ahLst/>
              <a:cxnLst/>
              <a:rect l="l" t="t" r="r" b="b"/>
              <a:pathLst>
                <a:path w="43" h="7" extrusionOk="0">
                  <a:moveTo>
                    <a:pt x="40" y="1"/>
                  </a:moveTo>
                  <a:cubicBezTo>
                    <a:pt x="39" y="1"/>
                    <a:pt x="28" y="2"/>
                    <a:pt x="0" y="6"/>
                  </a:cubicBezTo>
                  <a:cubicBezTo>
                    <a:pt x="8" y="6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25446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2543750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7" y="0"/>
                    <a:pt x="2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5443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2541300" y="2078075"/>
              <a:ext cx="600" cy="275"/>
            </a:xfrm>
            <a:custGeom>
              <a:avLst/>
              <a:gdLst/>
              <a:ahLst/>
              <a:cxnLst/>
              <a:rect l="l" t="t" r="r" b="b"/>
              <a:pathLst>
                <a:path w="24" h="11" extrusionOk="0">
                  <a:moveTo>
                    <a:pt x="15" y="0"/>
                  </a:moveTo>
                  <a:cubicBezTo>
                    <a:pt x="4" y="8"/>
                    <a:pt x="1" y="11"/>
                    <a:pt x="2" y="11"/>
                  </a:cubicBezTo>
                  <a:cubicBezTo>
                    <a:pt x="5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2545125" y="2077175"/>
              <a:ext cx="1325" cy="150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25446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1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25431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254615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25463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25449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25449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25422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25428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25437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5450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25449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254435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" y="1"/>
                    <a:pt x="13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25440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25452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25452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25440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36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25399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3" y="13"/>
                  </a:lnTo>
                  <a:cubicBezTo>
                    <a:pt x="83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3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25446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254257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7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25405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254287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25413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2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5446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25452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5449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25398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25342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5440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5452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5401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54555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254535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25375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25366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25360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25345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254555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25401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25416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5425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5443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540175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9" y="1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25407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25401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25402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2538225" y="207450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5375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5399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1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5351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8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54375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54345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1" y="1"/>
                    <a:pt x="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5336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1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5345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53335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257085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5687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56867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5720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5723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5720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5708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25702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25705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0" y="0"/>
                  </a:moveTo>
                  <a:cubicBezTo>
                    <a:pt x="0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2567525" y="2078075"/>
              <a:ext cx="775" cy="275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4" y="0"/>
                  </a:moveTo>
                  <a:cubicBezTo>
                    <a:pt x="2" y="8"/>
                    <a:pt x="1" y="11"/>
                    <a:pt x="4" y="11"/>
                  </a:cubicBezTo>
                  <a:cubicBezTo>
                    <a:pt x="9" y="11"/>
                    <a:pt x="3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25713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25708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56935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25723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25725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25711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57115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5684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1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5690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5699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5712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25711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25708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25702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257145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257145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25702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25660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25708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568750" y="2076350"/>
              <a:ext cx="2725" cy="250"/>
            </a:xfrm>
            <a:custGeom>
              <a:avLst/>
              <a:gdLst/>
              <a:ahLst/>
              <a:cxnLst/>
              <a:rect l="l" t="t" r="r" b="b"/>
              <a:pathLst>
                <a:path w="109" h="10" extrusionOk="0">
                  <a:moveTo>
                    <a:pt x="72" y="1"/>
                  </a:moveTo>
                  <a:cubicBezTo>
                    <a:pt x="64" y="1"/>
                    <a:pt x="50" y="3"/>
                    <a:pt x="8" y="9"/>
                  </a:cubicBezTo>
                  <a:lnTo>
                    <a:pt x="8" y="9"/>
                  </a:lnTo>
                  <a:cubicBezTo>
                    <a:pt x="15" y="7"/>
                    <a:pt x="21" y="4"/>
                    <a:pt x="19" y="4"/>
                  </a:cubicBezTo>
                  <a:cubicBezTo>
                    <a:pt x="18" y="4"/>
                    <a:pt x="13" y="6"/>
                    <a:pt x="1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5667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5690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25675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25708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257145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257115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565975" y="2068700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1" y="1"/>
                  </a:moveTo>
                  <a:cubicBezTo>
                    <a:pt x="3" y="1"/>
                    <a:pt x="1" y="2"/>
                    <a:pt x="17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5604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2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25702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0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571450" y="207390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0" y="0"/>
                  </a:moveTo>
                  <a:cubicBezTo>
                    <a:pt x="0" y="4"/>
                    <a:pt x="3" y="6"/>
                    <a:pt x="5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25663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2571750" y="20753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2571550" y="2075250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56370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12" y="0"/>
                    <a:pt x="12" y="0"/>
                    <a:pt x="24" y="0"/>
                  </a:cubicBezTo>
                  <a:cubicBezTo>
                    <a:pt x="1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5628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5622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1" y="0"/>
                    <a:pt x="119" y="0"/>
                  </a:cubicBezTo>
                  <a:cubicBezTo>
                    <a:pt x="83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25610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571750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5663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5678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568750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5705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5666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5669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2" y="1"/>
                    <a:pt x="1" y="1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5663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5664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5644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5637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56607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56162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558950" y="206705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1"/>
                  </a:moveTo>
                  <a:cubicBezTo>
                    <a:pt x="0" y="1"/>
                    <a:pt x="60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560725" y="2065850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0" y="13"/>
                  </a:moveTo>
                  <a:cubicBezTo>
                    <a:pt x="60" y="1"/>
                    <a:pt x="6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559525" y="2065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5973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7" y="1"/>
                    <a:pt x="37" y="1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5949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5948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5982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5985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5982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0" y="1"/>
                    <a:pt x="28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5973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5964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59675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2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59387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5975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597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59585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36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5985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59885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5973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5973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59495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1" y="1"/>
                  </a:moveTo>
                  <a:cubicBezTo>
                    <a:pt x="15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44" y="6"/>
                    <a:pt x="3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5952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5961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5974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5973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597050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5967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5976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25976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59675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5922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25970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2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25952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5952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25930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0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5937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597050" y="207615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5976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25976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3" y="3"/>
                    <a:pt x="45" y="0"/>
                    <a:pt x="37" y="0"/>
                  </a:cubicBezTo>
                  <a:cubicBezTo>
                    <a:pt x="30" y="0"/>
                    <a:pt x="16" y="2"/>
                    <a:pt x="8" y="5"/>
                  </a:cubicBezTo>
                  <a:lnTo>
                    <a:pt x="8" y="5"/>
                  </a:ln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259227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2" y="1"/>
                  </a:moveTo>
                  <a:cubicBezTo>
                    <a:pt x="5" y="1"/>
                    <a:pt x="1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25866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59675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597625" y="20739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5" y="6"/>
                    <a:pt x="9" y="6"/>
                  </a:cubicBezTo>
                  <a:cubicBezTo>
                    <a:pt x="17" y="6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5925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5979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5977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5902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25890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5884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587225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5979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592575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594050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9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25949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25967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25928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5931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5925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259287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0" y="6"/>
                    <a:pt x="24" y="6"/>
                  </a:cubicBezTo>
                  <a:cubicBezTo>
                    <a:pt x="28" y="2"/>
                    <a:pt x="25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25906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0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25899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25922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" y="1"/>
                  </a:moveTo>
                  <a:cubicBezTo>
                    <a:pt x="12" y="1"/>
                    <a:pt x="60" y="1"/>
                    <a:pt x="84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5878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258512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1"/>
                  </a:moveTo>
                  <a:cubicBezTo>
                    <a:pt x="1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25872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258572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26235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6" y="1"/>
                    <a:pt x="36" y="1"/>
                  </a:cubicBezTo>
                  <a:cubicBezTo>
                    <a:pt x="3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211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26210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26244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6247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6244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235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6226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9" y="0"/>
                  </a:moveTo>
                  <a:cubicBezTo>
                    <a:pt x="84" y="0"/>
                    <a:pt x="1" y="0"/>
                    <a:pt x="49" y="0"/>
                  </a:cubicBezTo>
                  <a:cubicBezTo>
                    <a:pt x="37" y="0"/>
                    <a:pt x="1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6229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9" y="9"/>
                    <a:pt x="28" y="9"/>
                  </a:cubicBezTo>
                  <a:cubicBezTo>
                    <a:pt x="37" y="9"/>
                    <a:pt x="43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6200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1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26237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235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2622050" y="20774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0" y="0"/>
                  </a:moveTo>
                  <a:cubicBezTo>
                    <a:pt x="18" y="6"/>
                    <a:pt x="30" y="9"/>
                    <a:pt x="31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2624725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2625025" y="2076750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16" y="0"/>
                  </a:moveTo>
                  <a:cubicBezTo>
                    <a:pt x="13" y="0"/>
                    <a:pt x="8" y="1"/>
                    <a:pt x="0" y="5"/>
                  </a:cubicBezTo>
                  <a:cubicBezTo>
                    <a:pt x="72" y="5"/>
                    <a:pt x="64" y="0"/>
                    <a:pt x="40" y="0"/>
                  </a:cubicBezTo>
                  <a:cubicBezTo>
                    <a:pt x="33" y="0"/>
                    <a:pt x="25" y="1"/>
                    <a:pt x="18" y="2"/>
                  </a:cubicBezTo>
                  <a:lnTo>
                    <a:pt x="18" y="2"/>
                  </a:ln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26235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2" y="0"/>
                    <a:pt x="0" y="6"/>
                    <a:pt x="6" y="6"/>
                  </a:cubicBezTo>
                  <a:cubicBezTo>
                    <a:pt x="8" y="6"/>
                    <a:pt x="18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235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3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26211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26214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2622350" y="20771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26236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26235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26232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6229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13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26238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26238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26229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2618475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19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26232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9" y="2"/>
                    <a:pt x="1" y="6"/>
                  </a:cubicBezTo>
                  <a:cubicBezTo>
                    <a:pt x="25" y="6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26214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26192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1" y="12"/>
                    <a:pt x="0" y="14"/>
                    <a:pt x="7" y="14"/>
                  </a:cubicBezTo>
                  <a:cubicBezTo>
                    <a:pt x="16" y="14"/>
                    <a:pt x="37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26214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26199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3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26232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26238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26238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30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26184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2612825" y="20643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26229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37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26240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26187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26241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26239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26163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261520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26146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26134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25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26241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2619075" y="207615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3" y="0"/>
                  </a:moveTo>
                  <a:cubicBezTo>
                    <a:pt x="12" y="0"/>
                    <a:pt x="8" y="2"/>
                    <a:pt x="0" y="6"/>
                  </a:cubicBezTo>
                  <a:cubicBezTo>
                    <a:pt x="8" y="6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2620450" y="207567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40" y="1"/>
                  </a:moveTo>
                  <a:cubicBezTo>
                    <a:pt x="1" y="1"/>
                    <a:pt x="40" y="6"/>
                    <a:pt x="54" y="6"/>
                  </a:cubicBezTo>
                  <a:cubicBezTo>
                    <a:pt x="60" y="6"/>
                    <a:pt x="60" y="5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26211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2622925" y="20750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25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96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2619075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2619375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2618775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2619075" y="2074050"/>
              <a:ext cx="700" cy="175"/>
            </a:xfrm>
            <a:custGeom>
              <a:avLst/>
              <a:gdLst/>
              <a:ahLst/>
              <a:cxnLst/>
              <a:rect l="l" t="t" r="r" b="b"/>
              <a:pathLst>
                <a:path w="28" h="7" extrusionOk="0">
                  <a:moveTo>
                    <a:pt x="21" y="1"/>
                  </a:moveTo>
                  <a:cubicBezTo>
                    <a:pt x="13" y="1"/>
                    <a:pt x="0" y="6"/>
                    <a:pt x="24" y="6"/>
                  </a:cubicBezTo>
                  <a:cubicBezTo>
                    <a:pt x="28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26169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26161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26184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4" y="1"/>
                  </a:cubicBezTo>
                  <a:cubicBezTo>
                    <a:pt x="60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26140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26226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cubicBezTo>
                    <a:pt x="1" y="1"/>
                    <a:pt x="49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262205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2612525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26134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26119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26497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2647650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2647375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0" y="9"/>
                    <a:pt x="4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6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26506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2650925" y="20780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26506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26497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26488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6" y="0"/>
                    <a:pt x="13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26491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26462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265005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9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26497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26482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26512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7" y="12"/>
                    <a:pt x="37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26512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9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26497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2649725" y="20770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26473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26476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26485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264992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4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26497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26494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26491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3" y="0"/>
                    <a:pt x="1" y="0"/>
                    <a:pt x="24" y="0"/>
                  </a:cubicBezTo>
                  <a:cubicBezTo>
                    <a:pt x="13" y="0"/>
                    <a:pt x="1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2650025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26500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26491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26449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4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26494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8" y="2"/>
                    <a:pt x="1" y="6"/>
                  </a:cubicBezTo>
                  <a:cubicBezTo>
                    <a:pt x="24" y="6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26476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5" y="10"/>
                  </a:lnTo>
                  <a:cubicBezTo>
                    <a:pt x="77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264765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26455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26461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2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26494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6500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265002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26446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26390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5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26491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1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26502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4" y="0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26449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26503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26501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26425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2641400" y="20706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26408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26396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6503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6452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6467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64735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264912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60" y="1"/>
                    <a:pt x="48" y="1"/>
                  </a:cubicBezTo>
                  <a:cubicBezTo>
                    <a:pt x="96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26452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645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64495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6452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3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6431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6" y="0"/>
                    <a:pt x="1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264227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5" y="12"/>
                    <a:pt x="37" y="12"/>
                  </a:cubicBezTo>
                  <a:cubicBezTo>
                    <a:pt x="37" y="12"/>
                    <a:pt x="25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26446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3" y="1"/>
                  </a:cubicBezTo>
                  <a:cubicBezTo>
                    <a:pt x="60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26402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9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26387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cubicBezTo>
                    <a:pt x="13" y="1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26396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26381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267592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26738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2673575" y="2078075"/>
              <a:ext cx="1125" cy="225"/>
            </a:xfrm>
            <a:custGeom>
              <a:avLst/>
              <a:gdLst/>
              <a:ahLst/>
              <a:cxnLst/>
              <a:rect l="l" t="t" r="r" b="b"/>
              <a:pathLst>
                <a:path w="45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2" y="7"/>
                    <a:pt x="0" y="9"/>
                    <a:pt x="3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5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2676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26771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26768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9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26759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26750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26753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26724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26763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267592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26744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26774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26774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267602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2676225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267352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3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26741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26747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2676125" y="207657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6" y="1"/>
                  </a:moveTo>
                  <a:cubicBezTo>
                    <a:pt x="0" y="1"/>
                    <a:pt x="5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26759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26756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26753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2676225" y="20765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2676525" y="20768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753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711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2675925" y="20761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7" y="0"/>
                  </a:moveTo>
                  <a:cubicBezTo>
                    <a:pt x="35" y="0"/>
                    <a:pt x="24" y="2"/>
                    <a:pt x="0" y="6"/>
                  </a:cubicBezTo>
                  <a:cubicBezTo>
                    <a:pt x="16" y="6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7382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26717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2" y="4"/>
                  </a:cubicBezTo>
                  <a:lnTo>
                    <a:pt x="32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2" y="4"/>
                  </a:moveTo>
                  <a:cubicBezTo>
                    <a:pt x="1" y="11"/>
                    <a:pt x="0" y="14"/>
                    <a:pt x="7" y="14"/>
                  </a:cubicBezTo>
                  <a:cubicBezTo>
                    <a:pt x="17" y="14"/>
                    <a:pt x="41" y="9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26738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267265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267572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267622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2676225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  <a:moveTo>
                    <a:pt x="45" y="0"/>
                  </a:moveTo>
                  <a:cubicBezTo>
                    <a:pt x="36" y="0"/>
                    <a:pt x="12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267105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7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26652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26753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267642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6711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67652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2676525" y="2075075"/>
              <a:ext cx="0" cy="325"/>
            </a:xfrm>
            <a:custGeom>
              <a:avLst/>
              <a:gdLst/>
              <a:ahLst/>
              <a:cxnLst/>
              <a:rect l="l" t="t" r="r" b="b"/>
              <a:pathLst>
                <a:path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6687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266757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2667000" y="2070625"/>
              <a:ext cx="3275" cy="25"/>
            </a:xfrm>
            <a:custGeom>
              <a:avLst/>
              <a:gdLst/>
              <a:ahLst/>
              <a:cxnLst/>
              <a:rect l="l" t="t" r="r" b="b"/>
              <a:pathLst>
                <a:path w="131" h="1" extrusionOk="0">
                  <a:moveTo>
                    <a:pt x="0" y="0"/>
                  </a:moveTo>
                  <a:cubicBezTo>
                    <a:pt x="48" y="0"/>
                    <a:pt x="71" y="0"/>
                    <a:pt x="131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2664300" y="2056925"/>
              <a:ext cx="14325" cy="18925"/>
            </a:xfrm>
            <a:custGeom>
              <a:avLst/>
              <a:gdLst/>
              <a:ahLst/>
              <a:cxnLst/>
              <a:rect l="l" t="t" r="r" b="b"/>
              <a:pathLst>
                <a:path w="573" h="757" extrusionOk="0">
                  <a:moveTo>
                    <a:pt x="465" y="1"/>
                  </a:moveTo>
                  <a:cubicBezTo>
                    <a:pt x="449" y="3"/>
                    <a:pt x="438" y="4"/>
                    <a:pt x="431" y="6"/>
                  </a:cubicBezTo>
                  <a:lnTo>
                    <a:pt x="431" y="6"/>
                  </a:lnTo>
                  <a:cubicBezTo>
                    <a:pt x="433" y="6"/>
                    <a:pt x="434" y="6"/>
                    <a:pt x="436" y="6"/>
                  </a:cubicBezTo>
                  <a:cubicBezTo>
                    <a:pt x="444" y="6"/>
                    <a:pt x="453" y="5"/>
                    <a:pt x="465" y="1"/>
                  </a:cubicBezTo>
                  <a:close/>
                  <a:moveTo>
                    <a:pt x="120" y="144"/>
                  </a:moveTo>
                  <a:cubicBezTo>
                    <a:pt x="133" y="145"/>
                    <a:pt x="144" y="147"/>
                    <a:pt x="153" y="148"/>
                  </a:cubicBezTo>
                  <a:lnTo>
                    <a:pt x="153" y="148"/>
                  </a:lnTo>
                  <a:cubicBezTo>
                    <a:pt x="154" y="148"/>
                    <a:pt x="155" y="148"/>
                    <a:pt x="157" y="147"/>
                  </a:cubicBezTo>
                  <a:lnTo>
                    <a:pt x="157" y="147"/>
                  </a:lnTo>
                  <a:cubicBezTo>
                    <a:pt x="146" y="145"/>
                    <a:pt x="134" y="144"/>
                    <a:pt x="120" y="144"/>
                  </a:cubicBezTo>
                  <a:close/>
                  <a:moveTo>
                    <a:pt x="429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0" y="189"/>
                    <a:pt x="453" y="187"/>
                    <a:pt x="453" y="179"/>
                  </a:cubicBezTo>
                  <a:close/>
                  <a:moveTo>
                    <a:pt x="144" y="215"/>
                  </a:moveTo>
                  <a:cubicBezTo>
                    <a:pt x="142" y="215"/>
                    <a:pt x="141" y="215"/>
                    <a:pt x="139" y="215"/>
                  </a:cubicBezTo>
                  <a:lnTo>
                    <a:pt x="139" y="215"/>
                  </a:lnTo>
                  <a:cubicBezTo>
                    <a:pt x="145" y="215"/>
                    <a:pt x="150" y="215"/>
                    <a:pt x="156" y="215"/>
                  </a:cubicBezTo>
                  <a:close/>
                  <a:moveTo>
                    <a:pt x="139" y="215"/>
                  </a:moveTo>
                  <a:lnTo>
                    <a:pt x="139" y="215"/>
                  </a:lnTo>
                  <a:cubicBezTo>
                    <a:pt x="121" y="216"/>
                    <a:pt x="102" y="218"/>
                    <a:pt x="84" y="227"/>
                  </a:cubicBezTo>
                  <a:cubicBezTo>
                    <a:pt x="95" y="227"/>
                    <a:pt x="117" y="217"/>
                    <a:pt x="139" y="215"/>
                  </a:cubicBezTo>
                  <a:close/>
                  <a:moveTo>
                    <a:pt x="462" y="273"/>
                  </a:moveTo>
                  <a:cubicBezTo>
                    <a:pt x="463" y="273"/>
                    <a:pt x="464" y="274"/>
                    <a:pt x="465" y="275"/>
                  </a:cubicBezTo>
                  <a:cubicBezTo>
                    <a:pt x="464" y="274"/>
                    <a:pt x="463" y="273"/>
                    <a:pt x="462" y="273"/>
                  </a:cubicBezTo>
                  <a:close/>
                  <a:moveTo>
                    <a:pt x="48" y="286"/>
                  </a:moveTo>
                  <a:cubicBezTo>
                    <a:pt x="49" y="287"/>
                    <a:pt x="50" y="287"/>
                    <a:pt x="51" y="287"/>
                  </a:cubicBezTo>
                  <a:lnTo>
                    <a:pt x="51" y="287"/>
                  </a:lnTo>
                  <a:cubicBezTo>
                    <a:pt x="50" y="287"/>
                    <a:pt x="49" y="286"/>
                    <a:pt x="48" y="286"/>
                  </a:cubicBezTo>
                  <a:close/>
                  <a:moveTo>
                    <a:pt x="432" y="382"/>
                  </a:moveTo>
                  <a:cubicBezTo>
                    <a:pt x="434" y="384"/>
                    <a:pt x="435" y="385"/>
                    <a:pt x="436" y="385"/>
                  </a:cubicBezTo>
                  <a:cubicBezTo>
                    <a:pt x="438" y="385"/>
                    <a:pt x="439" y="384"/>
                    <a:pt x="441" y="382"/>
                  </a:cubicBezTo>
                  <a:close/>
                  <a:moveTo>
                    <a:pt x="48" y="417"/>
                  </a:moveTo>
                  <a:cubicBezTo>
                    <a:pt x="66" y="417"/>
                    <a:pt x="99" y="420"/>
                    <a:pt x="112" y="420"/>
                  </a:cubicBezTo>
                  <a:cubicBezTo>
                    <a:pt x="119" y="420"/>
                    <a:pt x="121" y="420"/>
                    <a:pt x="114" y="417"/>
                  </a:cubicBezTo>
                  <a:close/>
                  <a:moveTo>
                    <a:pt x="477" y="480"/>
                  </a:moveTo>
                  <a:cubicBezTo>
                    <a:pt x="475" y="480"/>
                    <a:pt x="476" y="481"/>
                    <a:pt x="479" y="483"/>
                  </a:cubicBezTo>
                  <a:lnTo>
                    <a:pt x="479" y="483"/>
                  </a:lnTo>
                  <a:cubicBezTo>
                    <a:pt x="487" y="485"/>
                    <a:pt x="494" y="487"/>
                    <a:pt x="501" y="489"/>
                  </a:cubicBezTo>
                  <a:cubicBezTo>
                    <a:pt x="489" y="483"/>
                    <a:pt x="480" y="480"/>
                    <a:pt x="477" y="480"/>
                  </a:cubicBezTo>
                  <a:close/>
                  <a:moveTo>
                    <a:pt x="179" y="505"/>
                  </a:moveTo>
                  <a:cubicBezTo>
                    <a:pt x="173" y="505"/>
                    <a:pt x="165" y="508"/>
                    <a:pt x="156" y="513"/>
                  </a:cubicBezTo>
                  <a:lnTo>
                    <a:pt x="190" y="513"/>
                  </a:lnTo>
                  <a:cubicBezTo>
                    <a:pt x="188" y="507"/>
                    <a:pt x="184" y="505"/>
                    <a:pt x="179" y="505"/>
                  </a:cubicBezTo>
                  <a:close/>
                  <a:moveTo>
                    <a:pt x="114" y="643"/>
                  </a:moveTo>
                  <a:lnTo>
                    <a:pt x="114" y="643"/>
                  </a:lnTo>
                  <a:cubicBezTo>
                    <a:pt x="112" y="643"/>
                    <a:pt x="110" y="643"/>
                    <a:pt x="108" y="644"/>
                  </a:cubicBezTo>
                  <a:cubicBezTo>
                    <a:pt x="110" y="644"/>
                    <a:pt x="112" y="643"/>
                    <a:pt x="114" y="643"/>
                  </a:cubicBezTo>
                  <a:close/>
                  <a:moveTo>
                    <a:pt x="156" y="644"/>
                  </a:moveTo>
                  <a:cubicBezTo>
                    <a:pt x="170" y="645"/>
                    <a:pt x="181" y="647"/>
                    <a:pt x="188" y="648"/>
                  </a:cubicBezTo>
                  <a:lnTo>
                    <a:pt x="188" y="648"/>
                  </a:lnTo>
                  <a:cubicBezTo>
                    <a:pt x="178" y="647"/>
                    <a:pt x="167" y="646"/>
                    <a:pt x="156" y="644"/>
                  </a:cubicBezTo>
                  <a:close/>
                  <a:moveTo>
                    <a:pt x="382" y="1"/>
                  </a:moveTo>
                  <a:cubicBezTo>
                    <a:pt x="310" y="1"/>
                    <a:pt x="168" y="25"/>
                    <a:pt x="156" y="25"/>
                  </a:cubicBezTo>
                  <a:cubicBezTo>
                    <a:pt x="203" y="25"/>
                    <a:pt x="132" y="48"/>
                    <a:pt x="120" y="60"/>
                  </a:cubicBezTo>
                  <a:cubicBezTo>
                    <a:pt x="128" y="60"/>
                    <a:pt x="157" y="55"/>
                    <a:pt x="158" y="55"/>
                  </a:cubicBezTo>
                  <a:lnTo>
                    <a:pt x="158" y="55"/>
                  </a:lnTo>
                  <a:cubicBezTo>
                    <a:pt x="158" y="55"/>
                    <a:pt x="152" y="56"/>
                    <a:pt x="132" y="60"/>
                  </a:cubicBezTo>
                  <a:cubicBezTo>
                    <a:pt x="145" y="60"/>
                    <a:pt x="159" y="60"/>
                    <a:pt x="170" y="58"/>
                  </a:cubicBezTo>
                  <a:lnTo>
                    <a:pt x="170" y="58"/>
                  </a:lnTo>
                  <a:cubicBezTo>
                    <a:pt x="157" y="66"/>
                    <a:pt x="151" y="72"/>
                    <a:pt x="108" y="72"/>
                  </a:cubicBezTo>
                  <a:lnTo>
                    <a:pt x="141" y="72"/>
                  </a:lnTo>
                  <a:cubicBezTo>
                    <a:pt x="141" y="72"/>
                    <a:pt x="141" y="72"/>
                    <a:pt x="141" y="72"/>
                  </a:cubicBezTo>
                  <a:lnTo>
                    <a:pt x="141" y="72"/>
                  </a:lnTo>
                  <a:cubicBezTo>
                    <a:pt x="130" y="72"/>
                    <a:pt x="127" y="73"/>
                    <a:pt x="130" y="75"/>
                  </a:cubicBezTo>
                  <a:lnTo>
                    <a:pt x="130" y="75"/>
                  </a:lnTo>
                  <a:cubicBezTo>
                    <a:pt x="112" y="79"/>
                    <a:pt x="96" y="84"/>
                    <a:pt x="96" y="84"/>
                  </a:cubicBezTo>
                  <a:cubicBezTo>
                    <a:pt x="108" y="96"/>
                    <a:pt x="156" y="132"/>
                    <a:pt x="179" y="132"/>
                  </a:cubicBezTo>
                  <a:cubicBezTo>
                    <a:pt x="148" y="138"/>
                    <a:pt x="186" y="148"/>
                    <a:pt x="201" y="152"/>
                  </a:cubicBezTo>
                  <a:lnTo>
                    <a:pt x="201" y="152"/>
                  </a:lnTo>
                  <a:cubicBezTo>
                    <a:pt x="180" y="149"/>
                    <a:pt x="166" y="147"/>
                    <a:pt x="158" y="147"/>
                  </a:cubicBezTo>
                  <a:cubicBezTo>
                    <a:pt x="158" y="147"/>
                    <a:pt x="157" y="147"/>
                    <a:pt x="157" y="147"/>
                  </a:cubicBezTo>
                  <a:lnTo>
                    <a:pt x="157" y="147"/>
                  </a:lnTo>
                  <a:cubicBezTo>
                    <a:pt x="160" y="148"/>
                    <a:pt x="164" y="149"/>
                    <a:pt x="167" y="149"/>
                  </a:cubicBezTo>
                  <a:lnTo>
                    <a:pt x="167" y="149"/>
                  </a:lnTo>
                  <a:cubicBezTo>
                    <a:pt x="163" y="149"/>
                    <a:pt x="158" y="148"/>
                    <a:pt x="153" y="148"/>
                  </a:cubicBezTo>
                  <a:lnTo>
                    <a:pt x="153" y="148"/>
                  </a:lnTo>
                  <a:cubicBezTo>
                    <a:pt x="131" y="150"/>
                    <a:pt x="183" y="171"/>
                    <a:pt x="132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58" y="191"/>
                    <a:pt x="170" y="199"/>
                    <a:pt x="184" y="203"/>
                  </a:cubicBezTo>
                  <a:lnTo>
                    <a:pt x="108" y="203"/>
                  </a:lnTo>
                  <a:cubicBezTo>
                    <a:pt x="215" y="203"/>
                    <a:pt x="72" y="203"/>
                    <a:pt x="156" y="215"/>
                  </a:cubicBezTo>
                  <a:cubicBezTo>
                    <a:pt x="156" y="215"/>
                    <a:pt x="97" y="234"/>
                    <a:pt x="77" y="238"/>
                  </a:cubicBezTo>
                  <a:lnTo>
                    <a:pt x="77" y="238"/>
                  </a:lnTo>
                  <a:cubicBezTo>
                    <a:pt x="76" y="238"/>
                    <a:pt x="74" y="239"/>
                    <a:pt x="72" y="239"/>
                  </a:cubicBezTo>
                  <a:cubicBezTo>
                    <a:pt x="72" y="239"/>
                    <a:pt x="108" y="244"/>
                    <a:pt x="136" y="247"/>
                  </a:cubicBezTo>
                  <a:lnTo>
                    <a:pt x="136" y="247"/>
                  </a:lnTo>
                  <a:cubicBezTo>
                    <a:pt x="136" y="247"/>
                    <a:pt x="136" y="247"/>
                    <a:pt x="136" y="247"/>
                  </a:cubicBezTo>
                  <a:cubicBezTo>
                    <a:pt x="137" y="247"/>
                    <a:pt x="138" y="248"/>
                    <a:pt x="139" y="248"/>
                  </a:cubicBezTo>
                  <a:lnTo>
                    <a:pt x="139" y="248"/>
                  </a:lnTo>
                  <a:cubicBezTo>
                    <a:pt x="138" y="248"/>
                    <a:pt x="137" y="248"/>
                    <a:pt x="136" y="247"/>
                  </a:cubicBezTo>
                  <a:lnTo>
                    <a:pt x="136" y="247"/>
                  </a:lnTo>
                  <a:cubicBezTo>
                    <a:pt x="133" y="247"/>
                    <a:pt x="132" y="248"/>
                    <a:pt x="132" y="251"/>
                  </a:cubicBezTo>
                  <a:lnTo>
                    <a:pt x="148" y="251"/>
                  </a:lnTo>
                  <a:cubicBezTo>
                    <a:pt x="144" y="249"/>
                    <a:pt x="141" y="248"/>
                    <a:pt x="139" y="248"/>
                  </a:cubicBezTo>
                  <a:lnTo>
                    <a:pt x="139" y="248"/>
                  </a:lnTo>
                  <a:cubicBezTo>
                    <a:pt x="152" y="249"/>
                    <a:pt x="164" y="251"/>
                    <a:pt x="168" y="251"/>
                  </a:cubicBezTo>
                  <a:lnTo>
                    <a:pt x="148" y="251"/>
                  </a:lnTo>
                  <a:cubicBezTo>
                    <a:pt x="156" y="254"/>
                    <a:pt x="166" y="259"/>
                    <a:pt x="173" y="261"/>
                  </a:cubicBezTo>
                  <a:lnTo>
                    <a:pt x="173" y="261"/>
                  </a:lnTo>
                  <a:cubicBezTo>
                    <a:pt x="122" y="251"/>
                    <a:pt x="142" y="251"/>
                    <a:pt x="96" y="251"/>
                  </a:cubicBezTo>
                  <a:cubicBezTo>
                    <a:pt x="120" y="263"/>
                    <a:pt x="120" y="263"/>
                    <a:pt x="108" y="263"/>
                  </a:cubicBezTo>
                  <a:cubicBezTo>
                    <a:pt x="132" y="263"/>
                    <a:pt x="156" y="263"/>
                    <a:pt x="179" y="275"/>
                  </a:cubicBezTo>
                  <a:cubicBezTo>
                    <a:pt x="156" y="275"/>
                    <a:pt x="127" y="280"/>
                    <a:pt x="106" y="280"/>
                  </a:cubicBezTo>
                  <a:cubicBezTo>
                    <a:pt x="96" y="280"/>
                    <a:pt x="88" y="279"/>
                    <a:pt x="84" y="275"/>
                  </a:cubicBezTo>
                  <a:lnTo>
                    <a:pt x="84" y="275"/>
                  </a:lnTo>
                  <a:cubicBezTo>
                    <a:pt x="90" y="281"/>
                    <a:pt x="102" y="281"/>
                    <a:pt x="114" y="281"/>
                  </a:cubicBezTo>
                  <a:cubicBezTo>
                    <a:pt x="126" y="281"/>
                    <a:pt x="138" y="281"/>
                    <a:pt x="144" y="286"/>
                  </a:cubicBezTo>
                  <a:cubicBezTo>
                    <a:pt x="88" y="286"/>
                    <a:pt x="144" y="302"/>
                    <a:pt x="138" y="302"/>
                  </a:cubicBezTo>
                  <a:cubicBezTo>
                    <a:pt x="135" y="302"/>
                    <a:pt x="119" y="299"/>
                    <a:pt x="73" y="289"/>
                  </a:cubicBezTo>
                  <a:lnTo>
                    <a:pt x="73" y="289"/>
                  </a:lnTo>
                  <a:cubicBezTo>
                    <a:pt x="91" y="291"/>
                    <a:pt x="100" y="292"/>
                    <a:pt x="102" y="292"/>
                  </a:cubicBezTo>
                  <a:cubicBezTo>
                    <a:pt x="108" y="292"/>
                    <a:pt x="68" y="286"/>
                    <a:pt x="60" y="286"/>
                  </a:cubicBezTo>
                  <a:cubicBezTo>
                    <a:pt x="65" y="287"/>
                    <a:pt x="69" y="288"/>
                    <a:pt x="73" y="289"/>
                  </a:cubicBezTo>
                  <a:lnTo>
                    <a:pt x="73" y="289"/>
                  </a:lnTo>
                  <a:cubicBezTo>
                    <a:pt x="67" y="288"/>
                    <a:pt x="59" y="288"/>
                    <a:pt x="51" y="287"/>
                  </a:cubicBezTo>
                  <a:lnTo>
                    <a:pt x="51" y="287"/>
                  </a:lnTo>
                  <a:cubicBezTo>
                    <a:pt x="63" y="289"/>
                    <a:pt x="85" y="310"/>
                    <a:pt x="96" y="310"/>
                  </a:cubicBezTo>
                  <a:cubicBezTo>
                    <a:pt x="72" y="310"/>
                    <a:pt x="72" y="322"/>
                    <a:pt x="96" y="322"/>
                  </a:cubicBezTo>
                  <a:lnTo>
                    <a:pt x="37" y="322"/>
                  </a:lnTo>
                  <a:cubicBezTo>
                    <a:pt x="72" y="322"/>
                    <a:pt x="96" y="322"/>
                    <a:pt x="132" y="334"/>
                  </a:cubicBezTo>
                  <a:lnTo>
                    <a:pt x="72" y="334"/>
                  </a:lnTo>
                  <a:cubicBezTo>
                    <a:pt x="126" y="340"/>
                    <a:pt x="114" y="340"/>
                    <a:pt x="86" y="340"/>
                  </a:cubicBezTo>
                  <a:cubicBezTo>
                    <a:pt x="57" y="340"/>
                    <a:pt x="13" y="340"/>
                    <a:pt x="1" y="346"/>
                  </a:cubicBezTo>
                  <a:cubicBezTo>
                    <a:pt x="48" y="346"/>
                    <a:pt x="60" y="358"/>
                    <a:pt x="108" y="358"/>
                  </a:cubicBezTo>
                  <a:lnTo>
                    <a:pt x="84" y="358"/>
                  </a:lnTo>
                  <a:cubicBezTo>
                    <a:pt x="68" y="358"/>
                    <a:pt x="101" y="363"/>
                    <a:pt x="124" y="367"/>
                  </a:cubicBezTo>
                  <a:lnTo>
                    <a:pt x="124" y="367"/>
                  </a:lnTo>
                  <a:cubicBezTo>
                    <a:pt x="128" y="365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4" y="367"/>
                    <a:pt x="124" y="367"/>
                  </a:cubicBezTo>
                  <a:lnTo>
                    <a:pt x="124" y="367"/>
                  </a:lnTo>
                  <a:cubicBezTo>
                    <a:pt x="116" y="371"/>
                    <a:pt x="106" y="377"/>
                    <a:pt x="113" y="377"/>
                  </a:cubicBezTo>
                  <a:cubicBezTo>
                    <a:pt x="116" y="377"/>
                    <a:pt x="121" y="376"/>
                    <a:pt x="130" y="373"/>
                  </a:cubicBezTo>
                  <a:lnTo>
                    <a:pt x="130" y="373"/>
                  </a:lnTo>
                  <a:cubicBezTo>
                    <a:pt x="128" y="372"/>
                    <a:pt x="125" y="371"/>
                    <a:pt x="120" y="370"/>
                  </a:cubicBezTo>
                  <a:cubicBezTo>
                    <a:pt x="122" y="369"/>
                    <a:pt x="124" y="368"/>
                    <a:pt x="125" y="367"/>
                  </a:cubicBezTo>
                  <a:lnTo>
                    <a:pt x="125" y="367"/>
                  </a:lnTo>
                  <a:cubicBezTo>
                    <a:pt x="136" y="369"/>
                    <a:pt x="144" y="370"/>
                    <a:pt x="144" y="370"/>
                  </a:cubicBezTo>
                  <a:cubicBezTo>
                    <a:pt x="139" y="371"/>
                    <a:pt x="134" y="373"/>
                    <a:pt x="130" y="373"/>
                  </a:cubicBezTo>
                  <a:lnTo>
                    <a:pt x="130" y="373"/>
                  </a:lnTo>
                  <a:cubicBezTo>
                    <a:pt x="135" y="376"/>
                    <a:pt x="132" y="377"/>
                    <a:pt x="124" y="378"/>
                  </a:cubicBezTo>
                  <a:lnTo>
                    <a:pt x="124" y="378"/>
                  </a:lnTo>
                  <a:cubicBezTo>
                    <a:pt x="67" y="374"/>
                    <a:pt x="41" y="373"/>
                    <a:pt x="32" y="373"/>
                  </a:cubicBezTo>
                  <a:cubicBezTo>
                    <a:pt x="15" y="373"/>
                    <a:pt x="75" y="378"/>
                    <a:pt x="110" y="378"/>
                  </a:cubicBezTo>
                  <a:cubicBezTo>
                    <a:pt x="115" y="378"/>
                    <a:pt x="120" y="378"/>
                    <a:pt x="124" y="378"/>
                  </a:cubicBezTo>
                  <a:lnTo>
                    <a:pt x="124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44" y="382"/>
                    <a:pt x="144" y="382"/>
                    <a:pt x="179" y="394"/>
                  </a:cubicBezTo>
                  <a:cubicBezTo>
                    <a:pt x="84" y="394"/>
                    <a:pt x="120" y="394"/>
                    <a:pt x="13" y="406"/>
                  </a:cubicBezTo>
                  <a:cubicBezTo>
                    <a:pt x="37" y="406"/>
                    <a:pt x="66" y="400"/>
                    <a:pt x="93" y="400"/>
                  </a:cubicBezTo>
                  <a:cubicBezTo>
                    <a:pt x="107" y="400"/>
                    <a:pt x="120" y="402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4" y="417"/>
                  </a:cubicBezTo>
                  <a:lnTo>
                    <a:pt x="120" y="417"/>
                  </a:lnTo>
                  <a:cubicBezTo>
                    <a:pt x="113" y="431"/>
                    <a:pt x="114" y="437"/>
                    <a:pt x="121" y="437"/>
                  </a:cubicBezTo>
                  <a:cubicBezTo>
                    <a:pt x="122" y="437"/>
                    <a:pt x="123" y="437"/>
                    <a:pt x="124" y="437"/>
                  </a:cubicBezTo>
                  <a:lnTo>
                    <a:pt x="124" y="437"/>
                  </a:lnTo>
                  <a:cubicBezTo>
                    <a:pt x="105" y="445"/>
                    <a:pt x="114" y="449"/>
                    <a:pt x="132" y="449"/>
                  </a:cubicBezTo>
                  <a:cubicBezTo>
                    <a:pt x="146" y="449"/>
                    <a:pt x="165" y="447"/>
                    <a:pt x="183" y="443"/>
                  </a:cubicBezTo>
                  <a:lnTo>
                    <a:pt x="183" y="443"/>
                  </a:lnTo>
                  <a:cubicBezTo>
                    <a:pt x="161" y="448"/>
                    <a:pt x="155" y="452"/>
                    <a:pt x="155" y="453"/>
                  </a:cubicBezTo>
                  <a:lnTo>
                    <a:pt x="155" y="453"/>
                  </a:lnTo>
                  <a:cubicBezTo>
                    <a:pt x="146" y="453"/>
                    <a:pt x="135" y="453"/>
                    <a:pt x="120" y="453"/>
                  </a:cubicBezTo>
                  <a:cubicBezTo>
                    <a:pt x="144" y="465"/>
                    <a:pt x="168" y="465"/>
                    <a:pt x="203" y="465"/>
                  </a:cubicBezTo>
                  <a:lnTo>
                    <a:pt x="168" y="465"/>
                  </a:lnTo>
                  <a:cubicBezTo>
                    <a:pt x="227" y="465"/>
                    <a:pt x="287" y="477"/>
                    <a:pt x="346" y="477"/>
                  </a:cubicBezTo>
                  <a:cubicBezTo>
                    <a:pt x="314" y="481"/>
                    <a:pt x="297" y="482"/>
                    <a:pt x="284" y="482"/>
                  </a:cubicBezTo>
                  <a:cubicBezTo>
                    <a:pt x="259" y="482"/>
                    <a:pt x="251" y="477"/>
                    <a:pt x="179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27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2" y="489"/>
                  </a:cubicBezTo>
                  <a:lnTo>
                    <a:pt x="132" y="489"/>
                  </a:lnTo>
                  <a:cubicBezTo>
                    <a:pt x="144" y="501"/>
                    <a:pt x="156" y="501"/>
                    <a:pt x="168" y="501"/>
                  </a:cubicBezTo>
                  <a:lnTo>
                    <a:pt x="132" y="501"/>
                  </a:lnTo>
                  <a:cubicBezTo>
                    <a:pt x="156" y="501"/>
                    <a:pt x="179" y="501"/>
                    <a:pt x="203" y="513"/>
                  </a:cubicBezTo>
                  <a:lnTo>
                    <a:pt x="190" y="513"/>
                  </a:lnTo>
                  <a:cubicBezTo>
                    <a:pt x="191" y="515"/>
                    <a:pt x="191" y="517"/>
                    <a:pt x="191" y="520"/>
                  </a:cubicBezTo>
                  <a:lnTo>
                    <a:pt x="191" y="520"/>
                  </a:lnTo>
                  <a:cubicBezTo>
                    <a:pt x="191" y="520"/>
                    <a:pt x="191" y="519"/>
                    <a:pt x="190" y="519"/>
                  </a:cubicBezTo>
                  <a:cubicBezTo>
                    <a:pt x="189" y="519"/>
                    <a:pt x="183" y="525"/>
                    <a:pt x="168" y="525"/>
                  </a:cubicBezTo>
                  <a:cubicBezTo>
                    <a:pt x="156" y="548"/>
                    <a:pt x="299" y="548"/>
                    <a:pt x="227" y="548"/>
                  </a:cubicBezTo>
                  <a:lnTo>
                    <a:pt x="144" y="548"/>
                  </a:lnTo>
                  <a:cubicBezTo>
                    <a:pt x="215" y="548"/>
                    <a:pt x="287" y="548"/>
                    <a:pt x="358" y="560"/>
                  </a:cubicBezTo>
                  <a:cubicBezTo>
                    <a:pt x="322" y="554"/>
                    <a:pt x="287" y="554"/>
                    <a:pt x="251" y="554"/>
                  </a:cubicBezTo>
                  <a:cubicBezTo>
                    <a:pt x="215" y="554"/>
                    <a:pt x="179" y="554"/>
                    <a:pt x="144" y="548"/>
                  </a:cubicBezTo>
                  <a:lnTo>
                    <a:pt x="144" y="548"/>
                  </a:lnTo>
                  <a:cubicBezTo>
                    <a:pt x="132" y="560"/>
                    <a:pt x="227" y="560"/>
                    <a:pt x="227" y="560"/>
                  </a:cubicBezTo>
                  <a:cubicBezTo>
                    <a:pt x="203" y="560"/>
                    <a:pt x="168" y="560"/>
                    <a:pt x="144" y="572"/>
                  </a:cubicBezTo>
                  <a:cubicBezTo>
                    <a:pt x="162" y="566"/>
                    <a:pt x="176" y="563"/>
                    <a:pt x="191" y="563"/>
                  </a:cubicBezTo>
                  <a:cubicBezTo>
                    <a:pt x="206" y="563"/>
                    <a:pt x="221" y="566"/>
                    <a:pt x="239" y="572"/>
                  </a:cubicBezTo>
                  <a:lnTo>
                    <a:pt x="132" y="572"/>
                  </a:lnTo>
                  <a:cubicBezTo>
                    <a:pt x="132" y="572"/>
                    <a:pt x="144" y="572"/>
                    <a:pt x="144" y="584"/>
                  </a:cubicBezTo>
                  <a:cubicBezTo>
                    <a:pt x="157" y="584"/>
                    <a:pt x="193" y="592"/>
                    <a:pt x="223" y="596"/>
                  </a:cubicBezTo>
                  <a:lnTo>
                    <a:pt x="156" y="596"/>
                  </a:lnTo>
                  <a:cubicBezTo>
                    <a:pt x="179" y="596"/>
                    <a:pt x="202" y="596"/>
                    <a:pt x="225" y="596"/>
                  </a:cubicBezTo>
                  <a:lnTo>
                    <a:pt x="225" y="596"/>
                  </a:lnTo>
                  <a:cubicBezTo>
                    <a:pt x="238" y="598"/>
                    <a:pt x="250" y="599"/>
                    <a:pt x="259" y="599"/>
                  </a:cubicBezTo>
                  <a:cubicBezTo>
                    <a:pt x="265" y="599"/>
                    <a:pt x="270" y="599"/>
                    <a:pt x="273" y="597"/>
                  </a:cubicBezTo>
                  <a:lnTo>
                    <a:pt x="273" y="597"/>
                  </a:lnTo>
                  <a:cubicBezTo>
                    <a:pt x="315" y="599"/>
                    <a:pt x="356" y="602"/>
                    <a:pt x="394" y="608"/>
                  </a:cubicBezTo>
                  <a:cubicBezTo>
                    <a:pt x="358" y="608"/>
                    <a:pt x="370" y="608"/>
                    <a:pt x="406" y="620"/>
                  </a:cubicBezTo>
                  <a:cubicBezTo>
                    <a:pt x="321" y="611"/>
                    <a:pt x="237" y="603"/>
                    <a:pt x="157" y="603"/>
                  </a:cubicBezTo>
                  <a:cubicBezTo>
                    <a:pt x="124" y="603"/>
                    <a:pt x="92" y="604"/>
                    <a:pt x="60" y="608"/>
                  </a:cubicBezTo>
                  <a:cubicBezTo>
                    <a:pt x="96" y="608"/>
                    <a:pt x="132" y="620"/>
                    <a:pt x="156" y="620"/>
                  </a:cubicBezTo>
                  <a:cubicBezTo>
                    <a:pt x="144" y="608"/>
                    <a:pt x="120" y="608"/>
                    <a:pt x="108" y="608"/>
                  </a:cubicBezTo>
                  <a:cubicBezTo>
                    <a:pt x="156" y="608"/>
                    <a:pt x="203" y="608"/>
                    <a:pt x="239" y="620"/>
                  </a:cubicBezTo>
                  <a:lnTo>
                    <a:pt x="132" y="620"/>
                  </a:lnTo>
                  <a:cubicBezTo>
                    <a:pt x="144" y="632"/>
                    <a:pt x="144" y="632"/>
                    <a:pt x="156" y="632"/>
                  </a:cubicBezTo>
                  <a:cubicBezTo>
                    <a:pt x="146" y="632"/>
                    <a:pt x="127" y="640"/>
                    <a:pt x="114" y="643"/>
                  </a:cubicBezTo>
                  <a:lnTo>
                    <a:pt x="114" y="643"/>
                  </a:lnTo>
                  <a:cubicBezTo>
                    <a:pt x="207" y="632"/>
                    <a:pt x="301" y="632"/>
                    <a:pt x="394" y="632"/>
                  </a:cubicBezTo>
                  <a:cubicBezTo>
                    <a:pt x="310" y="644"/>
                    <a:pt x="239" y="644"/>
                    <a:pt x="156" y="644"/>
                  </a:cubicBezTo>
                  <a:cubicBezTo>
                    <a:pt x="156" y="644"/>
                    <a:pt x="156" y="644"/>
                    <a:pt x="156" y="644"/>
                  </a:cubicBezTo>
                  <a:lnTo>
                    <a:pt x="156" y="644"/>
                  </a:lnTo>
                  <a:cubicBezTo>
                    <a:pt x="162" y="650"/>
                    <a:pt x="185" y="653"/>
                    <a:pt x="196" y="653"/>
                  </a:cubicBezTo>
                  <a:cubicBezTo>
                    <a:pt x="203" y="653"/>
                    <a:pt x="204" y="651"/>
                    <a:pt x="188" y="648"/>
                  </a:cubicBezTo>
                  <a:lnTo>
                    <a:pt x="188" y="648"/>
                  </a:lnTo>
                  <a:cubicBezTo>
                    <a:pt x="230" y="652"/>
                    <a:pt x="265" y="648"/>
                    <a:pt x="322" y="667"/>
                  </a:cubicBezTo>
                  <a:cubicBezTo>
                    <a:pt x="275" y="667"/>
                    <a:pt x="251" y="691"/>
                    <a:pt x="203" y="691"/>
                  </a:cubicBezTo>
                  <a:lnTo>
                    <a:pt x="179" y="691"/>
                  </a:lnTo>
                  <a:cubicBezTo>
                    <a:pt x="156" y="691"/>
                    <a:pt x="227" y="697"/>
                    <a:pt x="249" y="697"/>
                  </a:cubicBezTo>
                  <a:cubicBezTo>
                    <a:pt x="260" y="697"/>
                    <a:pt x="259" y="695"/>
                    <a:pt x="227" y="691"/>
                  </a:cubicBezTo>
                  <a:cubicBezTo>
                    <a:pt x="275" y="691"/>
                    <a:pt x="334" y="691"/>
                    <a:pt x="382" y="703"/>
                  </a:cubicBezTo>
                  <a:lnTo>
                    <a:pt x="358" y="703"/>
                  </a:lnTo>
                  <a:cubicBezTo>
                    <a:pt x="346" y="703"/>
                    <a:pt x="441" y="715"/>
                    <a:pt x="418" y="715"/>
                  </a:cubicBezTo>
                  <a:cubicBezTo>
                    <a:pt x="360" y="720"/>
                    <a:pt x="317" y="724"/>
                    <a:pt x="285" y="727"/>
                  </a:cubicBezTo>
                  <a:lnTo>
                    <a:pt x="285" y="727"/>
                  </a:lnTo>
                  <a:cubicBezTo>
                    <a:pt x="307" y="726"/>
                    <a:pt x="543" y="723"/>
                    <a:pt x="501" y="715"/>
                  </a:cubicBezTo>
                  <a:lnTo>
                    <a:pt x="489" y="715"/>
                  </a:lnTo>
                  <a:cubicBezTo>
                    <a:pt x="489" y="703"/>
                    <a:pt x="453" y="703"/>
                    <a:pt x="453" y="691"/>
                  </a:cubicBezTo>
                  <a:cubicBezTo>
                    <a:pt x="453" y="667"/>
                    <a:pt x="525" y="667"/>
                    <a:pt x="537" y="656"/>
                  </a:cubicBezTo>
                  <a:cubicBezTo>
                    <a:pt x="537" y="656"/>
                    <a:pt x="453" y="632"/>
                    <a:pt x="441" y="632"/>
                  </a:cubicBezTo>
                  <a:cubicBezTo>
                    <a:pt x="441" y="632"/>
                    <a:pt x="465" y="608"/>
                    <a:pt x="477" y="608"/>
                  </a:cubicBezTo>
                  <a:cubicBezTo>
                    <a:pt x="441" y="596"/>
                    <a:pt x="453" y="596"/>
                    <a:pt x="477" y="596"/>
                  </a:cubicBezTo>
                  <a:cubicBezTo>
                    <a:pt x="465" y="596"/>
                    <a:pt x="453" y="596"/>
                    <a:pt x="441" y="584"/>
                  </a:cubicBezTo>
                  <a:lnTo>
                    <a:pt x="418" y="584"/>
                  </a:lnTo>
                  <a:cubicBezTo>
                    <a:pt x="489" y="584"/>
                    <a:pt x="382" y="584"/>
                    <a:pt x="453" y="572"/>
                  </a:cubicBezTo>
                  <a:lnTo>
                    <a:pt x="370" y="572"/>
                  </a:lnTo>
                  <a:cubicBezTo>
                    <a:pt x="382" y="572"/>
                    <a:pt x="394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395" y="512"/>
                    <a:pt x="441" y="501"/>
                  </a:cubicBezTo>
                  <a:lnTo>
                    <a:pt x="441" y="501"/>
                  </a:lnTo>
                  <a:cubicBezTo>
                    <a:pt x="439" y="501"/>
                    <a:pt x="436" y="501"/>
                    <a:pt x="434" y="502"/>
                  </a:cubicBezTo>
                  <a:lnTo>
                    <a:pt x="434" y="502"/>
                  </a:lnTo>
                  <a:cubicBezTo>
                    <a:pt x="433" y="501"/>
                    <a:pt x="428" y="501"/>
                    <a:pt x="418" y="501"/>
                  </a:cubicBezTo>
                  <a:cubicBezTo>
                    <a:pt x="572" y="489"/>
                    <a:pt x="346" y="489"/>
                    <a:pt x="489" y="489"/>
                  </a:cubicBezTo>
                  <a:cubicBezTo>
                    <a:pt x="484" y="486"/>
                    <a:pt x="481" y="485"/>
                    <a:pt x="479" y="483"/>
                  </a:cubicBezTo>
                  <a:lnTo>
                    <a:pt x="479" y="483"/>
                  </a:lnTo>
                  <a:cubicBezTo>
                    <a:pt x="447" y="477"/>
                    <a:pt x="411" y="477"/>
                    <a:pt x="382" y="477"/>
                  </a:cubicBezTo>
                  <a:lnTo>
                    <a:pt x="358" y="477"/>
                  </a:lnTo>
                  <a:cubicBezTo>
                    <a:pt x="382" y="477"/>
                    <a:pt x="406" y="477"/>
                    <a:pt x="418" y="465"/>
                  </a:cubicBezTo>
                  <a:cubicBezTo>
                    <a:pt x="418" y="465"/>
                    <a:pt x="358" y="441"/>
                    <a:pt x="358" y="441"/>
                  </a:cubicBezTo>
                  <a:cubicBezTo>
                    <a:pt x="370" y="441"/>
                    <a:pt x="382" y="429"/>
                    <a:pt x="394" y="429"/>
                  </a:cubicBezTo>
                  <a:cubicBezTo>
                    <a:pt x="387" y="429"/>
                    <a:pt x="373" y="426"/>
                    <a:pt x="359" y="424"/>
                  </a:cubicBezTo>
                  <a:lnTo>
                    <a:pt x="359" y="424"/>
                  </a:lnTo>
                  <a:cubicBezTo>
                    <a:pt x="367" y="423"/>
                    <a:pt x="371" y="423"/>
                    <a:pt x="373" y="423"/>
                  </a:cubicBezTo>
                  <a:cubicBezTo>
                    <a:pt x="376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cubicBezTo>
                    <a:pt x="465" y="406"/>
                    <a:pt x="441" y="394"/>
                    <a:pt x="406" y="382"/>
                  </a:cubicBezTo>
                  <a:lnTo>
                    <a:pt x="432" y="382"/>
                  </a:lnTo>
                  <a:cubicBezTo>
                    <a:pt x="427" y="376"/>
                    <a:pt x="417" y="365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06" y="322"/>
                    <a:pt x="394" y="322"/>
                  </a:cubicBezTo>
                  <a:cubicBezTo>
                    <a:pt x="418" y="322"/>
                    <a:pt x="465" y="322"/>
                    <a:pt x="382" y="310"/>
                  </a:cubicBezTo>
                  <a:cubicBezTo>
                    <a:pt x="413" y="300"/>
                    <a:pt x="443" y="272"/>
                    <a:pt x="459" y="272"/>
                  </a:cubicBezTo>
                  <a:cubicBezTo>
                    <a:pt x="460" y="272"/>
                    <a:pt x="461" y="272"/>
                    <a:pt x="462" y="273"/>
                  </a:cubicBezTo>
                  <a:lnTo>
                    <a:pt x="462" y="273"/>
                  </a:lnTo>
                  <a:cubicBezTo>
                    <a:pt x="446" y="263"/>
                    <a:pt x="421" y="258"/>
                    <a:pt x="394" y="256"/>
                  </a:cubicBezTo>
                  <a:lnTo>
                    <a:pt x="394" y="256"/>
                  </a:lnTo>
                  <a:cubicBezTo>
                    <a:pt x="423" y="246"/>
                    <a:pt x="448" y="229"/>
                    <a:pt x="453" y="203"/>
                  </a:cubicBezTo>
                  <a:lnTo>
                    <a:pt x="441" y="203"/>
                  </a:lnTo>
                  <a:cubicBezTo>
                    <a:pt x="429" y="191"/>
                    <a:pt x="418" y="191"/>
                    <a:pt x="406" y="191"/>
                  </a:cubicBezTo>
                  <a:cubicBezTo>
                    <a:pt x="429" y="191"/>
                    <a:pt x="441" y="191"/>
                    <a:pt x="465" y="203"/>
                  </a:cubicBezTo>
                  <a:cubicBezTo>
                    <a:pt x="453" y="191"/>
                    <a:pt x="418" y="191"/>
                    <a:pt x="418" y="191"/>
                  </a:cubicBezTo>
                  <a:cubicBezTo>
                    <a:pt x="418" y="191"/>
                    <a:pt x="423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29" y="179"/>
                    <a:pt x="429" y="179"/>
                  </a:cubicBezTo>
                  <a:lnTo>
                    <a:pt x="370" y="179"/>
                  </a:lnTo>
                  <a:cubicBezTo>
                    <a:pt x="441" y="179"/>
                    <a:pt x="382" y="155"/>
                    <a:pt x="418" y="155"/>
                  </a:cubicBezTo>
                  <a:cubicBezTo>
                    <a:pt x="404" y="155"/>
                    <a:pt x="388" y="145"/>
                    <a:pt x="371" y="137"/>
                  </a:cubicBezTo>
                  <a:lnTo>
                    <a:pt x="371" y="137"/>
                  </a:lnTo>
                  <a:cubicBezTo>
                    <a:pt x="373" y="137"/>
                    <a:pt x="374" y="137"/>
                    <a:pt x="376" y="137"/>
                  </a:cubicBezTo>
                  <a:cubicBezTo>
                    <a:pt x="400" y="137"/>
                    <a:pt x="422" y="132"/>
                    <a:pt x="453" y="132"/>
                  </a:cubicBezTo>
                  <a:cubicBezTo>
                    <a:pt x="429" y="120"/>
                    <a:pt x="406" y="120"/>
                    <a:pt x="370" y="120"/>
                  </a:cubicBezTo>
                  <a:cubicBezTo>
                    <a:pt x="406" y="108"/>
                    <a:pt x="501" y="96"/>
                    <a:pt x="394" y="84"/>
                  </a:cubicBezTo>
                  <a:lnTo>
                    <a:pt x="465" y="84"/>
                  </a:lnTo>
                  <a:cubicBezTo>
                    <a:pt x="452" y="81"/>
                    <a:pt x="443" y="80"/>
                    <a:pt x="437" y="80"/>
                  </a:cubicBezTo>
                  <a:cubicBezTo>
                    <a:pt x="427" y="80"/>
                    <a:pt x="426" y="83"/>
                    <a:pt x="421" y="83"/>
                  </a:cubicBezTo>
                  <a:cubicBezTo>
                    <a:pt x="418" y="83"/>
                    <a:pt x="411" y="81"/>
                    <a:pt x="394" y="72"/>
                  </a:cubicBezTo>
                  <a:cubicBezTo>
                    <a:pt x="477" y="48"/>
                    <a:pt x="310" y="48"/>
                    <a:pt x="465" y="13"/>
                  </a:cubicBezTo>
                  <a:lnTo>
                    <a:pt x="382" y="13"/>
                  </a:lnTo>
                  <a:cubicBezTo>
                    <a:pt x="451" y="13"/>
                    <a:pt x="397" y="13"/>
                    <a:pt x="431" y="6"/>
                  </a:cubicBezTo>
                  <a:lnTo>
                    <a:pt x="431" y="6"/>
                  </a:lnTo>
                  <a:cubicBezTo>
                    <a:pt x="416" y="5"/>
                    <a:pt x="403" y="1"/>
                    <a:pt x="382" y="1"/>
                  </a:cubicBezTo>
                  <a:close/>
                  <a:moveTo>
                    <a:pt x="285" y="727"/>
                  </a:moveTo>
                  <a:cubicBezTo>
                    <a:pt x="283" y="727"/>
                    <a:pt x="283" y="727"/>
                    <a:pt x="283" y="727"/>
                  </a:cubicBezTo>
                  <a:lnTo>
                    <a:pt x="283" y="727"/>
                  </a:lnTo>
                  <a:cubicBezTo>
                    <a:pt x="284" y="727"/>
                    <a:pt x="284" y="727"/>
                    <a:pt x="285" y="727"/>
                  </a:cubicBezTo>
                  <a:close/>
                  <a:moveTo>
                    <a:pt x="334" y="715"/>
                  </a:moveTo>
                  <a:cubicBezTo>
                    <a:pt x="310" y="715"/>
                    <a:pt x="287" y="727"/>
                    <a:pt x="263" y="727"/>
                  </a:cubicBezTo>
                  <a:cubicBezTo>
                    <a:pt x="264" y="727"/>
                    <a:pt x="265" y="728"/>
                    <a:pt x="266" y="728"/>
                  </a:cubicBezTo>
                  <a:lnTo>
                    <a:pt x="266" y="728"/>
                  </a:lnTo>
                  <a:cubicBezTo>
                    <a:pt x="299" y="724"/>
                    <a:pt x="334" y="719"/>
                    <a:pt x="334" y="715"/>
                  </a:cubicBezTo>
                  <a:close/>
                  <a:moveTo>
                    <a:pt x="248" y="730"/>
                  </a:moveTo>
                  <a:lnTo>
                    <a:pt x="248" y="730"/>
                  </a:lnTo>
                  <a:cubicBezTo>
                    <a:pt x="218" y="733"/>
                    <a:pt x="207" y="734"/>
                    <a:pt x="208" y="734"/>
                  </a:cubicBezTo>
                  <a:cubicBezTo>
                    <a:pt x="209" y="734"/>
                    <a:pt x="227" y="732"/>
                    <a:pt x="248" y="730"/>
                  </a:cubicBezTo>
                  <a:close/>
                  <a:moveTo>
                    <a:pt x="283" y="727"/>
                  </a:moveTo>
                  <a:lnTo>
                    <a:pt x="283" y="727"/>
                  </a:lnTo>
                  <a:cubicBezTo>
                    <a:pt x="277" y="727"/>
                    <a:pt x="272" y="728"/>
                    <a:pt x="267" y="728"/>
                  </a:cubicBezTo>
                  <a:lnTo>
                    <a:pt x="267" y="728"/>
                  </a:lnTo>
                  <a:cubicBezTo>
                    <a:pt x="267" y="728"/>
                    <a:pt x="266" y="728"/>
                    <a:pt x="266" y="728"/>
                  </a:cubicBezTo>
                  <a:lnTo>
                    <a:pt x="266" y="728"/>
                  </a:lnTo>
                  <a:cubicBezTo>
                    <a:pt x="260" y="729"/>
                    <a:pt x="254" y="729"/>
                    <a:pt x="248" y="730"/>
                  </a:cubicBezTo>
                  <a:lnTo>
                    <a:pt x="248" y="730"/>
                  </a:lnTo>
                  <a:cubicBezTo>
                    <a:pt x="254" y="729"/>
                    <a:pt x="260" y="729"/>
                    <a:pt x="267" y="728"/>
                  </a:cubicBezTo>
                  <a:lnTo>
                    <a:pt x="267" y="728"/>
                  </a:lnTo>
                  <a:cubicBezTo>
                    <a:pt x="289" y="735"/>
                    <a:pt x="323" y="742"/>
                    <a:pt x="354" y="746"/>
                  </a:cubicBezTo>
                  <a:lnTo>
                    <a:pt x="354" y="746"/>
                  </a:lnTo>
                  <a:cubicBezTo>
                    <a:pt x="351" y="747"/>
                    <a:pt x="348" y="749"/>
                    <a:pt x="346" y="751"/>
                  </a:cubicBezTo>
                  <a:cubicBezTo>
                    <a:pt x="349" y="749"/>
                    <a:pt x="352" y="748"/>
                    <a:pt x="355" y="746"/>
                  </a:cubicBezTo>
                  <a:lnTo>
                    <a:pt x="355" y="746"/>
                  </a:lnTo>
                  <a:cubicBezTo>
                    <a:pt x="359" y="747"/>
                    <a:pt x="364" y="748"/>
                    <a:pt x="368" y="748"/>
                  </a:cubicBezTo>
                  <a:lnTo>
                    <a:pt x="368" y="748"/>
                  </a:lnTo>
                  <a:cubicBezTo>
                    <a:pt x="368" y="747"/>
                    <a:pt x="364" y="746"/>
                    <a:pt x="360" y="746"/>
                  </a:cubicBezTo>
                  <a:cubicBezTo>
                    <a:pt x="359" y="746"/>
                    <a:pt x="358" y="746"/>
                    <a:pt x="357" y="746"/>
                  </a:cubicBezTo>
                  <a:lnTo>
                    <a:pt x="357" y="746"/>
                  </a:lnTo>
                  <a:cubicBezTo>
                    <a:pt x="364" y="743"/>
                    <a:pt x="372" y="742"/>
                    <a:pt x="380" y="742"/>
                  </a:cubicBezTo>
                  <a:cubicBezTo>
                    <a:pt x="400" y="742"/>
                    <a:pt x="424" y="747"/>
                    <a:pt x="446" y="751"/>
                  </a:cubicBezTo>
                  <a:lnTo>
                    <a:pt x="446" y="751"/>
                  </a:lnTo>
                  <a:cubicBezTo>
                    <a:pt x="469" y="749"/>
                    <a:pt x="491" y="739"/>
                    <a:pt x="513" y="739"/>
                  </a:cubicBezTo>
                  <a:cubicBezTo>
                    <a:pt x="477" y="739"/>
                    <a:pt x="441" y="739"/>
                    <a:pt x="406" y="727"/>
                  </a:cubicBezTo>
                  <a:cubicBezTo>
                    <a:pt x="320" y="727"/>
                    <a:pt x="287" y="727"/>
                    <a:pt x="283" y="727"/>
                  </a:cubicBezTo>
                  <a:close/>
                  <a:moveTo>
                    <a:pt x="368" y="748"/>
                  </a:moveTo>
                  <a:cubicBezTo>
                    <a:pt x="369" y="750"/>
                    <a:pt x="366" y="751"/>
                    <a:pt x="358" y="751"/>
                  </a:cubicBezTo>
                  <a:lnTo>
                    <a:pt x="406" y="751"/>
                  </a:lnTo>
                  <a:cubicBezTo>
                    <a:pt x="396" y="751"/>
                    <a:pt x="382" y="750"/>
                    <a:pt x="368" y="748"/>
                  </a:cubicBezTo>
                  <a:close/>
                  <a:moveTo>
                    <a:pt x="446" y="751"/>
                  </a:moveTo>
                  <a:cubicBezTo>
                    <a:pt x="445" y="751"/>
                    <a:pt x="443" y="751"/>
                    <a:pt x="441" y="751"/>
                  </a:cubicBezTo>
                  <a:cubicBezTo>
                    <a:pt x="444" y="751"/>
                    <a:pt x="446" y="751"/>
                    <a:pt x="448" y="751"/>
                  </a:cubicBezTo>
                  <a:lnTo>
                    <a:pt x="448" y="751"/>
                  </a:lnTo>
                  <a:cubicBezTo>
                    <a:pt x="448" y="751"/>
                    <a:pt x="447" y="751"/>
                    <a:pt x="446" y="751"/>
                  </a:cubicBezTo>
                  <a:close/>
                  <a:moveTo>
                    <a:pt x="448" y="751"/>
                  </a:moveTo>
                  <a:lnTo>
                    <a:pt x="448" y="751"/>
                  </a:lnTo>
                  <a:cubicBezTo>
                    <a:pt x="454" y="752"/>
                    <a:pt x="460" y="752"/>
                    <a:pt x="465" y="753"/>
                  </a:cubicBezTo>
                  <a:lnTo>
                    <a:pt x="465" y="753"/>
                  </a:lnTo>
                  <a:cubicBezTo>
                    <a:pt x="462" y="752"/>
                    <a:pt x="457" y="751"/>
                    <a:pt x="448" y="751"/>
                  </a:cubicBezTo>
                  <a:close/>
                  <a:moveTo>
                    <a:pt x="501" y="751"/>
                  </a:moveTo>
                  <a:cubicBezTo>
                    <a:pt x="494" y="753"/>
                    <a:pt x="486" y="753"/>
                    <a:pt x="478" y="753"/>
                  </a:cubicBezTo>
                  <a:cubicBezTo>
                    <a:pt x="474" y="753"/>
                    <a:pt x="470" y="753"/>
                    <a:pt x="465" y="753"/>
                  </a:cubicBezTo>
                  <a:lnTo>
                    <a:pt x="465" y="753"/>
                  </a:lnTo>
                  <a:cubicBezTo>
                    <a:pt x="471" y="754"/>
                    <a:pt x="471" y="756"/>
                    <a:pt x="475" y="756"/>
                  </a:cubicBezTo>
                  <a:cubicBezTo>
                    <a:pt x="478" y="756"/>
                    <a:pt x="485" y="755"/>
                    <a:pt x="501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26658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267652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26714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6729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6738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26756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26714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2672050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26711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3" y="1"/>
                    <a:pt x="9" y="2"/>
                    <a:pt x="1" y="6"/>
                  </a:cubicBezTo>
                  <a:cubicBezTo>
                    <a:pt x="9" y="6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26714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6693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668575" y="2074200"/>
              <a:ext cx="1125" cy="325"/>
            </a:xfrm>
            <a:custGeom>
              <a:avLst/>
              <a:gdLst/>
              <a:ahLst/>
              <a:cxnLst/>
              <a:rect l="l" t="t" r="r" b="b"/>
              <a:pathLst>
                <a:path w="45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3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9" y="12"/>
                    <a:pt x="36" y="12"/>
                    <a:pt x="44" y="12"/>
                  </a:cubicBezTo>
                  <a:cubicBezTo>
                    <a:pt x="36" y="12"/>
                    <a:pt x="28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671150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26664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67597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26744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6640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26658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6643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27021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9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27000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6998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6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70330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7033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7030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2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70210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7012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701525" y="2077775"/>
              <a:ext cx="1200" cy="250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0" y="0"/>
                  </a:moveTo>
                  <a:cubicBezTo>
                    <a:pt x="6" y="6"/>
                    <a:pt x="18" y="9"/>
                    <a:pt x="28" y="9"/>
                  </a:cubicBezTo>
                  <a:cubicBezTo>
                    <a:pt x="39" y="9"/>
                    <a:pt x="48" y="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6987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2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7025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7021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7006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70360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70365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70225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7" y="0"/>
                    <a:pt x="0" y="6"/>
                    <a:pt x="6" y="6"/>
                  </a:cubicBezTo>
                  <a:cubicBezTo>
                    <a:pt x="8" y="6"/>
                    <a:pt x="19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27024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699725" y="2077325"/>
              <a:ext cx="1825" cy="175"/>
            </a:xfrm>
            <a:custGeom>
              <a:avLst/>
              <a:gdLst/>
              <a:ahLst/>
              <a:cxnLst/>
              <a:rect l="l" t="t" r="r" b="b"/>
              <a:pathLst>
                <a:path w="73" h="7" extrusionOk="0">
                  <a:moveTo>
                    <a:pt x="25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7003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27012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7025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27024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2701825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2701525" y="20768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27027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27027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27015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26973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7021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1" y="0"/>
                    <a:pt x="29" y="2"/>
                    <a:pt x="1" y="6"/>
                  </a:cubicBezTo>
                  <a:cubicBezTo>
                    <a:pt x="17" y="6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270002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26979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2700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26988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3" y="0"/>
                    <a:pt x="1" y="0"/>
                    <a:pt x="49" y="0"/>
                  </a:cubicBezTo>
                  <a:cubicBezTo>
                    <a:pt x="49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27021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3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270240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27024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26972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2691700" y="2064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27015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27027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6973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27027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702750" y="20752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6949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6940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934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2692000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27027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26976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69912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7000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7018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26976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269825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26973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26976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26955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269497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6973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26925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26911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6920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26905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7283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36" y="1"/>
                    <a:pt x="1" y="1"/>
                    <a:pt x="13" y="1"/>
                  </a:cubicBezTo>
                  <a:cubicBezTo>
                    <a:pt x="13" y="1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7262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27260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27295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729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27295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3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7283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27280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27280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9" y="9"/>
                  </a:cubicBezTo>
                  <a:cubicBezTo>
                    <a:pt x="28" y="9"/>
                    <a:pt x="37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7249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27287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7283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72682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72980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7300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1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6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27285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6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7286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27259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30" y="1"/>
                  </a:moveTo>
                  <a:cubicBezTo>
                    <a:pt x="22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2727475" y="2077075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2" y="1"/>
                  </a:moveTo>
                  <a:cubicBezTo>
                    <a:pt x="1" y="1"/>
                    <a:pt x="2" y="2"/>
                    <a:pt x="10" y="4"/>
                  </a:cubicBezTo>
                  <a:cubicBezTo>
                    <a:pt x="22" y="7"/>
                    <a:pt x="28" y="8"/>
                    <a:pt x="30" y="8"/>
                  </a:cubicBezTo>
                  <a:cubicBezTo>
                    <a:pt x="34" y="8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27274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7287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27286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272800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272770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27289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27289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7277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4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27235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27283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272622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27265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27241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27250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27283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27289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27286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9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20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7234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7178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7277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37" y="12"/>
                    <a:pt x="1" y="12"/>
                    <a:pt x="37" y="12"/>
                  </a:cubicBezTo>
                  <a:cubicBezTo>
                    <a:pt x="49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7289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2723850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7289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272892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27211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27202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27196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27181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272920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27238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1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2725325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8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27262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272800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27238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27244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2723850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2723950" y="2074050"/>
              <a:ext cx="900" cy="175"/>
            </a:xfrm>
            <a:custGeom>
              <a:avLst/>
              <a:gdLst/>
              <a:ahLst/>
              <a:cxnLst/>
              <a:rect l="l" t="t" r="r" b="b"/>
              <a:pathLst>
                <a:path w="36" h="7" extrusionOk="0">
                  <a:moveTo>
                    <a:pt x="27" y="1"/>
                  </a:moveTo>
                  <a:cubicBezTo>
                    <a:pt x="16" y="1"/>
                    <a:pt x="0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2721950" y="2074700"/>
              <a:ext cx="1200" cy="200"/>
            </a:xfrm>
            <a:custGeom>
              <a:avLst/>
              <a:gdLst/>
              <a:ahLst/>
              <a:cxnLst/>
              <a:rect l="l" t="t" r="r" b="b"/>
              <a:pathLst>
                <a:path w="48" h="8" extrusionOk="0">
                  <a:moveTo>
                    <a:pt x="43" y="1"/>
                  </a:moveTo>
                  <a:cubicBezTo>
                    <a:pt x="42" y="1"/>
                    <a:pt x="34" y="2"/>
                    <a:pt x="17" y="4"/>
                  </a:cubicBezTo>
                  <a:cubicBezTo>
                    <a:pt x="4" y="7"/>
                    <a:pt x="0" y="8"/>
                    <a:pt x="2" y="8"/>
                  </a:cubicBezTo>
                  <a:cubicBezTo>
                    <a:pt x="6" y="8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27211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27235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27187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27173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71817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71670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27545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275242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2752350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2755400" y="20777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2" y="12"/>
                  </a:moveTo>
                  <a:cubicBezTo>
                    <a:pt x="36" y="12"/>
                    <a:pt x="12" y="12"/>
                    <a:pt x="12" y="12"/>
                  </a:cubicBezTo>
                  <a:cubicBezTo>
                    <a:pt x="12" y="12"/>
                    <a:pt x="0" y="0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27559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27557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2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27545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27542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27542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2751200" y="2078075"/>
              <a:ext cx="750" cy="275"/>
            </a:xfrm>
            <a:custGeom>
              <a:avLst/>
              <a:gdLst/>
              <a:ahLst/>
              <a:cxnLst/>
              <a:rect l="l" t="t" r="r" b="b"/>
              <a:pathLst>
                <a:path w="30" h="11" extrusionOk="0">
                  <a:moveTo>
                    <a:pt x="13" y="0"/>
                  </a:moveTo>
                  <a:cubicBezTo>
                    <a:pt x="1" y="8"/>
                    <a:pt x="0" y="11"/>
                    <a:pt x="3" y="11"/>
                  </a:cubicBezTo>
                  <a:cubicBezTo>
                    <a:pt x="8" y="11"/>
                    <a:pt x="29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27549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4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27545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275300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27559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27562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27547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275480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27521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752725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0"/>
                  </a:moveTo>
                  <a:cubicBezTo>
                    <a:pt x="60" y="0"/>
                    <a:pt x="0" y="0"/>
                    <a:pt x="71" y="0"/>
                  </a:cubicBezTo>
                  <a:cubicBezTo>
                    <a:pt x="71" y="0"/>
                    <a:pt x="60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27536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27549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27548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27545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2754200" y="2076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cubicBezTo>
                    <a:pt x="1" y="1"/>
                    <a:pt x="12" y="12"/>
                    <a:pt x="12" y="12"/>
                  </a:cubicBezTo>
                  <a:cubicBezTo>
                    <a:pt x="1" y="1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27551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27551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27539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2749450" y="2075975"/>
              <a:ext cx="5075" cy="400"/>
            </a:xfrm>
            <a:custGeom>
              <a:avLst/>
              <a:gdLst/>
              <a:ahLst/>
              <a:cxnLst/>
              <a:rect l="l" t="t" r="r" b="b"/>
              <a:pathLst>
                <a:path w="203" h="16" extrusionOk="0">
                  <a:moveTo>
                    <a:pt x="0" y="1"/>
                  </a:moveTo>
                  <a:cubicBezTo>
                    <a:pt x="5" y="1"/>
                    <a:pt x="9" y="1"/>
                    <a:pt x="12" y="1"/>
                  </a:cubicBezTo>
                  <a:lnTo>
                    <a:pt x="12" y="1"/>
                  </a:ln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1"/>
                  </a:moveTo>
                  <a:cubicBezTo>
                    <a:pt x="16" y="1"/>
                    <a:pt x="26" y="2"/>
                    <a:pt x="39" y="4"/>
                  </a:cubicBezTo>
                  <a:lnTo>
                    <a:pt x="39" y="4"/>
                  </a:lnTo>
                  <a:cubicBezTo>
                    <a:pt x="42" y="1"/>
                    <a:pt x="34" y="1"/>
                    <a:pt x="12" y="1"/>
                  </a:cubicBezTo>
                  <a:close/>
                  <a:moveTo>
                    <a:pt x="39" y="4"/>
                  </a:moveTo>
                  <a:cubicBezTo>
                    <a:pt x="37" y="6"/>
                    <a:pt x="32" y="9"/>
                    <a:pt x="24" y="13"/>
                  </a:cubicBezTo>
                  <a:lnTo>
                    <a:pt x="94" y="13"/>
                  </a:lnTo>
                  <a:cubicBezTo>
                    <a:pt x="78" y="10"/>
                    <a:pt x="56" y="7"/>
                    <a:pt x="39" y="4"/>
                  </a:cubicBezTo>
                  <a:close/>
                  <a:moveTo>
                    <a:pt x="149" y="4"/>
                  </a:moveTo>
                  <a:cubicBezTo>
                    <a:pt x="134" y="4"/>
                    <a:pt x="119" y="6"/>
                    <a:pt x="103" y="10"/>
                  </a:cubicBezTo>
                  <a:lnTo>
                    <a:pt x="103" y="10"/>
                  </a:lnTo>
                  <a:cubicBezTo>
                    <a:pt x="102" y="9"/>
                    <a:pt x="98" y="7"/>
                    <a:pt x="95" y="7"/>
                  </a:cubicBezTo>
                  <a:cubicBezTo>
                    <a:pt x="93" y="7"/>
                    <a:pt x="91" y="9"/>
                    <a:pt x="95" y="13"/>
                  </a:cubicBezTo>
                  <a:cubicBezTo>
                    <a:pt x="98" y="12"/>
                    <a:pt x="101" y="11"/>
                    <a:pt x="103" y="10"/>
                  </a:cubicBezTo>
                  <a:lnTo>
                    <a:pt x="103" y="10"/>
                  </a:lnTo>
                  <a:cubicBezTo>
                    <a:pt x="104" y="11"/>
                    <a:pt x="103" y="13"/>
                    <a:pt x="95" y="13"/>
                  </a:cubicBezTo>
                  <a:lnTo>
                    <a:pt x="202" y="13"/>
                  </a:lnTo>
                  <a:cubicBezTo>
                    <a:pt x="185" y="7"/>
                    <a:pt x="167" y="4"/>
                    <a:pt x="149" y="4"/>
                  </a:cubicBezTo>
                  <a:close/>
                  <a:moveTo>
                    <a:pt x="94" y="13"/>
                  </a:moveTo>
                  <a:cubicBezTo>
                    <a:pt x="106" y="15"/>
                    <a:pt x="115" y="16"/>
                    <a:pt x="115" y="16"/>
                  </a:cubicBezTo>
                  <a:cubicBezTo>
                    <a:pt x="115" y="16"/>
                    <a:pt x="110" y="15"/>
                    <a:pt x="9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2754600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6" y="0"/>
                  </a:moveTo>
                  <a:cubicBezTo>
                    <a:pt x="7" y="0"/>
                    <a:pt x="0" y="2"/>
                    <a:pt x="8" y="6"/>
                  </a:cubicBezTo>
                  <a:cubicBezTo>
                    <a:pt x="64" y="6"/>
                    <a:pt x="3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2752425" y="2076450"/>
              <a:ext cx="2700" cy="275"/>
            </a:xfrm>
            <a:custGeom>
              <a:avLst/>
              <a:gdLst/>
              <a:ahLst/>
              <a:cxnLst/>
              <a:rect l="l" t="t" r="r" b="b"/>
              <a:pathLst>
                <a:path w="108" h="11" extrusionOk="0">
                  <a:moveTo>
                    <a:pt x="41" y="0"/>
                  </a:moveTo>
                  <a:cubicBezTo>
                    <a:pt x="27" y="0"/>
                    <a:pt x="12" y="2"/>
                    <a:pt x="0" y="6"/>
                  </a:cubicBezTo>
                  <a:cubicBezTo>
                    <a:pt x="4" y="9"/>
                    <a:pt x="16" y="11"/>
                    <a:pt x="31" y="11"/>
                  </a:cubicBezTo>
                  <a:cubicBezTo>
                    <a:pt x="60" y="11"/>
                    <a:pt x="99" y="6"/>
                    <a:pt x="107" y="6"/>
                  </a:cubicBezTo>
                  <a:cubicBezTo>
                    <a:pt x="99" y="6"/>
                    <a:pt x="70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275272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27503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27512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27545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27551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275480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27497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27440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27539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27551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27500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275540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275520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274735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13" y="0"/>
                    <a:pt x="13" y="0"/>
                    <a:pt x="25" y="0"/>
                  </a:cubicBez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274645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27458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2742900" y="2056925"/>
              <a:ext cx="14000" cy="18850"/>
            </a:xfrm>
            <a:custGeom>
              <a:avLst/>
              <a:gdLst/>
              <a:ahLst/>
              <a:cxnLst/>
              <a:rect l="l" t="t" r="r" b="b"/>
              <a:pathLst>
                <a:path w="560" h="754" extrusionOk="0">
                  <a:moveTo>
                    <a:pt x="131" y="144"/>
                  </a:moveTo>
                  <a:cubicBezTo>
                    <a:pt x="143" y="145"/>
                    <a:pt x="153" y="147"/>
                    <a:pt x="162" y="148"/>
                  </a:cubicBezTo>
                  <a:lnTo>
                    <a:pt x="162" y="148"/>
                  </a:lnTo>
                  <a:cubicBezTo>
                    <a:pt x="164" y="147"/>
                    <a:pt x="166" y="147"/>
                    <a:pt x="168" y="147"/>
                  </a:cubicBezTo>
                  <a:cubicBezTo>
                    <a:pt x="173" y="147"/>
                    <a:pt x="180" y="148"/>
                    <a:pt x="190" y="149"/>
                  </a:cubicBezTo>
                  <a:lnTo>
                    <a:pt x="190" y="149"/>
                  </a:lnTo>
                  <a:cubicBezTo>
                    <a:pt x="189" y="147"/>
                    <a:pt x="192" y="146"/>
                    <a:pt x="198" y="145"/>
                  </a:cubicBezTo>
                  <a:lnTo>
                    <a:pt x="198" y="145"/>
                  </a:lnTo>
                  <a:cubicBezTo>
                    <a:pt x="198" y="144"/>
                    <a:pt x="197" y="144"/>
                    <a:pt x="196" y="144"/>
                  </a:cubicBezTo>
                  <a:close/>
                  <a:moveTo>
                    <a:pt x="441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1" y="189"/>
                    <a:pt x="457" y="187"/>
                    <a:pt x="464" y="179"/>
                  </a:cubicBezTo>
                  <a:close/>
                  <a:moveTo>
                    <a:pt x="143" y="215"/>
                  </a:moveTo>
                  <a:cubicBezTo>
                    <a:pt x="142" y="215"/>
                    <a:pt x="142" y="215"/>
                    <a:pt x="141" y="215"/>
                  </a:cubicBezTo>
                  <a:lnTo>
                    <a:pt x="141" y="215"/>
                  </a:lnTo>
                  <a:cubicBezTo>
                    <a:pt x="146" y="215"/>
                    <a:pt x="150" y="215"/>
                    <a:pt x="155" y="215"/>
                  </a:cubicBezTo>
                  <a:close/>
                  <a:moveTo>
                    <a:pt x="141" y="215"/>
                  </a:moveTo>
                  <a:lnTo>
                    <a:pt x="141" y="215"/>
                  </a:lnTo>
                  <a:cubicBezTo>
                    <a:pt x="122" y="215"/>
                    <a:pt x="103" y="217"/>
                    <a:pt x="83" y="227"/>
                  </a:cubicBezTo>
                  <a:cubicBezTo>
                    <a:pt x="95" y="227"/>
                    <a:pt x="128" y="216"/>
                    <a:pt x="141" y="215"/>
                  </a:cubicBezTo>
                  <a:close/>
                  <a:moveTo>
                    <a:pt x="48" y="286"/>
                  </a:moveTo>
                  <a:cubicBezTo>
                    <a:pt x="49" y="287"/>
                    <a:pt x="49" y="287"/>
                    <a:pt x="50" y="287"/>
                  </a:cubicBezTo>
                  <a:lnTo>
                    <a:pt x="50" y="287"/>
                  </a:lnTo>
                  <a:cubicBezTo>
                    <a:pt x="49" y="287"/>
                    <a:pt x="48" y="286"/>
                    <a:pt x="48" y="286"/>
                  </a:cubicBezTo>
                  <a:close/>
                  <a:moveTo>
                    <a:pt x="118" y="418"/>
                  </a:moveTo>
                  <a:cubicBezTo>
                    <a:pt x="122" y="420"/>
                    <a:pt x="121" y="420"/>
                    <a:pt x="117" y="420"/>
                  </a:cubicBezTo>
                  <a:lnTo>
                    <a:pt x="117" y="420"/>
                  </a:lnTo>
                  <a:cubicBezTo>
                    <a:pt x="117" y="420"/>
                    <a:pt x="118" y="419"/>
                    <a:pt x="118" y="418"/>
                  </a:cubicBezTo>
                  <a:close/>
                  <a:moveTo>
                    <a:pt x="197" y="466"/>
                  </a:moveTo>
                  <a:cubicBezTo>
                    <a:pt x="250" y="469"/>
                    <a:pt x="308" y="477"/>
                    <a:pt x="357" y="477"/>
                  </a:cubicBezTo>
                  <a:cubicBezTo>
                    <a:pt x="329" y="480"/>
                    <a:pt x="312" y="482"/>
                    <a:pt x="298" y="482"/>
                  </a:cubicBezTo>
                  <a:cubicBezTo>
                    <a:pt x="267" y="482"/>
                    <a:pt x="259" y="474"/>
                    <a:pt x="197" y="466"/>
                  </a:cubicBezTo>
                  <a:close/>
                  <a:moveTo>
                    <a:pt x="182" y="505"/>
                  </a:moveTo>
                  <a:lnTo>
                    <a:pt x="182" y="505"/>
                  </a:lnTo>
                  <a:cubicBezTo>
                    <a:pt x="184" y="505"/>
                    <a:pt x="185" y="506"/>
                    <a:pt x="187" y="507"/>
                  </a:cubicBezTo>
                  <a:lnTo>
                    <a:pt x="187" y="507"/>
                  </a:lnTo>
                  <a:cubicBezTo>
                    <a:pt x="185" y="506"/>
                    <a:pt x="183" y="505"/>
                    <a:pt x="182" y="505"/>
                  </a:cubicBezTo>
                  <a:close/>
                  <a:moveTo>
                    <a:pt x="167" y="644"/>
                  </a:moveTo>
                  <a:cubicBezTo>
                    <a:pt x="167" y="648"/>
                    <a:pt x="177" y="649"/>
                    <a:pt x="188" y="649"/>
                  </a:cubicBezTo>
                  <a:cubicBezTo>
                    <a:pt x="209" y="649"/>
                    <a:pt x="230" y="644"/>
                    <a:pt x="167" y="644"/>
                  </a:cubicBezTo>
                  <a:close/>
                  <a:moveTo>
                    <a:pt x="214" y="679"/>
                  </a:moveTo>
                  <a:cubicBezTo>
                    <a:pt x="219" y="681"/>
                    <a:pt x="224" y="681"/>
                    <a:pt x="228" y="682"/>
                  </a:cubicBezTo>
                  <a:lnTo>
                    <a:pt x="228" y="682"/>
                  </a:lnTo>
                  <a:cubicBezTo>
                    <a:pt x="224" y="681"/>
                    <a:pt x="220" y="680"/>
                    <a:pt x="214" y="679"/>
                  </a:cubicBezTo>
                  <a:close/>
                  <a:moveTo>
                    <a:pt x="226" y="679"/>
                  </a:moveTo>
                  <a:cubicBezTo>
                    <a:pt x="231" y="681"/>
                    <a:pt x="235" y="682"/>
                    <a:pt x="239" y="683"/>
                  </a:cubicBezTo>
                  <a:lnTo>
                    <a:pt x="239" y="683"/>
                  </a:lnTo>
                  <a:cubicBezTo>
                    <a:pt x="239" y="683"/>
                    <a:pt x="240" y="683"/>
                    <a:pt x="240" y="683"/>
                  </a:cubicBezTo>
                  <a:cubicBezTo>
                    <a:pt x="248" y="683"/>
                    <a:pt x="255" y="682"/>
                    <a:pt x="261" y="681"/>
                  </a:cubicBezTo>
                  <a:lnTo>
                    <a:pt x="261" y="681"/>
                  </a:lnTo>
                  <a:cubicBezTo>
                    <a:pt x="250" y="680"/>
                    <a:pt x="238" y="679"/>
                    <a:pt x="226" y="679"/>
                  </a:cubicBezTo>
                  <a:close/>
                  <a:moveTo>
                    <a:pt x="228" y="682"/>
                  </a:moveTo>
                  <a:lnTo>
                    <a:pt x="228" y="682"/>
                  </a:lnTo>
                  <a:cubicBezTo>
                    <a:pt x="269" y="691"/>
                    <a:pt x="182" y="691"/>
                    <a:pt x="179" y="691"/>
                  </a:cubicBezTo>
                  <a:lnTo>
                    <a:pt x="179" y="691"/>
                  </a:lnTo>
                  <a:cubicBezTo>
                    <a:pt x="195" y="691"/>
                    <a:pt x="210" y="686"/>
                    <a:pt x="205" y="686"/>
                  </a:cubicBezTo>
                  <a:cubicBezTo>
                    <a:pt x="203" y="686"/>
                    <a:pt x="195" y="687"/>
                    <a:pt x="179" y="691"/>
                  </a:cubicBezTo>
                  <a:cubicBezTo>
                    <a:pt x="161" y="691"/>
                    <a:pt x="197" y="694"/>
                    <a:pt x="225" y="694"/>
                  </a:cubicBezTo>
                  <a:cubicBezTo>
                    <a:pt x="250" y="694"/>
                    <a:pt x="270" y="692"/>
                    <a:pt x="239" y="683"/>
                  </a:cubicBezTo>
                  <a:lnTo>
                    <a:pt x="239" y="683"/>
                  </a:lnTo>
                  <a:cubicBezTo>
                    <a:pt x="235" y="683"/>
                    <a:pt x="232" y="682"/>
                    <a:pt x="228" y="682"/>
                  </a:cubicBezTo>
                  <a:close/>
                  <a:moveTo>
                    <a:pt x="333" y="703"/>
                  </a:moveTo>
                  <a:lnTo>
                    <a:pt x="333" y="703"/>
                  </a:lnTo>
                  <a:cubicBezTo>
                    <a:pt x="329" y="705"/>
                    <a:pt x="325" y="707"/>
                    <a:pt x="321" y="709"/>
                  </a:cubicBezTo>
                  <a:lnTo>
                    <a:pt x="321" y="709"/>
                  </a:lnTo>
                  <a:cubicBezTo>
                    <a:pt x="330" y="707"/>
                    <a:pt x="335" y="705"/>
                    <a:pt x="333" y="703"/>
                  </a:cubicBezTo>
                  <a:close/>
                  <a:moveTo>
                    <a:pt x="381" y="1"/>
                  </a:moveTo>
                  <a:cubicBezTo>
                    <a:pt x="310" y="1"/>
                    <a:pt x="179" y="25"/>
                    <a:pt x="155" y="25"/>
                  </a:cubicBezTo>
                  <a:cubicBezTo>
                    <a:pt x="214" y="25"/>
                    <a:pt x="143" y="48"/>
                    <a:pt x="131" y="48"/>
                  </a:cubicBezTo>
                  <a:cubicBezTo>
                    <a:pt x="143" y="48"/>
                    <a:pt x="203" y="48"/>
                    <a:pt x="143" y="60"/>
                  </a:cubicBezTo>
                  <a:cubicBezTo>
                    <a:pt x="155" y="60"/>
                    <a:pt x="179" y="48"/>
                    <a:pt x="203" y="48"/>
                  </a:cubicBezTo>
                  <a:cubicBezTo>
                    <a:pt x="171" y="56"/>
                    <a:pt x="166" y="64"/>
                    <a:pt x="152" y="68"/>
                  </a:cubicBezTo>
                  <a:lnTo>
                    <a:pt x="152" y="68"/>
                  </a:lnTo>
                  <a:cubicBezTo>
                    <a:pt x="149" y="69"/>
                    <a:pt x="147" y="70"/>
                    <a:pt x="144" y="70"/>
                  </a:cubicBezTo>
                  <a:lnTo>
                    <a:pt x="144" y="70"/>
                  </a:lnTo>
                  <a:cubicBezTo>
                    <a:pt x="138" y="72"/>
                    <a:pt x="130" y="72"/>
                    <a:pt x="119" y="72"/>
                  </a:cubicBezTo>
                  <a:lnTo>
                    <a:pt x="137" y="72"/>
                  </a:lnTo>
                  <a:cubicBezTo>
                    <a:pt x="117" y="78"/>
                    <a:pt x="95" y="84"/>
                    <a:pt x="95" y="84"/>
                  </a:cubicBezTo>
                  <a:cubicBezTo>
                    <a:pt x="116" y="94"/>
                    <a:pt x="145" y="122"/>
                    <a:pt x="168" y="122"/>
                  </a:cubicBezTo>
                  <a:cubicBezTo>
                    <a:pt x="169" y="122"/>
                    <a:pt x="170" y="122"/>
                    <a:pt x="171" y="122"/>
                  </a:cubicBezTo>
                  <a:lnTo>
                    <a:pt x="171" y="122"/>
                  </a:lnTo>
                  <a:cubicBezTo>
                    <a:pt x="157" y="128"/>
                    <a:pt x="180" y="137"/>
                    <a:pt x="196" y="144"/>
                  </a:cubicBezTo>
                  <a:lnTo>
                    <a:pt x="214" y="144"/>
                  </a:lnTo>
                  <a:cubicBezTo>
                    <a:pt x="208" y="144"/>
                    <a:pt x="202" y="144"/>
                    <a:pt x="198" y="145"/>
                  </a:cubicBezTo>
                  <a:lnTo>
                    <a:pt x="198" y="145"/>
                  </a:lnTo>
                  <a:cubicBezTo>
                    <a:pt x="206" y="148"/>
                    <a:pt x="212" y="150"/>
                    <a:pt x="209" y="151"/>
                  </a:cubicBezTo>
                  <a:lnTo>
                    <a:pt x="209" y="151"/>
                  </a:lnTo>
                  <a:cubicBezTo>
                    <a:pt x="202" y="150"/>
                    <a:pt x="195" y="149"/>
                    <a:pt x="190" y="149"/>
                  </a:cubicBezTo>
                  <a:lnTo>
                    <a:pt x="190" y="149"/>
                  </a:lnTo>
                  <a:cubicBezTo>
                    <a:pt x="190" y="150"/>
                    <a:pt x="191" y="150"/>
                    <a:pt x="193" y="151"/>
                  </a:cubicBezTo>
                  <a:lnTo>
                    <a:pt x="193" y="151"/>
                  </a:lnTo>
                  <a:cubicBezTo>
                    <a:pt x="186" y="150"/>
                    <a:pt x="176" y="149"/>
                    <a:pt x="162" y="148"/>
                  </a:cubicBezTo>
                  <a:lnTo>
                    <a:pt x="162" y="148"/>
                  </a:lnTo>
                  <a:cubicBezTo>
                    <a:pt x="143" y="150"/>
                    <a:pt x="189" y="167"/>
                    <a:pt x="131" y="167"/>
                  </a:cubicBezTo>
                  <a:cubicBezTo>
                    <a:pt x="139" y="167"/>
                    <a:pt x="184" y="173"/>
                    <a:pt x="217" y="173"/>
                  </a:cubicBezTo>
                  <a:cubicBezTo>
                    <a:pt x="233" y="173"/>
                    <a:pt x="246" y="171"/>
                    <a:pt x="250" y="167"/>
                  </a:cubicBezTo>
                  <a:lnTo>
                    <a:pt x="250" y="167"/>
                  </a:lnTo>
                  <a:cubicBezTo>
                    <a:pt x="238" y="179"/>
                    <a:pt x="143" y="179"/>
                    <a:pt x="143" y="179"/>
                  </a:cubicBezTo>
                  <a:cubicBezTo>
                    <a:pt x="143" y="191"/>
                    <a:pt x="143" y="191"/>
                    <a:pt x="131" y="191"/>
                  </a:cubicBezTo>
                  <a:cubicBezTo>
                    <a:pt x="163" y="191"/>
                    <a:pt x="178" y="198"/>
                    <a:pt x="190" y="203"/>
                  </a:cubicBezTo>
                  <a:lnTo>
                    <a:pt x="190" y="203"/>
                  </a:lnTo>
                  <a:cubicBezTo>
                    <a:pt x="168" y="202"/>
                    <a:pt x="147" y="199"/>
                    <a:pt x="131" y="191"/>
                  </a:cubicBezTo>
                  <a:lnTo>
                    <a:pt x="131" y="191"/>
                  </a:lnTo>
                  <a:cubicBezTo>
                    <a:pt x="143" y="203"/>
                    <a:pt x="143" y="203"/>
                    <a:pt x="107" y="203"/>
                  </a:cubicBezTo>
                  <a:cubicBezTo>
                    <a:pt x="226" y="203"/>
                    <a:pt x="83" y="203"/>
                    <a:pt x="155" y="215"/>
                  </a:cubicBezTo>
                  <a:cubicBezTo>
                    <a:pt x="167" y="215"/>
                    <a:pt x="83" y="239"/>
                    <a:pt x="83" y="239"/>
                  </a:cubicBezTo>
                  <a:cubicBezTo>
                    <a:pt x="72" y="239"/>
                    <a:pt x="155" y="239"/>
                    <a:pt x="167" y="251"/>
                  </a:cubicBezTo>
                  <a:lnTo>
                    <a:pt x="155" y="251"/>
                  </a:lnTo>
                  <a:cubicBezTo>
                    <a:pt x="150" y="249"/>
                    <a:pt x="145" y="247"/>
                    <a:pt x="140" y="247"/>
                  </a:cubicBezTo>
                  <a:cubicBezTo>
                    <a:pt x="137" y="247"/>
                    <a:pt x="134" y="248"/>
                    <a:pt x="131" y="251"/>
                  </a:cubicBezTo>
                  <a:lnTo>
                    <a:pt x="95" y="251"/>
                  </a:lnTo>
                  <a:cubicBezTo>
                    <a:pt x="131" y="251"/>
                    <a:pt x="131" y="263"/>
                    <a:pt x="107" y="263"/>
                  </a:cubicBezTo>
                  <a:cubicBezTo>
                    <a:pt x="131" y="263"/>
                    <a:pt x="155" y="263"/>
                    <a:pt x="179" y="275"/>
                  </a:cubicBezTo>
                  <a:cubicBezTo>
                    <a:pt x="169" y="275"/>
                    <a:pt x="152" y="277"/>
                    <a:pt x="135" y="278"/>
                  </a:cubicBezTo>
                  <a:lnTo>
                    <a:pt x="135" y="278"/>
                  </a:lnTo>
                  <a:cubicBezTo>
                    <a:pt x="140" y="277"/>
                    <a:pt x="146" y="276"/>
                    <a:pt x="155" y="275"/>
                  </a:cubicBezTo>
                  <a:cubicBezTo>
                    <a:pt x="140" y="275"/>
                    <a:pt x="120" y="279"/>
                    <a:pt x="105" y="280"/>
                  </a:cubicBezTo>
                  <a:lnTo>
                    <a:pt x="105" y="280"/>
                  </a:lnTo>
                  <a:cubicBezTo>
                    <a:pt x="95" y="280"/>
                    <a:pt x="87" y="278"/>
                    <a:pt x="83" y="275"/>
                  </a:cubicBezTo>
                  <a:lnTo>
                    <a:pt x="83" y="275"/>
                  </a:lnTo>
                  <a:cubicBezTo>
                    <a:pt x="87" y="279"/>
                    <a:pt x="94" y="280"/>
                    <a:pt x="102" y="280"/>
                  </a:cubicBezTo>
                  <a:cubicBezTo>
                    <a:pt x="103" y="280"/>
                    <a:pt x="104" y="280"/>
                    <a:pt x="105" y="280"/>
                  </a:cubicBezTo>
                  <a:lnTo>
                    <a:pt x="105" y="280"/>
                  </a:lnTo>
                  <a:cubicBezTo>
                    <a:pt x="106" y="280"/>
                    <a:pt x="107" y="280"/>
                    <a:pt x="108" y="280"/>
                  </a:cubicBezTo>
                  <a:cubicBezTo>
                    <a:pt x="116" y="280"/>
                    <a:pt x="126" y="279"/>
                    <a:pt x="135" y="278"/>
                  </a:cubicBezTo>
                  <a:lnTo>
                    <a:pt x="135" y="278"/>
                  </a:lnTo>
                  <a:cubicBezTo>
                    <a:pt x="104" y="287"/>
                    <a:pt x="146" y="302"/>
                    <a:pt x="140" y="302"/>
                  </a:cubicBezTo>
                  <a:cubicBezTo>
                    <a:pt x="138" y="302"/>
                    <a:pt x="125" y="299"/>
                    <a:pt x="91" y="291"/>
                  </a:cubicBezTo>
                  <a:lnTo>
                    <a:pt x="91" y="291"/>
                  </a:lnTo>
                  <a:cubicBezTo>
                    <a:pt x="98" y="291"/>
                    <a:pt x="102" y="292"/>
                    <a:pt x="104" y="292"/>
                  </a:cubicBezTo>
                  <a:cubicBezTo>
                    <a:pt x="114" y="292"/>
                    <a:pt x="79" y="286"/>
                    <a:pt x="72" y="286"/>
                  </a:cubicBezTo>
                  <a:cubicBezTo>
                    <a:pt x="79" y="288"/>
                    <a:pt x="85" y="290"/>
                    <a:pt x="91" y="291"/>
                  </a:cubicBezTo>
                  <a:lnTo>
                    <a:pt x="91" y="291"/>
                  </a:lnTo>
                  <a:cubicBezTo>
                    <a:pt x="82" y="290"/>
                    <a:pt x="69" y="289"/>
                    <a:pt x="50" y="287"/>
                  </a:cubicBezTo>
                  <a:lnTo>
                    <a:pt x="50" y="287"/>
                  </a:lnTo>
                  <a:cubicBezTo>
                    <a:pt x="64" y="289"/>
                    <a:pt x="96" y="310"/>
                    <a:pt x="107" y="310"/>
                  </a:cubicBezTo>
                  <a:cubicBezTo>
                    <a:pt x="72" y="310"/>
                    <a:pt x="72" y="310"/>
                    <a:pt x="95" y="322"/>
                  </a:cubicBezTo>
                  <a:lnTo>
                    <a:pt x="48" y="322"/>
                  </a:lnTo>
                  <a:cubicBezTo>
                    <a:pt x="72" y="322"/>
                    <a:pt x="107" y="322"/>
                    <a:pt x="131" y="334"/>
                  </a:cubicBezTo>
                  <a:lnTo>
                    <a:pt x="72" y="334"/>
                  </a:lnTo>
                  <a:cubicBezTo>
                    <a:pt x="131" y="340"/>
                    <a:pt x="119" y="340"/>
                    <a:pt x="89" y="340"/>
                  </a:cubicBezTo>
                  <a:cubicBezTo>
                    <a:pt x="60" y="340"/>
                    <a:pt x="12" y="340"/>
                    <a:pt x="0" y="346"/>
                  </a:cubicBezTo>
                  <a:cubicBezTo>
                    <a:pt x="48" y="346"/>
                    <a:pt x="72" y="358"/>
                    <a:pt x="119" y="358"/>
                  </a:cubicBezTo>
                  <a:lnTo>
                    <a:pt x="95" y="358"/>
                  </a:lnTo>
                  <a:cubicBezTo>
                    <a:pt x="72" y="358"/>
                    <a:pt x="99" y="363"/>
                    <a:pt x="125" y="367"/>
                  </a:cubicBezTo>
                  <a:lnTo>
                    <a:pt x="125" y="367"/>
                  </a:lnTo>
                  <a:cubicBezTo>
                    <a:pt x="128" y="364"/>
                    <a:pt x="132" y="363"/>
                    <a:pt x="132" y="363"/>
                  </a:cubicBezTo>
                  <a:lnTo>
                    <a:pt x="132" y="363"/>
                  </a:lnTo>
                  <a:cubicBezTo>
                    <a:pt x="132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5" y="367"/>
                    <a:pt x="125" y="367"/>
                  </a:cubicBezTo>
                  <a:lnTo>
                    <a:pt x="125" y="367"/>
                  </a:lnTo>
                  <a:cubicBezTo>
                    <a:pt x="123" y="368"/>
                    <a:pt x="121" y="369"/>
                    <a:pt x="119" y="370"/>
                  </a:cubicBezTo>
                  <a:lnTo>
                    <a:pt x="119" y="370"/>
                  </a:lnTo>
                  <a:cubicBezTo>
                    <a:pt x="122" y="369"/>
                    <a:pt x="124" y="367"/>
                    <a:pt x="125" y="367"/>
                  </a:cubicBezTo>
                  <a:lnTo>
                    <a:pt x="125" y="367"/>
                  </a:lnTo>
                  <a:cubicBezTo>
                    <a:pt x="139" y="368"/>
                    <a:pt x="151" y="370"/>
                    <a:pt x="155" y="370"/>
                  </a:cubicBezTo>
                  <a:cubicBezTo>
                    <a:pt x="145" y="372"/>
                    <a:pt x="138" y="374"/>
                    <a:pt x="132" y="375"/>
                  </a:cubicBezTo>
                  <a:lnTo>
                    <a:pt x="132" y="375"/>
                  </a:lnTo>
                  <a:cubicBezTo>
                    <a:pt x="131" y="374"/>
                    <a:pt x="127" y="372"/>
                    <a:pt x="119" y="370"/>
                  </a:cubicBezTo>
                  <a:lnTo>
                    <a:pt x="119" y="370"/>
                  </a:lnTo>
                  <a:cubicBezTo>
                    <a:pt x="114" y="373"/>
                    <a:pt x="111" y="377"/>
                    <a:pt x="118" y="377"/>
                  </a:cubicBezTo>
                  <a:cubicBezTo>
                    <a:pt x="121" y="377"/>
                    <a:pt x="125" y="376"/>
                    <a:pt x="132" y="375"/>
                  </a:cubicBezTo>
                  <a:lnTo>
                    <a:pt x="132" y="375"/>
                  </a:lnTo>
                  <a:cubicBezTo>
                    <a:pt x="133" y="377"/>
                    <a:pt x="130" y="377"/>
                    <a:pt x="125" y="378"/>
                  </a:cubicBezTo>
                  <a:lnTo>
                    <a:pt x="125" y="378"/>
                  </a:lnTo>
                  <a:cubicBezTo>
                    <a:pt x="70" y="374"/>
                    <a:pt x="45" y="373"/>
                    <a:pt x="37" y="373"/>
                  </a:cubicBezTo>
                  <a:cubicBezTo>
                    <a:pt x="20" y="373"/>
                    <a:pt x="78" y="378"/>
                    <a:pt x="111" y="378"/>
                  </a:cubicBezTo>
                  <a:cubicBezTo>
                    <a:pt x="116" y="378"/>
                    <a:pt x="121" y="378"/>
                    <a:pt x="125" y="378"/>
                  </a:cubicBezTo>
                  <a:lnTo>
                    <a:pt x="125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15" y="390"/>
                    <a:pt x="110" y="392"/>
                    <a:pt x="82" y="397"/>
                  </a:cubicBezTo>
                  <a:lnTo>
                    <a:pt x="82" y="397"/>
                  </a:lnTo>
                  <a:cubicBezTo>
                    <a:pt x="81" y="397"/>
                    <a:pt x="79" y="397"/>
                    <a:pt x="77" y="397"/>
                  </a:cubicBezTo>
                  <a:cubicBezTo>
                    <a:pt x="57" y="397"/>
                    <a:pt x="36" y="400"/>
                    <a:pt x="12" y="406"/>
                  </a:cubicBezTo>
                  <a:cubicBezTo>
                    <a:pt x="48" y="402"/>
                    <a:pt x="68" y="399"/>
                    <a:pt x="82" y="397"/>
                  </a:cubicBezTo>
                  <a:lnTo>
                    <a:pt x="82" y="397"/>
                  </a:lnTo>
                  <a:cubicBezTo>
                    <a:pt x="101" y="397"/>
                    <a:pt x="121" y="400"/>
                    <a:pt x="143" y="406"/>
                  </a:cubicBezTo>
                  <a:lnTo>
                    <a:pt x="60" y="406"/>
                  </a:lnTo>
                  <a:cubicBezTo>
                    <a:pt x="89" y="411"/>
                    <a:pt x="107" y="415"/>
                    <a:pt x="115" y="417"/>
                  </a:cubicBezTo>
                  <a:lnTo>
                    <a:pt x="119" y="417"/>
                  </a:lnTo>
                  <a:cubicBezTo>
                    <a:pt x="119" y="418"/>
                    <a:pt x="118" y="418"/>
                    <a:pt x="118" y="418"/>
                  </a:cubicBezTo>
                  <a:lnTo>
                    <a:pt x="118" y="418"/>
                  </a:lnTo>
                  <a:cubicBezTo>
                    <a:pt x="117" y="418"/>
                    <a:pt x="116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4" y="420"/>
                    <a:pt x="116" y="420"/>
                  </a:cubicBezTo>
                  <a:cubicBezTo>
                    <a:pt x="116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6" y="434"/>
                    <a:pt x="125" y="434"/>
                  </a:cubicBezTo>
                  <a:lnTo>
                    <a:pt x="125" y="434"/>
                  </a:lnTo>
                  <a:cubicBezTo>
                    <a:pt x="110" y="441"/>
                    <a:pt x="130" y="446"/>
                    <a:pt x="154" y="446"/>
                  </a:cubicBezTo>
                  <a:cubicBezTo>
                    <a:pt x="156" y="446"/>
                    <a:pt x="157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39" y="453"/>
                    <a:pt x="119" y="453"/>
                  </a:cubicBezTo>
                  <a:cubicBezTo>
                    <a:pt x="143" y="453"/>
                    <a:pt x="179" y="465"/>
                    <a:pt x="203" y="465"/>
                  </a:cubicBezTo>
                  <a:lnTo>
                    <a:pt x="167" y="465"/>
                  </a:lnTo>
                  <a:cubicBezTo>
                    <a:pt x="175" y="465"/>
                    <a:pt x="184" y="465"/>
                    <a:pt x="193" y="466"/>
                  </a:cubicBezTo>
                  <a:lnTo>
                    <a:pt x="193" y="466"/>
                  </a:lnTo>
                  <a:cubicBezTo>
                    <a:pt x="213" y="471"/>
                    <a:pt x="202" y="471"/>
                    <a:pt x="192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3" y="477"/>
                  </a:lnTo>
                  <a:cubicBezTo>
                    <a:pt x="143" y="480"/>
                    <a:pt x="145" y="481"/>
                    <a:pt x="147" y="481"/>
                  </a:cubicBezTo>
                  <a:cubicBezTo>
                    <a:pt x="148" y="481"/>
                    <a:pt x="148" y="480"/>
                    <a:pt x="149" y="480"/>
                  </a:cubicBezTo>
                  <a:lnTo>
                    <a:pt x="149" y="480"/>
                  </a:lnTo>
                  <a:cubicBezTo>
                    <a:pt x="145" y="482"/>
                    <a:pt x="139" y="485"/>
                    <a:pt x="131" y="489"/>
                  </a:cubicBezTo>
                  <a:cubicBezTo>
                    <a:pt x="179" y="489"/>
                    <a:pt x="238" y="489"/>
                    <a:pt x="286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1" y="489"/>
                  </a:cubicBezTo>
                  <a:lnTo>
                    <a:pt x="131" y="489"/>
                  </a:lnTo>
                  <a:cubicBezTo>
                    <a:pt x="143" y="501"/>
                    <a:pt x="155" y="501"/>
                    <a:pt x="179" y="501"/>
                  </a:cubicBezTo>
                  <a:lnTo>
                    <a:pt x="131" y="501"/>
                  </a:lnTo>
                  <a:cubicBezTo>
                    <a:pt x="148" y="501"/>
                    <a:pt x="165" y="501"/>
                    <a:pt x="182" y="505"/>
                  </a:cubicBezTo>
                  <a:lnTo>
                    <a:pt x="182" y="505"/>
                  </a:lnTo>
                  <a:cubicBezTo>
                    <a:pt x="181" y="505"/>
                    <a:pt x="180" y="505"/>
                    <a:pt x="179" y="505"/>
                  </a:cubicBezTo>
                  <a:cubicBezTo>
                    <a:pt x="173" y="505"/>
                    <a:pt x="165" y="508"/>
                    <a:pt x="155" y="513"/>
                  </a:cubicBezTo>
                  <a:lnTo>
                    <a:pt x="195" y="513"/>
                  </a:lnTo>
                  <a:cubicBezTo>
                    <a:pt x="192" y="510"/>
                    <a:pt x="190" y="508"/>
                    <a:pt x="187" y="507"/>
                  </a:cubicBezTo>
                  <a:lnTo>
                    <a:pt x="187" y="507"/>
                  </a:lnTo>
                  <a:cubicBezTo>
                    <a:pt x="192" y="508"/>
                    <a:pt x="197" y="510"/>
                    <a:pt x="203" y="513"/>
                  </a:cubicBezTo>
                  <a:lnTo>
                    <a:pt x="195" y="513"/>
                  </a:lnTo>
                  <a:cubicBezTo>
                    <a:pt x="198" y="516"/>
                    <a:pt x="200" y="520"/>
                    <a:pt x="203" y="525"/>
                  </a:cubicBezTo>
                  <a:cubicBezTo>
                    <a:pt x="199" y="521"/>
                    <a:pt x="197" y="519"/>
                    <a:pt x="196" y="519"/>
                  </a:cubicBezTo>
                  <a:cubicBezTo>
                    <a:pt x="193" y="519"/>
                    <a:pt x="191" y="525"/>
                    <a:pt x="167" y="525"/>
                  </a:cubicBezTo>
                  <a:cubicBezTo>
                    <a:pt x="155" y="548"/>
                    <a:pt x="298" y="548"/>
                    <a:pt x="238" y="548"/>
                  </a:cubicBezTo>
                  <a:lnTo>
                    <a:pt x="357" y="548"/>
                  </a:lnTo>
                  <a:cubicBezTo>
                    <a:pt x="310" y="548"/>
                    <a:pt x="262" y="554"/>
                    <a:pt x="214" y="554"/>
                  </a:cubicBezTo>
                  <a:cubicBezTo>
                    <a:pt x="191" y="554"/>
                    <a:pt x="167" y="552"/>
                    <a:pt x="143" y="548"/>
                  </a:cubicBezTo>
                  <a:cubicBezTo>
                    <a:pt x="131" y="548"/>
                    <a:pt x="226" y="560"/>
                    <a:pt x="226" y="560"/>
                  </a:cubicBezTo>
                  <a:lnTo>
                    <a:pt x="143" y="560"/>
                  </a:lnTo>
                  <a:cubicBezTo>
                    <a:pt x="179" y="560"/>
                    <a:pt x="214" y="560"/>
                    <a:pt x="238" y="572"/>
                  </a:cubicBezTo>
                  <a:lnTo>
                    <a:pt x="131" y="572"/>
                  </a:lnTo>
                  <a:cubicBezTo>
                    <a:pt x="143" y="572"/>
                    <a:pt x="143" y="572"/>
                    <a:pt x="143" y="584"/>
                  </a:cubicBezTo>
                  <a:cubicBezTo>
                    <a:pt x="156" y="584"/>
                    <a:pt x="196" y="592"/>
                    <a:pt x="228" y="596"/>
                  </a:cubicBezTo>
                  <a:lnTo>
                    <a:pt x="155" y="596"/>
                  </a:lnTo>
                  <a:cubicBezTo>
                    <a:pt x="180" y="596"/>
                    <a:pt x="205" y="596"/>
                    <a:pt x="230" y="596"/>
                  </a:cubicBezTo>
                  <a:lnTo>
                    <a:pt x="230" y="596"/>
                  </a:lnTo>
                  <a:cubicBezTo>
                    <a:pt x="243" y="598"/>
                    <a:pt x="255" y="599"/>
                    <a:pt x="263" y="599"/>
                  </a:cubicBezTo>
                  <a:cubicBezTo>
                    <a:pt x="268" y="599"/>
                    <a:pt x="272" y="599"/>
                    <a:pt x="273" y="597"/>
                  </a:cubicBezTo>
                  <a:lnTo>
                    <a:pt x="273" y="597"/>
                  </a:lnTo>
                  <a:cubicBezTo>
                    <a:pt x="317" y="599"/>
                    <a:pt x="361" y="602"/>
                    <a:pt x="405" y="608"/>
                  </a:cubicBezTo>
                  <a:cubicBezTo>
                    <a:pt x="369" y="608"/>
                    <a:pt x="369" y="608"/>
                    <a:pt x="405" y="620"/>
                  </a:cubicBezTo>
                  <a:cubicBezTo>
                    <a:pt x="329" y="611"/>
                    <a:pt x="247" y="603"/>
                    <a:pt x="168" y="603"/>
                  </a:cubicBezTo>
                  <a:cubicBezTo>
                    <a:pt x="135" y="603"/>
                    <a:pt x="103" y="604"/>
                    <a:pt x="72" y="608"/>
                  </a:cubicBezTo>
                  <a:cubicBezTo>
                    <a:pt x="95" y="608"/>
                    <a:pt x="131" y="608"/>
                    <a:pt x="167" y="620"/>
                  </a:cubicBezTo>
                  <a:cubicBezTo>
                    <a:pt x="143" y="608"/>
                    <a:pt x="131" y="608"/>
                    <a:pt x="107" y="608"/>
                  </a:cubicBezTo>
                  <a:cubicBezTo>
                    <a:pt x="155" y="608"/>
                    <a:pt x="203" y="608"/>
                    <a:pt x="250" y="620"/>
                  </a:cubicBezTo>
                  <a:lnTo>
                    <a:pt x="143" y="620"/>
                  </a:lnTo>
                  <a:cubicBezTo>
                    <a:pt x="159" y="620"/>
                    <a:pt x="164" y="625"/>
                    <a:pt x="155" y="625"/>
                  </a:cubicBezTo>
                  <a:cubicBezTo>
                    <a:pt x="151" y="625"/>
                    <a:pt x="143" y="624"/>
                    <a:pt x="131" y="620"/>
                  </a:cubicBezTo>
                  <a:lnTo>
                    <a:pt x="131" y="620"/>
                  </a:lnTo>
                  <a:cubicBezTo>
                    <a:pt x="135" y="623"/>
                    <a:pt x="138" y="626"/>
                    <a:pt x="142" y="628"/>
                  </a:cubicBezTo>
                  <a:lnTo>
                    <a:pt x="142" y="628"/>
                  </a:lnTo>
                  <a:cubicBezTo>
                    <a:pt x="133" y="629"/>
                    <a:pt x="125" y="632"/>
                    <a:pt x="119" y="632"/>
                  </a:cubicBezTo>
                  <a:lnTo>
                    <a:pt x="393" y="632"/>
                  </a:lnTo>
                  <a:cubicBezTo>
                    <a:pt x="322" y="644"/>
                    <a:pt x="238" y="644"/>
                    <a:pt x="167" y="644"/>
                  </a:cubicBezTo>
                  <a:cubicBezTo>
                    <a:pt x="214" y="644"/>
                    <a:pt x="262" y="644"/>
                    <a:pt x="322" y="667"/>
                  </a:cubicBezTo>
                  <a:cubicBezTo>
                    <a:pt x="300" y="667"/>
                    <a:pt x="282" y="676"/>
                    <a:pt x="261" y="681"/>
                  </a:cubicBezTo>
                  <a:lnTo>
                    <a:pt x="261" y="681"/>
                  </a:lnTo>
                  <a:cubicBezTo>
                    <a:pt x="305" y="684"/>
                    <a:pt x="345" y="691"/>
                    <a:pt x="393" y="691"/>
                  </a:cubicBezTo>
                  <a:cubicBezTo>
                    <a:pt x="381" y="703"/>
                    <a:pt x="369" y="703"/>
                    <a:pt x="357" y="703"/>
                  </a:cubicBezTo>
                  <a:cubicBezTo>
                    <a:pt x="357" y="703"/>
                    <a:pt x="441" y="715"/>
                    <a:pt x="417" y="715"/>
                  </a:cubicBezTo>
                  <a:cubicBezTo>
                    <a:pt x="345" y="721"/>
                    <a:pt x="296" y="726"/>
                    <a:pt x="265" y="728"/>
                  </a:cubicBezTo>
                  <a:lnTo>
                    <a:pt x="265" y="728"/>
                  </a:lnTo>
                  <a:cubicBezTo>
                    <a:pt x="264" y="728"/>
                    <a:pt x="263" y="727"/>
                    <a:pt x="262" y="727"/>
                  </a:cubicBezTo>
                  <a:cubicBezTo>
                    <a:pt x="282" y="727"/>
                    <a:pt x="301" y="719"/>
                    <a:pt x="321" y="709"/>
                  </a:cubicBezTo>
                  <a:lnTo>
                    <a:pt x="321" y="709"/>
                  </a:lnTo>
                  <a:cubicBezTo>
                    <a:pt x="286" y="718"/>
                    <a:pt x="195" y="731"/>
                    <a:pt x="220" y="731"/>
                  </a:cubicBezTo>
                  <a:cubicBezTo>
                    <a:pt x="226" y="731"/>
                    <a:pt x="240" y="730"/>
                    <a:pt x="265" y="728"/>
                  </a:cubicBezTo>
                  <a:lnTo>
                    <a:pt x="265" y="728"/>
                  </a:lnTo>
                  <a:cubicBezTo>
                    <a:pt x="290" y="736"/>
                    <a:pt x="332" y="744"/>
                    <a:pt x="366" y="744"/>
                  </a:cubicBezTo>
                  <a:cubicBezTo>
                    <a:pt x="367" y="744"/>
                    <a:pt x="367" y="744"/>
                    <a:pt x="368" y="744"/>
                  </a:cubicBezTo>
                  <a:lnTo>
                    <a:pt x="368" y="744"/>
                  </a:lnTo>
                  <a:cubicBezTo>
                    <a:pt x="365" y="744"/>
                    <a:pt x="362" y="745"/>
                    <a:pt x="360" y="746"/>
                  </a:cubicBezTo>
                  <a:lnTo>
                    <a:pt x="360" y="746"/>
                  </a:lnTo>
                  <a:cubicBezTo>
                    <a:pt x="359" y="746"/>
                    <a:pt x="359" y="746"/>
                    <a:pt x="359" y="746"/>
                  </a:cubicBezTo>
                  <a:cubicBezTo>
                    <a:pt x="355" y="746"/>
                    <a:pt x="349" y="747"/>
                    <a:pt x="345" y="751"/>
                  </a:cubicBezTo>
                  <a:cubicBezTo>
                    <a:pt x="350" y="749"/>
                    <a:pt x="355" y="747"/>
                    <a:pt x="360" y="746"/>
                  </a:cubicBezTo>
                  <a:lnTo>
                    <a:pt x="360" y="746"/>
                  </a:lnTo>
                  <a:cubicBezTo>
                    <a:pt x="364" y="746"/>
                    <a:pt x="368" y="747"/>
                    <a:pt x="367" y="749"/>
                  </a:cubicBezTo>
                  <a:lnTo>
                    <a:pt x="367" y="749"/>
                  </a:lnTo>
                  <a:cubicBezTo>
                    <a:pt x="371" y="747"/>
                    <a:pt x="376" y="745"/>
                    <a:pt x="381" y="743"/>
                  </a:cubicBezTo>
                  <a:lnTo>
                    <a:pt x="381" y="743"/>
                  </a:lnTo>
                  <a:cubicBezTo>
                    <a:pt x="377" y="744"/>
                    <a:pt x="372" y="744"/>
                    <a:pt x="368" y="744"/>
                  </a:cubicBezTo>
                  <a:lnTo>
                    <a:pt x="368" y="744"/>
                  </a:lnTo>
                  <a:cubicBezTo>
                    <a:pt x="373" y="743"/>
                    <a:pt x="378" y="743"/>
                    <a:pt x="383" y="742"/>
                  </a:cubicBezTo>
                  <a:lnTo>
                    <a:pt x="383" y="742"/>
                  </a:lnTo>
                  <a:cubicBezTo>
                    <a:pt x="382" y="743"/>
                    <a:pt x="381" y="743"/>
                    <a:pt x="381" y="743"/>
                  </a:cubicBezTo>
                  <a:lnTo>
                    <a:pt x="381" y="743"/>
                  </a:lnTo>
                  <a:cubicBezTo>
                    <a:pt x="384" y="743"/>
                    <a:pt x="386" y="743"/>
                    <a:pt x="389" y="742"/>
                  </a:cubicBezTo>
                  <a:lnTo>
                    <a:pt x="389" y="742"/>
                  </a:lnTo>
                  <a:cubicBezTo>
                    <a:pt x="409" y="743"/>
                    <a:pt x="431" y="747"/>
                    <a:pt x="451" y="750"/>
                  </a:cubicBezTo>
                  <a:lnTo>
                    <a:pt x="451" y="750"/>
                  </a:lnTo>
                  <a:cubicBezTo>
                    <a:pt x="471" y="748"/>
                    <a:pt x="492" y="739"/>
                    <a:pt x="512" y="739"/>
                  </a:cubicBezTo>
                  <a:cubicBezTo>
                    <a:pt x="476" y="739"/>
                    <a:pt x="441" y="727"/>
                    <a:pt x="405" y="727"/>
                  </a:cubicBezTo>
                  <a:lnTo>
                    <a:pt x="417" y="727"/>
                  </a:lnTo>
                  <a:cubicBezTo>
                    <a:pt x="72" y="727"/>
                    <a:pt x="560" y="727"/>
                    <a:pt x="500" y="715"/>
                  </a:cubicBezTo>
                  <a:cubicBezTo>
                    <a:pt x="488" y="715"/>
                    <a:pt x="488" y="715"/>
                    <a:pt x="488" y="703"/>
                  </a:cubicBezTo>
                  <a:cubicBezTo>
                    <a:pt x="488" y="703"/>
                    <a:pt x="453" y="703"/>
                    <a:pt x="453" y="691"/>
                  </a:cubicBezTo>
                  <a:cubicBezTo>
                    <a:pt x="464" y="667"/>
                    <a:pt x="524" y="667"/>
                    <a:pt x="548" y="656"/>
                  </a:cubicBezTo>
                  <a:cubicBezTo>
                    <a:pt x="548" y="656"/>
                    <a:pt x="453" y="632"/>
                    <a:pt x="441" y="632"/>
                  </a:cubicBezTo>
                  <a:cubicBezTo>
                    <a:pt x="441" y="632"/>
                    <a:pt x="476" y="608"/>
                    <a:pt x="476" y="608"/>
                  </a:cubicBezTo>
                  <a:cubicBezTo>
                    <a:pt x="441" y="596"/>
                    <a:pt x="453" y="596"/>
                    <a:pt x="476" y="596"/>
                  </a:cubicBezTo>
                  <a:cubicBezTo>
                    <a:pt x="464" y="596"/>
                    <a:pt x="464" y="596"/>
                    <a:pt x="453" y="584"/>
                  </a:cubicBezTo>
                  <a:lnTo>
                    <a:pt x="488" y="584"/>
                  </a:lnTo>
                  <a:cubicBezTo>
                    <a:pt x="480" y="580"/>
                    <a:pt x="472" y="579"/>
                    <a:pt x="464" y="579"/>
                  </a:cubicBezTo>
                  <a:cubicBezTo>
                    <a:pt x="455" y="579"/>
                    <a:pt x="445" y="581"/>
                    <a:pt x="435" y="582"/>
                  </a:cubicBezTo>
                  <a:lnTo>
                    <a:pt x="435" y="582"/>
                  </a:lnTo>
                  <a:cubicBezTo>
                    <a:pt x="428" y="581"/>
                    <a:pt x="425" y="578"/>
                    <a:pt x="464" y="572"/>
                  </a:cubicBezTo>
                  <a:cubicBezTo>
                    <a:pt x="434" y="572"/>
                    <a:pt x="413" y="572"/>
                    <a:pt x="385" y="565"/>
                  </a:cubicBezTo>
                  <a:lnTo>
                    <a:pt x="385" y="565"/>
                  </a:lnTo>
                  <a:cubicBezTo>
                    <a:pt x="384" y="564"/>
                    <a:pt x="383" y="562"/>
                    <a:pt x="381" y="560"/>
                  </a:cubicBezTo>
                  <a:lnTo>
                    <a:pt x="369" y="560"/>
                  </a:lnTo>
                  <a:cubicBezTo>
                    <a:pt x="447" y="548"/>
                    <a:pt x="458" y="545"/>
                    <a:pt x="445" y="545"/>
                  </a:cubicBezTo>
                  <a:cubicBezTo>
                    <a:pt x="437" y="545"/>
                    <a:pt x="421" y="546"/>
                    <a:pt x="404" y="547"/>
                  </a:cubicBezTo>
                  <a:lnTo>
                    <a:pt x="404" y="547"/>
                  </a:lnTo>
                  <a:cubicBezTo>
                    <a:pt x="393" y="524"/>
                    <a:pt x="406" y="512"/>
                    <a:pt x="453" y="501"/>
                  </a:cubicBezTo>
                  <a:lnTo>
                    <a:pt x="417" y="501"/>
                  </a:lnTo>
                  <a:cubicBezTo>
                    <a:pt x="487" y="495"/>
                    <a:pt x="481" y="490"/>
                    <a:pt x="466" y="487"/>
                  </a:cubicBezTo>
                  <a:lnTo>
                    <a:pt x="466" y="487"/>
                  </a:lnTo>
                  <a:cubicBezTo>
                    <a:pt x="472" y="487"/>
                    <a:pt x="479" y="488"/>
                    <a:pt x="488" y="489"/>
                  </a:cubicBezTo>
                  <a:cubicBezTo>
                    <a:pt x="486" y="486"/>
                    <a:pt x="484" y="484"/>
                    <a:pt x="482" y="483"/>
                  </a:cubicBezTo>
                  <a:lnTo>
                    <a:pt x="482" y="483"/>
                  </a:lnTo>
                  <a:cubicBezTo>
                    <a:pt x="492" y="484"/>
                    <a:pt x="502" y="486"/>
                    <a:pt x="512" y="489"/>
                  </a:cubicBezTo>
                  <a:cubicBezTo>
                    <a:pt x="494" y="483"/>
                    <a:pt x="485" y="480"/>
                    <a:pt x="482" y="480"/>
                  </a:cubicBezTo>
                  <a:cubicBezTo>
                    <a:pt x="481" y="480"/>
                    <a:pt x="481" y="481"/>
                    <a:pt x="482" y="483"/>
                  </a:cubicBezTo>
                  <a:lnTo>
                    <a:pt x="482" y="483"/>
                  </a:lnTo>
                  <a:cubicBezTo>
                    <a:pt x="445" y="477"/>
                    <a:pt x="409" y="477"/>
                    <a:pt x="381" y="477"/>
                  </a:cubicBezTo>
                  <a:cubicBezTo>
                    <a:pt x="389" y="477"/>
                    <a:pt x="394" y="476"/>
                    <a:pt x="396" y="474"/>
                  </a:cubicBezTo>
                  <a:lnTo>
                    <a:pt x="396" y="474"/>
                  </a:lnTo>
                  <a:cubicBezTo>
                    <a:pt x="397" y="474"/>
                    <a:pt x="397" y="474"/>
                    <a:pt x="397" y="474"/>
                  </a:cubicBezTo>
                  <a:cubicBezTo>
                    <a:pt x="405" y="474"/>
                    <a:pt x="411" y="471"/>
                    <a:pt x="417" y="465"/>
                  </a:cubicBezTo>
                  <a:cubicBezTo>
                    <a:pt x="417" y="465"/>
                    <a:pt x="357" y="441"/>
                    <a:pt x="357" y="441"/>
                  </a:cubicBezTo>
                  <a:cubicBezTo>
                    <a:pt x="369" y="441"/>
                    <a:pt x="381" y="429"/>
                    <a:pt x="405" y="429"/>
                  </a:cubicBezTo>
                  <a:cubicBezTo>
                    <a:pt x="392" y="429"/>
                    <a:pt x="379" y="426"/>
                    <a:pt x="368" y="425"/>
                  </a:cubicBezTo>
                  <a:lnTo>
                    <a:pt x="368" y="425"/>
                  </a:lnTo>
                  <a:cubicBezTo>
                    <a:pt x="375" y="423"/>
                    <a:pt x="378" y="423"/>
                    <a:pt x="378" y="423"/>
                  </a:cubicBezTo>
                  <a:cubicBezTo>
                    <a:pt x="378" y="423"/>
                    <a:pt x="369" y="423"/>
                    <a:pt x="357" y="417"/>
                  </a:cubicBezTo>
                  <a:cubicBezTo>
                    <a:pt x="405" y="417"/>
                    <a:pt x="453" y="406"/>
                    <a:pt x="500" y="406"/>
                  </a:cubicBezTo>
                  <a:cubicBezTo>
                    <a:pt x="476" y="406"/>
                    <a:pt x="453" y="394"/>
                    <a:pt x="417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8" y="372"/>
                    <a:pt x="444" y="373"/>
                    <a:pt x="442" y="373"/>
                  </a:cubicBezTo>
                  <a:cubicBezTo>
                    <a:pt x="431" y="373"/>
                    <a:pt x="429" y="358"/>
                    <a:pt x="381" y="358"/>
                  </a:cubicBezTo>
                  <a:cubicBezTo>
                    <a:pt x="499" y="358"/>
                    <a:pt x="414" y="358"/>
                    <a:pt x="396" y="349"/>
                  </a:cubicBezTo>
                  <a:lnTo>
                    <a:pt x="396" y="349"/>
                  </a:lnTo>
                  <a:cubicBezTo>
                    <a:pt x="397" y="349"/>
                    <a:pt x="397" y="349"/>
                    <a:pt x="398" y="349"/>
                  </a:cubicBezTo>
                  <a:cubicBezTo>
                    <a:pt x="410" y="349"/>
                    <a:pt x="441" y="334"/>
                    <a:pt x="441" y="334"/>
                  </a:cubicBezTo>
                  <a:cubicBezTo>
                    <a:pt x="429" y="322"/>
                    <a:pt x="417" y="322"/>
                    <a:pt x="393" y="322"/>
                  </a:cubicBezTo>
                  <a:cubicBezTo>
                    <a:pt x="417" y="322"/>
                    <a:pt x="464" y="322"/>
                    <a:pt x="381" y="310"/>
                  </a:cubicBezTo>
                  <a:cubicBezTo>
                    <a:pt x="417" y="298"/>
                    <a:pt x="453" y="263"/>
                    <a:pt x="476" y="263"/>
                  </a:cubicBezTo>
                  <a:cubicBezTo>
                    <a:pt x="455" y="257"/>
                    <a:pt x="427" y="254"/>
                    <a:pt x="398" y="254"/>
                  </a:cubicBezTo>
                  <a:lnTo>
                    <a:pt x="398" y="254"/>
                  </a:lnTo>
                  <a:cubicBezTo>
                    <a:pt x="425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17" y="191"/>
                    <a:pt x="405" y="191"/>
                  </a:cubicBezTo>
                  <a:lnTo>
                    <a:pt x="417" y="191"/>
                  </a:lnTo>
                  <a:cubicBezTo>
                    <a:pt x="417" y="191"/>
                    <a:pt x="422" y="191"/>
                    <a:pt x="428" y="191"/>
                  </a:cubicBezTo>
                  <a:lnTo>
                    <a:pt x="428" y="191"/>
                  </a:lnTo>
                  <a:cubicBezTo>
                    <a:pt x="428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8" y="191"/>
                  </a:cubicBezTo>
                  <a:lnTo>
                    <a:pt x="428" y="191"/>
                  </a:lnTo>
                  <a:cubicBezTo>
                    <a:pt x="417" y="179"/>
                    <a:pt x="429" y="179"/>
                    <a:pt x="441" y="179"/>
                  </a:cubicBezTo>
                  <a:lnTo>
                    <a:pt x="369" y="179"/>
                  </a:lnTo>
                  <a:cubicBezTo>
                    <a:pt x="453" y="167"/>
                    <a:pt x="393" y="155"/>
                    <a:pt x="417" y="155"/>
                  </a:cubicBezTo>
                  <a:cubicBezTo>
                    <a:pt x="410" y="148"/>
                    <a:pt x="390" y="137"/>
                    <a:pt x="372" y="131"/>
                  </a:cubicBezTo>
                  <a:lnTo>
                    <a:pt x="372" y="131"/>
                  </a:lnTo>
                  <a:cubicBezTo>
                    <a:pt x="399" y="131"/>
                    <a:pt x="426" y="129"/>
                    <a:pt x="453" y="120"/>
                  </a:cubicBezTo>
                  <a:lnTo>
                    <a:pt x="381" y="120"/>
                  </a:lnTo>
                  <a:cubicBezTo>
                    <a:pt x="405" y="108"/>
                    <a:pt x="512" y="96"/>
                    <a:pt x="393" y="84"/>
                  </a:cubicBezTo>
                  <a:lnTo>
                    <a:pt x="464" y="84"/>
                  </a:lnTo>
                  <a:cubicBezTo>
                    <a:pt x="448" y="77"/>
                    <a:pt x="439" y="75"/>
                    <a:pt x="433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19" y="81"/>
                    <a:pt x="415" y="79"/>
                    <a:pt x="405" y="72"/>
                  </a:cubicBezTo>
                  <a:cubicBezTo>
                    <a:pt x="476" y="48"/>
                    <a:pt x="310" y="36"/>
                    <a:pt x="464" y="13"/>
                  </a:cubicBezTo>
                  <a:lnTo>
                    <a:pt x="441" y="13"/>
                  </a:lnTo>
                  <a:cubicBezTo>
                    <a:pt x="417" y="1"/>
                    <a:pt x="405" y="1"/>
                    <a:pt x="381" y="1"/>
                  </a:cubicBezTo>
                  <a:close/>
                  <a:moveTo>
                    <a:pt x="367" y="749"/>
                  </a:moveTo>
                  <a:lnTo>
                    <a:pt x="367" y="749"/>
                  </a:lnTo>
                  <a:cubicBezTo>
                    <a:pt x="364" y="750"/>
                    <a:pt x="361" y="751"/>
                    <a:pt x="357" y="751"/>
                  </a:cubicBezTo>
                  <a:cubicBezTo>
                    <a:pt x="364" y="751"/>
                    <a:pt x="367" y="750"/>
                    <a:pt x="367" y="749"/>
                  </a:cubicBezTo>
                  <a:close/>
                  <a:moveTo>
                    <a:pt x="451" y="750"/>
                  </a:moveTo>
                  <a:lnTo>
                    <a:pt x="451" y="750"/>
                  </a:lnTo>
                  <a:cubicBezTo>
                    <a:pt x="447" y="751"/>
                    <a:pt x="444" y="751"/>
                    <a:pt x="441" y="751"/>
                  </a:cubicBezTo>
                  <a:lnTo>
                    <a:pt x="455" y="751"/>
                  </a:lnTo>
                  <a:cubicBezTo>
                    <a:pt x="453" y="751"/>
                    <a:pt x="452" y="750"/>
                    <a:pt x="451" y="750"/>
                  </a:cubicBezTo>
                  <a:close/>
                  <a:moveTo>
                    <a:pt x="455" y="751"/>
                  </a:moveTo>
                  <a:cubicBezTo>
                    <a:pt x="464" y="752"/>
                    <a:pt x="474" y="753"/>
                    <a:pt x="482" y="753"/>
                  </a:cubicBezTo>
                  <a:cubicBezTo>
                    <a:pt x="489" y="753"/>
                    <a:pt x="495" y="753"/>
                    <a:pt x="500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27446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27554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275002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27515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2752425" y="20759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27542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27503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27506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275002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275012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2748150" y="2074700"/>
              <a:ext cx="1350" cy="200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48" y="1"/>
                  </a:moveTo>
                  <a:cubicBezTo>
                    <a:pt x="45" y="1"/>
                    <a:pt x="36" y="2"/>
                    <a:pt x="16" y="4"/>
                  </a:cubicBezTo>
                  <a:cubicBezTo>
                    <a:pt x="4" y="7"/>
                    <a:pt x="1" y="8"/>
                    <a:pt x="3" y="8"/>
                  </a:cubicBezTo>
                  <a:cubicBezTo>
                    <a:pt x="9" y="8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27473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6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274972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9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274527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27539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27533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274347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25" y="1"/>
                    <a:pt x="7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2744375" y="2065850"/>
              <a:ext cx="1525" cy="325"/>
            </a:xfrm>
            <a:custGeom>
              <a:avLst/>
              <a:gdLst/>
              <a:ahLst/>
              <a:cxnLst/>
              <a:rect l="l" t="t" r="r" b="b"/>
              <a:pathLst>
                <a:path w="61" h="13" extrusionOk="0">
                  <a:moveTo>
                    <a:pt x="1" y="13"/>
                  </a:moveTo>
                  <a:cubicBezTo>
                    <a:pt x="60" y="1"/>
                    <a:pt x="60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274320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278070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48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277860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277852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27818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27821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278187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2781000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2780400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278040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3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277752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27811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278100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277950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27821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278250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2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278095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2781000" y="20768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277860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277890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2779800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0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2781100" y="207657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27810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27807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27804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278130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27813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278040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277592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25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278070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277890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277890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2776700" y="2077175"/>
              <a:ext cx="1350" cy="375"/>
            </a:xfrm>
            <a:custGeom>
              <a:avLst/>
              <a:gdLst/>
              <a:ahLst/>
              <a:cxnLst/>
              <a:rect l="l" t="t" r="r" b="b"/>
              <a:pathLst>
                <a:path w="54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5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1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27774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27807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27813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2781300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27759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27702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278040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2781300" y="207390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0" y="0"/>
                  </a:moveTo>
                  <a:cubicBezTo>
                    <a:pt x="0" y="4"/>
                    <a:pt x="4" y="6"/>
                    <a:pt x="8" y="6"/>
                  </a:cubicBezTo>
                  <a:cubicBezTo>
                    <a:pt x="16" y="6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27762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278157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27813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4" y="1"/>
                    <a:pt x="1" y="6"/>
                    <a:pt x="9" y="6"/>
                  </a:cubicBezTo>
                  <a:cubicBezTo>
                    <a:pt x="9" y="2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27738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277265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27720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7" y="0"/>
                    <a:pt x="72" y="0"/>
                    <a:pt x="120" y="0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2769075" y="2056925"/>
              <a:ext cx="14025" cy="18775"/>
            </a:xfrm>
            <a:custGeom>
              <a:avLst/>
              <a:gdLst/>
              <a:ahLst/>
              <a:cxnLst/>
              <a:rect l="l" t="t" r="r" b="b"/>
              <a:pathLst>
                <a:path w="561" h="751" extrusionOk="0">
                  <a:moveTo>
                    <a:pt x="132" y="144"/>
                  </a:moveTo>
                  <a:cubicBezTo>
                    <a:pt x="144" y="145"/>
                    <a:pt x="154" y="147"/>
                    <a:pt x="163" y="148"/>
                  </a:cubicBezTo>
                  <a:lnTo>
                    <a:pt x="163" y="148"/>
                  </a:lnTo>
                  <a:cubicBezTo>
                    <a:pt x="164" y="147"/>
                    <a:pt x="166" y="147"/>
                    <a:pt x="169" y="147"/>
                  </a:cubicBezTo>
                  <a:cubicBezTo>
                    <a:pt x="174" y="147"/>
                    <a:pt x="181" y="148"/>
                    <a:pt x="191" y="149"/>
                  </a:cubicBezTo>
                  <a:lnTo>
                    <a:pt x="191" y="149"/>
                  </a:lnTo>
                  <a:cubicBezTo>
                    <a:pt x="190" y="147"/>
                    <a:pt x="193" y="146"/>
                    <a:pt x="199" y="145"/>
                  </a:cubicBezTo>
                  <a:lnTo>
                    <a:pt x="199" y="145"/>
                  </a:lnTo>
                  <a:cubicBezTo>
                    <a:pt x="198" y="144"/>
                    <a:pt x="198" y="144"/>
                    <a:pt x="197" y="144"/>
                  </a:cubicBezTo>
                  <a:close/>
                  <a:moveTo>
                    <a:pt x="441" y="179"/>
                  </a:moveTo>
                  <a:lnTo>
                    <a:pt x="430" y="191"/>
                  </a:lnTo>
                  <a:lnTo>
                    <a:pt x="430" y="191"/>
                  </a:lnTo>
                  <a:cubicBezTo>
                    <a:pt x="442" y="189"/>
                    <a:pt x="458" y="187"/>
                    <a:pt x="465" y="179"/>
                  </a:cubicBezTo>
                  <a:close/>
                  <a:moveTo>
                    <a:pt x="144" y="215"/>
                  </a:moveTo>
                  <a:cubicBezTo>
                    <a:pt x="143" y="215"/>
                    <a:pt x="142" y="215"/>
                    <a:pt x="142" y="215"/>
                  </a:cubicBezTo>
                  <a:lnTo>
                    <a:pt x="142" y="215"/>
                  </a:lnTo>
                  <a:cubicBezTo>
                    <a:pt x="146" y="215"/>
                    <a:pt x="151" y="215"/>
                    <a:pt x="156" y="215"/>
                  </a:cubicBezTo>
                  <a:close/>
                  <a:moveTo>
                    <a:pt x="142" y="215"/>
                  </a:moveTo>
                  <a:lnTo>
                    <a:pt x="142" y="215"/>
                  </a:lnTo>
                  <a:cubicBezTo>
                    <a:pt x="123" y="215"/>
                    <a:pt x="103" y="217"/>
                    <a:pt x="84" y="227"/>
                  </a:cubicBezTo>
                  <a:cubicBezTo>
                    <a:pt x="95" y="227"/>
                    <a:pt x="128" y="216"/>
                    <a:pt x="142" y="215"/>
                  </a:cubicBezTo>
                  <a:close/>
                  <a:moveTo>
                    <a:pt x="131" y="277"/>
                  </a:moveTo>
                  <a:cubicBezTo>
                    <a:pt x="126" y="278"/>
                    <a:pt x="122" y="278"/>
                    <a:pt x="117" y="279"/>
                  </a:cubicBezTo>
                  <a:lnTo>
                    <a:pt x="117" y="279"/>
                  </a:lnTo>
                  <a:cubicBezTo>
                    <a:pt x="121" y="278"/>
                    <a:pt x="126" y="278"/>
                    <a:pt x="131" y="277"/>
                  </a:cubicBezTo>
                  <a:close/>
                  <a:moveTo>
                    <a:pt x="84" y="275"/>
                  </a:moveTo>
                  <a:cubicBezTo>
                    <a:pt x="88" y="279"/>
                    <a:pt x="95" y="280"/>
                    <a:pt x="103" y="280"/>
                  </a:cubicBezTo>
                  <a:cubicBezTo>
                    <a:pt x="107" y="280"/>
                    <a:pt x="112" y="279"/>
                    <a:pt x="117" y="279"/>
                  </a:cubicBezTo>
                  <a:lnTo>
                    <a:pt x="117" y="279"/>
                  </a:lnTo>
                  <a:cubicBezTo>
                    <a:pt x="113" y="279"/>
                    <a:pt x="109" y="279"/>
                    <a:pt x="105" y="279"/>
                  </a:cubicBezTo>
                  <a:cubicBezTo>
                    <a:pt x="95" y="279"/>
                    <a:pt x="88" y="278"/>
                    <a:pt x="84" y="275"/>
                  </a:cubicBezTo>
                  <a:close/>
                  <a:moveTo>
                    <a:pt x="48" y="286"/>
                  </a:moveTo>
                  <a:cubicBezTo>
                    <a:pt x="51" y="287"/>
                    <a:pt x="53" y="287"/>
                    <a:pt x="55" y="287"/>
                  </a:cubicBezTo>
                  <a:lnTo>
                    <a:pt x="55" y="287"/>
                  </a:lnTo>
                  <a:cubicBezTo>
                    <a:pt x="52" y="287"/>
                    <a:pt x="50" y="286"/>
                    <a:pt x="48" y="286"/>
                  </a:cubicBezTo>
                  <a:close/>
                  <a:moveTo>
                    <a:pt x="1" y="334"/>
                  </a:moveTo>
                  <a:cubicBezTo>
                    <a:pt x="2" y="334"/>
                    <a:pt x="4" y="334"/>
                    <a:pt x="7" y="334"/>
                  </a:cubicBezTo>
                  <a:lnTo>
                    <a:pt x="7" y="334"/>
                  </a:lnTo>
                  <a:cubicBezTo>
                    <a:pt x="5" y="334"/>
                    <a:pt x="3" y="334"/>
                    <a:pt x="1" y="334"/>
                  </a:cubicBezTo>
                  <a:close/>
                  <a:moveTo>
                    <a:pt x="34" y="401"/>
                  </a:moveTo>
                  <a:cubicBezTo>
                    <a:pt x="27" y="402"/>
                    <a:pt x="20" y="404"/>
                    <a:pt x="13" y="406"/>
                  </a:cubicBezTo>
                  <a:cubicBezTo>
                    <a:pt x="21" y="404"/>
                    <a:pt x="28" y="402"/>
                    <a:pt x="34" y="401"/>
                  </a:cubicBezTo>
                  <a:close/>
                  <a:moveTo>
                    <a:pt x="119" y="418"/>
                  </a:moveTo>
                  <a:cubicBezTo>
                    <a:pt x="123" y="420"/>
                    <a:pt x="122" y="420"/>
                    <a:pt x="117" y="420"/>
                  </a:cubicBezTo>
                  <a:lnTo>
                    <a:pt x="117" y="420"/>
                  </a:lnTo>
                  <a:cubicBezTo>
                    <a:pt x="118" y="420"/>
                    <a:pt x="118" y="419"/>
                    <a:pt x="119" y="418"/>
                  </a:cubicBezTo>
                  <a:close/>
                  <a:moveTo>
                    <a:pt x="198" y="466"/>
                  </a:moveTo>
                  <a:cubicBezTo>
                    <a:pt x="251" y="469"/>
                    <a:pt x="308" y="477"/>
                    <a:pt x="358" y="477"/>
                  </a:cubicBezTo>
                  <a:cubicBezTo>
                    <a:pt x="330" y="480"/>
                    <a:pt x="312" y="482"/>
                    <a:pt x="299" y="482"/>
                  </a:cubicBezTo>
                  <a:cubicBezTo>
                    <a:pt x="268" y="482"/>
                    <a:pt x="259" y="474"/>
                    <a:pt x="198" y="466"/>
                  </a:cubicBezTo>
                  <a:close/>
                  <a:moveTo>
                    <a:pt x="132" y="489"/>
                  </a:moveTo>
                  <a:cubicBezTo>
                    <a:pt x="133" y="489"/>
                    <a:pt x="135" y="489"/>
                    <a:pt x="136" y="489"/>
                  </a:cubicBezTo>
                  <a:lnTo>
                    <a:pt x="136" y="489"/>
                  </a:lnTo>
                  <a:cubicBezTo>
                    <a:pt x="135" y="489"/>
                    <a:pt x="133" y="489"/>
                    <a:pt x="132" y="489"/>
                  </a:cubicBezTo>
                  <a:close/>
                  <a:moveTo>
                    <a:pt x="182" y="505"/>
                  </a:moveTo>
                  <a:cubicBezTo>
                    <a:pt x="184" y="505"/>
                    <a:pt x="186" y="506"/>
                    <a:pt x="188" y="507"/>
                  </a:cubicBezTo>
                  <a:lnTo>
                    <a:pt x="188" y="507"/>
                  </a:lnTo>
                  <a:cubicBezTo>
                    <a:pt x="186" y="506"/>
                    <a:pt x="184" y="505"/>
                    <a:pt x="182" y="505"/>
                  </a:cubicBezTo>
                  <a:close/>
                  <a:moveTo>
                    <a:pt x="168" y="644"/>
                  </a:moveTo>
                  <a:cubicBezTo>
                    <a:pt x="168" y="648"/>
                    <a:pt x="178" y="649"/>
                    <a:pt x="189" y="649"/>
                  </a:cubicBezTo>
                  <a:cubicBezTo>
                    <a:pt x="210" y="649"/>
                    <a:pt x="231" y="644"/>
                    <a:pt x="168" y="644"/>
                  </a:cubicBezTo>
                  <a:close/>
                  <a:moveTo>
                    <a:pt x="215" y="679"/>
                  </a:moveTo>
                  <a:lnTo>
                    <a:pt x="215" y="679"/>
                  </a:lnTo>
                  <a:cubicBezTo>
                    <a:pt x="220" y="681"/>
                    <a:pt x="224" y="681"/>
                    <a:pt x="229" y="682"/>
                  </a:cubicBezTo>
                  <a:lnTo>
                    <a:pt x="229" y="682"/>
                  </a:lnTo>
                  <a:cubicBezTo>
                    <a:pt x="225" y="681"/>
                    <a:pt x="221" y="680"/>
                    <a:pt x="215" y="679"/>
                  </a:cubicBezTo>
                  <a:close/>
                  <a:moveTo>
                    <a:pt x="334" y="703"/>
                  </a:moveTo>
                  <a:cubicBezTo>
                    <a:pt x="324" y="703"/>
                    <a:pt x="316" y="708"/>
                    <a:pt x="307" y="713"/>
                  </a:cubicBezTo>
                  <a:lnTo>
                    <a:pt x="307" y="713"/>
                  </a:lnTo>
                  <a:cubicBezTo>
                    <a:pt x="324" y="709"/>
                    <a:pt x="337" y="706"/>
                    <a:pt x="334" y="703"/>
                  </a:cubicBezTo>
                  <a:close/>
                  <a:moveTo>
                    <a:pt x="368" y="744"/>
                  </a:moveTo>
                  <a:cubicBezTo>
                    <a:pt x="364" y="746"/>
                    <a:pt x="361" y="748"/>
                    <a:pt x="358" y="751"/>
                  </a:cubicBezTo>
                  <a:cubicBezTo>
                    <a:pt x="364" y="748"/>
                    <a:pt x="367" y="746"/>
                    <a:pt x="368" y="744"/>
                  </a:cubicBezTo>
                  <a:close/>
                  <a:moveTo>
                    <a:pt x="394" y="1"/>
                  </a:moveTo>
                  <a:cubicBezTo>
                    <a:pt x="310" y="1"/>
                    <a:pt x="179" y="25"/>
                    <a:pt x="156" y="25"/>
                  </a:cubicBezTo>
                  <a:cubicBezTo>
                    <a:pt x="215" y="25"/>
                    <a:pt x="144" y="48"/>
                    <a:pt x="132" y="48"/>
                  </a:cubicBezTo>
                  <a:cubicBezTo>
                    <a:pt x="144" y="48"/>
                    <a:pt x="203" y="48"/>
                    <a:pt x="144" y="60"/>
                  </a:cubicBezTo>
                  <a:cubicBezTo>
                    <a:pt x="156" y="60"/>
                    <a:pt x="179" y="48"/>
                    <a:pt x="203" y="48"/>
                  </a:cubicBezTo>
                  <a:cubicBezTo>
                    <a:pt x="172" y="56"/>
                    <a:pt x="166" y="64"/>
                    <a:pt x="153" y="68"/>
                  </a:cubicBezTo>
                  <a:lnTo>
                    <a:pt x="153" y="68"/>
                  </a:lnTo>
                  <a:cubicBezTo>
                    <a:pt x="150" y="69"/>
                    <a:pt x="148" y="70"/>
                    <a:pt x="145" y="70"/>
                  </a:cubicBezTo>
                  <a:lnTo>
                    <a:pt x="145" y="70"/>
                  </a:lnTo>
                  <a:cubicBezTo>
                    <a:pt x="139" y="72"/>
                    <a:pt x="131" y="72"/>
                    <a:pt x="120" y="72"/>
                  </a:cubicBezTo>
                  <a:lnTo>
                    <a:pt x="138" y="72"/>
                  </a:lnTo>
                  <a:cubicBezTo>
                    <a:pt x="117" y="78"/>
                    <a:pt x="96" y="84"/>
                    <a:pt x="96" y="84"/>
                  </a:cubicBezTo>
                  <a:cubicBezTo>
                    <a:pt x="117" y="94"/>
                    <a:pt x="146" y="122"/>
                    <a:pt x="169" y="122"/>
                  </a:cubicBezTo>
                  <a:cubicBezTo>
                    <a:pt x="170" y="122"/>
                    <a:pt x="171" y="122"/>
                    <a:pt x="172" y="122"/>
                  </a:cubicBezTo>
                  <a:lnTo>
                    <a:pt x="172" y="122"/>
                  </a:lnTo>
                  <a:cubicBezTo>
                    <a:pt x="158" y="128"/>
                    <a:pt x="181" y="137"/>
                    <a:pt x="197" y="144"/>
                  </a:cubicBezTo>
                  <a:lnTo>
                    <a:pt x="215" y="144"/>
                  </a:lnTo>
                  <a:cubicBezTo>
                    <a:pt x="209" y="144"/>
                    <a:pt x="203" y="144"/>
                    <a:pt x="199" y="145"/>
                  </a:cubicBezTo>
                  <a:lnTo>
                    <a:pt x="199" y="145"/>
                  </a:lnTo>
                  <a:cubicBezTo>
                    <a:pt x="207" y="148"/>
                    <a:pt x="212" y="150"/>
                    <a:pt x="210" y="151"/>
                  </a:cubicBezTo>
                  <a:lnTo>
                    <a:pt x="210" y="151"/>
                  </a:lnTo>
                  <a:cubicBezTo>
                    <a:pt x="202" y="150"/>
                    <a:pt x="196" y="149"/>
                    <a:pt x="191" y="149"/>
                  </a:cubicBezTo>
                  <a:lnTo>
                    <a:pt x="191" y="149"/>
                  </a:lnTo>
                  <a:cubicBezTo>
                    <a:pt x="191" y="150"/>
                    <a:pt x="192" y="150"/>
                    <a:pt x="194" y="151"/>
                  </a:cubicBezTo>
                  <a:lnTo>
                    <a:pt x="194" y="151"/>
                  </a:lnTo>
                  <a:cubicBezTo>
                    <a:pt x="186" y="150"/>
                    <a:pt x="176" y="149"/>
                    <a:pt x="163" y="148"/>
                  </a:cubicBezTo>
                  <a:lnTo>
                    <a:pt x="163" y="148"/>
                  </a:lnTo>
                  <a:cubicBezTo>
                    <a:pt x="144" y="150"/>
                    <a:pt x="190" y="167"/>
                    <a:pt x="132" y="167"/>
                  </a:cubicBezTo>
                  <a:cubicBezTo>
                    <a:pt x="140" y="167"/>
                    <a:pt x="185" y="173"/>
                    <a:pt x="214" y="173"/>
                  </a:cubicBezTo>
                  <a:cubicBezTo>
                    <a:pt x="228" y="173"/>
                    <a:pt x="239" y="171"/>
                    <a:pt x="239" y="167"/>
                  </a:cubicBezTo>
                  <a:lnTo>
                    <a:pt x="239" y="167"/>
                  </a:lnTo>
                  <a:cubicBezTo>
                    <a:pt x="238" y="179"/>
                    <a:pt x="144" y="179"/>
                    <a:pt x="144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64" y="191"/>
                    <a:pt x="179" y="198"/>
                    <a:pt x="191" y="203"/>
                  </a:cubicBezTo>
                  <a:lnTo>
                    <a:pt x="191" y="203"/>
                  </a:lnTo>
                  <a:cubicBezTo>
                    <a:pt x="168" y="202"/>
                    <a:pt x="148" y="199"/>
                    <a:pt x="132" y="191"/>
                  </a:cubicBezTo>
                  <a:lnTo>
                    <a:pt x="132" y="191"/>
                  </a:lnTo>
                  <a:cubicBezTo>
                    <a:pt x="144" y="203"/>
                    <a:pt x="144" y="203"/>
                    <a:pt x="108" y="203"/>
                  </a:cubicBezTo>
                  <a:cubicBezTo>
                    <a:pt x="227" y="203"/>
                    <a:pt x="84" y="203"/>
                    <a:pt x="156" y="215"/>
                  </a:cubicBezTo>
                  <a:cubicBezTo>
                    <a:pt x="168" y="215"/>
                    <a:pt x="84" y="239"/>
                    <a:pt x="84" y="239"/>
                  </a:cubicBezTo>
                  <a:cubicBezTo>
                    <a:pt x="72" y="239"/>
                    <a:pt x="156" y="239"/>
                    <a:pt x="168" y="251"/>
                  </a:cubicBezTo>
                  <a:lnTo>
                    <a:pt x="156" y="251"/>
                  </a:lnTo>
                  <a:cubicBezTo>
                    <a:pt x="150" y="249"/>
                    <a:pt x="145" y="247"/>
                    <a:pt x="141" y="247"/>
                  </a:cubicBezTo>
                  <a:cubicBezTo>
                    <a:pt x="137" y="247"/>
                    <a:pt x="134" y="248"/>
                    <a:pt x="132" y="251"/>
                  </a:cubicBezTo>
                  <a:lnTo>
                    <a:pt x="96" y="251"/>
                  </a:lnTo>
                  <a:cubicBezTo>
                    <a:pt x="132" y="251"/>
                    <a:pt x="132" y="263"/>
                    <a:pt x="108" y="263"/>
                  </a:cubicBezTo>
                  <a:lnTo>
                    <a:pt x="179" y="263"/>
                  </a:lnTo>
                  <a:cubicBezTo>
                    <a:pt x="168" y="268"/>
                    <a:pt x="149" y="274"/>
                    <a:pt x="131" y="277"/>
                  </a:cubicBezTo>
                  <a:lnTo>
                    <a:pt x="131" y="277"/>
                  </a:lnTo>
                  <a:cubicBezTo>
                    <a:pt x="140" y="276"/>
                    <a:pt x="148" y="275"/>
                    <a:pt x="156" y="275"/>
                  </a:cubicBezTo>
                  <a:cubicBezTo>
                    <a:pt x="91" y="283"/>
                    <a:pt x="148" y="302"/>
                    <a:pt x="137" y="302"/>
                  </a:cubicBezTo>
                  <a:cubicBezTo>
                    <a:pt x="133" y="302"/>
                    <a:pt x="116" y="298"/>
                    <a:pt x="72" y="289"/>
                  </a:cubicBezTo>
                  <a:lnTo>
                    <a:pt x="72" y="289"/>
                  </a:lnTo>
                  <a:cubicBezTo>
                    <a:pt x="92" y="291"/>
                    <a:pt x="101" y="292"/>
                    <a:pt x="104" y="292"/>
                  </a:cubicBezTo>
                  <a:cubicBezTo>
                    <a:pt x="113" y="292"/>
                    <a:pt x="76" y="286"/>
                    <a:pt x="60" y="286"/>
                  </a:cubicBezTo>
                  <a:cubicBezTo>
                    <a:pt x="65" y="287"/>
                    <a:pt x="69" y="288"/>
                    <a:pt x="72" y="289"/>
                  </a:cubicBezTo>
                  <a:lnTo>
                    <a:pt x="72" y="289"/>
                  </a:lnTo>
                  <a:cubicBezTo>
                    <a:pt x="67" y="289"/>
                    <a:pt x="62" y="288"/>
                    <a:pt x="55" y="287"/>
                  </a:cubicBezTo>
                  <a:lnTo>
                    <a:pt x="55" y="287"/>
                  </a:lnTo>
                  <a:cubicBezTo>
                    <a:pt x="70" y="290"/>
                    <a:pt x="98" y="300"/>
                    <a:pt x="108" y="310"/>
                  </a:cubicBezTo>
                  <a:cubicBezTo>
                    <a:pt x="84" y="310"/>
                    <a:pt x="72" y="310"/>
                    <a:pt x="96" y="322"/>
                  </a:cubicBezTo>
                  <a:lnTo>
                    <a:pt x="48" y="322"/>
                  </a:lnTo>
                  <a:cubicBezTo>
                    <a:pt x="72" y="322"/>
                    <a:pt x="108" y="322"/>
                    <a:pt x="132" y="334"/>
                  </a:cubicBezTo>
                  <a:lnTo>
                    <a:pt x="72" y="334"/>
                  </a:lnTo>
                  <a:cubicBezTo>
                    <a:pt x="112" y="338"/>
                    <a:pt x="120" y="339"/>
                    <a:pt x="112" y="339"/>
                  </a:cubicBezTo>
                  <a:cubicBezTo>
                    <a:pt x="98" y="339"/>
                    <a:pt x="31" y="335"/>
                    <a:pt x="7" y="334"/>
                  </a:cubicBezTo>
                  <a:lnTo>
                    <a:pt x="7" y="334"/>
                  </a:lnTo>
                  <a:cubicBezTo>
                    <a:pt x="50" y="336"/>
                    <a:pt x="63" y="358"/>
                    <a:pt x="120" y="358"/>
                  </a:cubicBezTo>
                  <a:lnTo>
                    <a:pt x="96" y="358"/>
                  </a:lnTo>
                  <a:cubicBezTo>
                    <a:pt x="73" y="358"/>
                    <a:pt x="100" y="363"/>
                    <a:pt x="125" y="367"/>
                  </a:cubicBezTo>
                  <a:lnTo>
                    <a:pt x="125" y="367"/>
                  </a:lnTo>
                  <a:cubicBezTo>
                    <a:pt x="129" y="364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6" y="367"/>
                  </a:cubicBezTo>
                  <a:lnTo>
                    <a:pt x="126" y="367"/>
                  </a:lnTo>
                  <a:cubicBezTo>
                    <a:pt x="126" y="367"/>
                    <a:pt x="126" y="367"/>
                    <a:pt x="125" y="367"/>
                  </a:cubicBezTo>
                  <a:lnTo>
                    <a:pt x="125" y="367"/>
                  </a:lnTo>
                  <a:cubicBezTo>
                    <a:pt x="124" y="368"/>
                    <a:pt x="122" y="369"/>
                    <a:pt x="120" y="370"/>
                  </a:cubicBezTo>
                  <a:lnTo>
                    <a:pt x="120" y="370"/>
                  </a:lnTo>
                  <a:cubicBezTo>
                    <a:pt x="122" y="369"/>
                    <a:pt x="125" y="367"/>
                    <a:pt x="126" y="367"/>
                  </a:cubicBezTo>
                  <a:lnTo>
                    <a:pt x="126" y="367"/>
                  </a:lnTo>
                  <a:cubicBezTo>
                    <a:pt x="139" y="368"/>
                    <a:pt x="152" y="370"/>
                    <a:pt x="156" y="370"/>
                  </a:cubicBezTo>
                  <a:cubicBezTo>
                    <a:pt x="146" y="372"/>
                    <a:pt x="138" y="374"/>
                    <a:pt x="133" y="375"/>
                  </a:cubicBezTo>
                  <a:lnTo>
                    <a:pt x="133" y="375"/>
                  </a:lnTo>
                  <a:cubicBezTo>
                    <a:pt x="132" y="374"/>
                    <a:pt x="128" y="372"/>
                    <a:pt x="120" y="370"/>
                  </a:cubicBezTo>
                  <a:lnTo>
                    <a:pt x="120" y="370"/>
                  </a:lnTo>
                  <a:cubicBezTo>
                    <a:pt x="115" y="373"/>
                    <a:pt x="112" y="377"/>
                    <a:pt x="119" y="377"/>
                  </a:cubicBezTo>
                  <a:cubicBezTo>
                    <a:pt x="122" y="377"/>
                    <a:pt x="126" y="376"/>
                    <a:pt x="133" y="375"/>
                  </a:cubicBezTo>
                  <a:lnTo>
                    <a:pt x="133" y="375"/>
                  </a:lnTo>
                  <a:cubicBezTo>
                    <a:pt x="134" y="377"/>
                    <a:pt x="131" y="377"/>
                    <a:pt x="125" y="378"/>
                  </a:cubicBezTo>
                  <a:lnTo>
                    <a:pt x="125" y="378"/>
                  </a:lnTo>
                  <a:cubicBezTo>
                    <a:pt x="71" y="374"/>
                    <a:pt x="46" y="373"/>
                    <a:pt x="37" y="373"/>
                  </a:cubicBezTo>
                  <a:cubicBezTo>
                    <a:pt x="20" y="373"/>
                    <a:pt x="79" y="378"/>
                    <a:pt x="112" y="378"/>
                  </a:cubicBezTo>
                  <a:cubicBezTo>
                    <a:pt x="117" y="378"/>
                    <a:pt x="122" y="378"/>
                    <a:pt x="125" y="378"/>
                  </a:cubicBezTo>
                  <a:lnTo>
                    <a:pt x="125" y="378"/>
                  </a:lnTo>
                  <a:cubicBezTo>
                    <a:pt x="141" y="379"/>
                    <a:pt x="159" y="380"/>
                    <a:pt x="179" y="382"/>
                  </a:cubicBezTo>
                  <a:cubicBezTo>
                    <a:pt x="91" y="393"/>
                    <a:pt x="115" y="383"/>
                    <a:pt x="34" y="401"/>
                  </a:cubicBezTo>
                  <a:lnTo>
                    <a:pt x="34" y="401"/>
                  </a:lnTo>
                  <a:cubicBezTo>
                    <a:pt x="49" y="398"/>
                    <a:pt x="63" y="397"/>
                    <a:pt x="77" y="397"/>
                  </a:cubicBezTo>
                  <a:cubicBezTo>
                    <a:pt x="96" y="397"/>
                    <a:pt x="114" y="400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5" y="417"/>
                  </a:cubicBezTo>
                  <a:lnTo>
                    <a:pt x="120" y="417"/>
                  </a:lnTo>
                  <a:cubicBezTo>
                    <a:pt x="120" y="418"/>
                    <a:pt x="119" y="418"/>
                    <a:pt x="119" y="418"/>
                  </a:cubicBezTo>
                  <a:lnTo>
                    <a:pt x="119" y="418"/>
                  </a:lnTo>
                  <a:cubicBezTo>
                    <a:pt x="118" y="418"/>
                    <a:pt x="117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5" y="420"/>
                    <a:pt x="117" y="420"/>
                  </a:cubicBezTo>
                  <a:cubicBezTo>
                    <a:pt x="117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7" y="434"/>
                    <a:pt x="130" y="434"/>
                  </a:cubicBezTo>
                  <a:cubicBezTo>
                    <a:pt x="132" y="434"/>
                    <a:pt x="133" y="434"/>
                    <a:pt x="134" y="434"/>
                  </a:cubicBezTo>
                  <a:lnTo>
                    <a:pt x="134" y="434"/>
                  </a:lnTo>
                  <a:cubicBezTo>
                    <a:pt x="113" y="441"/>
                    <a:pt x="132" y="446"/>
                    <a:pt x="155" y="446"/>
                  </a:cubicBezTo>
                  <a:cubicBezTo>
                    <a:pt x="157" y="446"/>
                    <a:pt x="158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40" y="453"/>
                    <a:pt x="120" y="453"/>
                  </a:cubicBezTo>
                  <a:cubicBezTo>
                    <a:pt x="144" y="453"/>
                    <a:pt x="179" y="465"/>
                    <a:pt x="203" y="465"/>
                  </a:cubicBezTo>
                  <a:lnTo>
                    <a:pt x="168" y="465"/>
                  </a:lnTo>
                  <a:cubicBezTo>
                    <a:pt x="176" y="465"/>
                    <a:pt x="185" y="465"/>
                    <a:pt x="194" y="466"/>
                  </a:cubicBezTo>
                  <a:lnTo>
                    <a:pt x="194" y="466"/>
                  </a:lnTo>
                  <a:cubicBezTo>
                    <a:pt x="214" y="471"/>
                    <a:pt x="203" y="471"/>
                    <a:pt x="193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39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80" y="495"/>
                    <a:pt x="185" y="495"/>
                    <a:pt x="136" y="489"/>
                  </a:cubicBezTo>
                  <a:lnTo>
                    <a:pt x="136" y="489"/>
                  </a:lnTo>
                  <a:cubicBezTo>
                    <a:pt x="147" y="492"/>
                    <a:pt x="159" y="501"/>
                    <a:pt x="179" y="501"/>
                  </a:cubicBezTo>
                  <a:lnTo>
                    <a:pt x="132" y="501"/>
                  </a:lnTo>
                  <a:cubicBezTo>
                    <a:pt x="149" y="501"/>
                    <a:pt x="166" y="501"/>
                    <a:pt x="182" y="505"/>
                  </a:cubicBezTo>
                  <a:lnTo>
                    <a:pt x="182" y="505"/>
                  </a:lnTo>
                  <a:cubicBezTo>
                    <a:pt x="182" y="505"/>
                    <a:pt x="181" y="505"/>
                    <a:pt x="180" y="505"/>
                  </a:cubicBezTo>
                  <a:cubicBezTo>
                    <a:pt x="173" y="505"/>
                    <a:pt x="165" y="508"/>
                    <a:pt x="156" y="513"/>
                  </a:cubicBezTo>
                  <a:lnTo>
                    <a:pt x="196" y="513"/>
                  </a:lnTo>
                  <a:cubicBezTo>
                    <a:pt x="193" y="510"/>
                    <a:pt x="191" y="508"/>
                    <a:pt x="188" y="507"/>
                  </a:cubicBezTo>
                  <a:lnTo>
                    <a:pt x="188" y="507"/>
                  </a:lnTo>
                  <a:cubicBezTo>
                    <a:pt x="193" y="508"/>
                    <a:pt x="198" y="510"/>
                    <a:pt x="203" y="513"/>
                  </a:cubicBezTo>
                  <a:lnTo>
                    <a:pt x="196" y="513"/>
                  </a:lnTo>
                  <a:cubicBezTo>
                    <a:pt x="198" y="516"/>
                    <a:pt x="201" y="520"/>
                    <a:pt x="203" y="525"/>
                  </a:cubicBezTo>
                  <a:cubicBezTo>
                    <a:pt x="199" y="521"/>
                    <a:pt x="198" y="519"/>
                    <a:pt x="197" y="519"/>
                  </a:cubicBezTo>
                  <a:cubicBezTo>
                    <a:pt x="194" y="519"/>
                    <a:pt x="191" y="525"/>
                    <a:pt x="168" y="525"/>
                  </a:cubicBezTo>
                  <a:cubicBezTo>
                    <a:pt x="156" y="548"/>
                    <a:pt x="299" y="548"/>
                    <a:pt x="239" y="548"/>
                  </a:cubicBezTo>
                  <a:lnTo>
                    <a:pt x="358" y="548"/>
                  </a:lnTo>
                  <a:cubicBezTo>
                    <a:pt x="310" y="548"/>
                    <a:pt x="263" y="554"/>
                    <a:pt x="215" y="554"/>
                  </a:cubicBezTo>
                  <a:cubicBezTo>
                    <a:pt x="191" y="554"/>
                    <a:pt x="168" y="552"/>
                    <a:pt x="144" y="548"/>
                  </a:cubicBezTo>
                  <a:cubicBezTo>
                    <a:pt x="132" y="548"/>
                    <a:pt x="227" y="560"/>
                    <a:pt x="227" y="560"/>
                  </a:cubicBezTo>
                  <a:lnTo>
                    <a:pt x="144" y="560"/>
                  </a:lnTo>
                  <a:cubicBezTo>
                    <a:pt x="179" y="560"/>
                    <a:pt x="215" y="560"/>
                    <a:pt x="239" y="572"/>
                  </a:cubicBezTo>
                  <a:lnTo>
                    <a:pt x="132" y="572"/>
                  </a:lnTo>
                  <a:cubicBezTo>
                    <a:pt x="144" y="572"/>
                    <a:pt x="144" y="572"/>
                    <a:pt x="144" y="584"/>
                  </a:cubicBezTo>
                  <a:cubicBezTo>
                    <a:pt x="157" y="584"/>
                    <a:pt x="196" y="592"/>
                    <a:pt x="228" y="596"/>
                  </a:cubicBezTo>
                  <a:lnTo>
                    <a:pt x="156" y="596"/>
                  </a:lnTo>
                  <a:cubicBezTo>
                    <a:pt x="181" y="596"/>
                    <a:pt x="206" y="596"/>
                    <a:pt x="231" y="596"/>
                  </a:cubicBezTo>
                  <a:lnTo>
                    <a:pt x="231" y="596"/>
                  </a:lnTo>
                  <a:cubicBezTo>
                    <a:pt x="244" y="598"/>
                    <a:pt x="255" y="599"/>
                    <a:pt x="263" y="599"/>
                  </a:cubicBezTo>
                  <a:cubicBezTo>
                    <a:pt x="269" y="599"/>
                    <a:pt x="273" y="599"/>
                    <a:pt x="274" y="597"/>
                  </a:cubicBezTo>
                  <a:lnTo>
                    <a:pt x="274" y="597"/>
                  </a:lnTo>
                  <a:cubicBezTo>
                    <a:pt x="318" y="599"/>
                    <a:pt x="362" y="602"/>
                    <a:pt x="406" y="608"/>
                  </a:cubicBezTo>
                  <a:cubicBezTo>
                    <a:pt x="334" y="608"/>
                    <a:pt x="257" y="603"/>
                    <a:pt x="183" y="603"/>
                  </a:cubicBezTo>
                  <a:cubicBezTo>
                    <a:pt x="145" y="603"/>
                    <a:pt x="108" y="604"/>
                    <a:pt x="72" y="608"/>
                  </a:cubicBezTo>
                  <a:cubicBezTo>
                    <a:pt x="96" y="608"/>
                    <a:pt x="132" y="608"/>
                    <a:pt x="168" y="620"/>
                  </a:cubicBezTo>
                  <a:cubicBezTo>
                    <a:pt x="144" y="608"/>
                    <a:pt x="132" y="608"/>
                    <a:pt x="108" y="608"/>
                  </a:cubicBezTo>
                  <a:cubicBezTo>
                    <a:pt x="156" y="608"/>
                    <a:pt x="203" y="608"/>
                    <a:pt x="251" y="620"/>
                  </a:cubicBezTo>
                  <a:lnTo>
                    <a:pt x="132" y="620"/>
                  </a:lnTo>
                  <a:cubicBezTo>
                    <a:pt x="135" y="623"/>
                    <a:pt x="139" y="626"/>
                    <a:pt x="142" y="628"/>
                  </a:cubicBezTo>
                  <a:lnTo>
                    <a:pt x="142" y="628"/>
                  </a:lnTo>
                  <a:cubicBezTo>
                    <a:pt x="134" y="629"/>
                    <a:pt x="126" y="632"/>
                    <a:pt x="120" y="632"/>
                  </a:cubicBezTo>
                  <a:lnTo>
                    <a:pt x="394" y="632"/>
                  </a:lnTo>
                  <a:cubicBezTo>
                    <a:pt x="322" y="644"/>
                    <a:pt x="239" y="644"/>
                    <a:pt x="168" y="644"/>
                  </a:cubicBezTo>
                  <a:cubicBezTo>
                    <a:pt x="215" y="644"/>
                    <a:pt x="263" y="644"/>
                    <a:pt x="334" y="667"/>
                  </a:cubicBezTo>
                  <a:cubicBezTo>
                    <a:pt x="305" y="667"/>
                    <a:pt x="285" y="676"/>
                    <a:pt x="262" y="681"/>
                  </a:cubicBezTo>
                  <a:lnTo>
                    <a:pt x="262" y="681"/>
                  </a:lnTo>
                  <a:cubicBezTo>
                    <a:pt x="251" y="680"/>
                    <a:pt x="239" y="679"/>
                    <a:pt x="227" y="679"/>
                  </a:cubicBezTo>
                  <a:cubicBezTo>
                    <a:pt x="232" y="681"/>
                    <a:pt x="237" y="682"/>
                    <a:pt x="241" y="683"/>
                  </a:cubicBezTo>
                  <a:lnTo>
                    <a:pt x="241" y="683"/>
                  </a:lnTo>
                  <a:cubicBezTo>
                    <a:pt x="237" y="683"/>
                    <a:pt x="233" y="682"/>
                    <a:pt x="229" y="682"/>
                  </a:cubicBezTo>
                  <a:lnTo>
                    <a:pt x="229" y="682"/>
                  </a:lnTo>
                  <a:cubicBezTo>
                    <a:pt x="271" y="691"/>
                    <a:pt x="179" y="691"/>
                    <a:pt x="179" y="691"/>
                  </a:cubicBezTo>
                  <a:cubicBezTo>
                    <a:pt x="168" y="691"/>
                    <a:pt x="206" y="694"/>
                    <a:pt x="235" y="694"/>
                  </a:cubicBezTo>
                  <a:cubicBezTo>
                    <a:pt x="260" y="694"/>
                    <a:pt x="277" y="692"/>
                    <a:pt x="241" y="683"/>
                  </a:cubicBezTo>
                  <a:lnTo>
                    <a:pt x="241" y="683"/>
                  </a:lnTo>
                  <a:cubicBezTo>
                    <a:pt x="241" y="683"/>
                    <a:pt x="241" y="683"/>
                    <a:pt x="241" y="683"/>
                  </a:cubicBezTo>
                  <a:cubicBezTo>
                    <a:pt x="249" y="683"/>
                    <a:pt x="256" y="682"/>
                    <a:pt x="262" y="681"/>
                  </a:cubicBezTo>
                  <a:lnTo>
                    <a:pt x="262" y="681"/>
                  </a:lnTo>
                  <a:cubicBezTo>
                    <a:pt x="307" y="684"/>
                    <a:pt x="346" y="691"/>
                    <a:pt x="394" y="691"/>
                  </a:cubicBezTo>
                  <a:cubicBezTo>
                    <a:pt x="382" y="703"/>
                    <a:pt x="370" y="703"/>
                    <a:pt x="358" y="703"/>
                  </a:cubicBezTo>
                  <a:cubicBezTo>
                    <a:pt x="358" y="703"/>
                    <a:pt x="453" y="715"/>
                    <a:pt x="418" y="715"/>
                  </a:cubicBezTo>
                  <a:cubicBezTo>
                    <a:pt x="346" y="721"/>
                    <a:pt x="297" y="726"/>
                    <a:pt x="266" y="728"/>
                  </a:cubicBezTo>
                  <a:lnTo>
                    <a:pt x="266" y="728"/>
                  </a:lnTo>
                  <a:cubicBezTo>
                    <a:pt x="265" y="728"/>
                    <a:pt x="264" y="727"/>
                    <a:pt x="263" y="727"/>
                  </a:cubicBezTo>
                  <a:cubicBezTo>
                    <a:pt x="283" y="727"/>
                    <a:pt x="296" y="719"/>
                    <a:pt x="307" y="713"/>
                  </a:cubicBezTo>
                  <a:lnTo>
                    <a:pt x="307" y="713"/>
                  </a:lnTo>
                  <a:cubicBezTo>
                    <a:pt x="267" y="721"/>
                    <a:pt x="199" y="731"/>
                    <a:pt x="221" y="731"/>
                  </a:cubicBezTo>
                  <a:cubicBezTo>
                    <a:pt x="227" y="731"/>
                    <a:pt x="241" y="730"/>
                    <a:pt x="266" y="728"/>
                  </a:cubicBezTo>
                  <a:lnTo>
                    <a:pt x="266" y="728"/>
                  </a:lnTo>
                  <a:cubicBezTo>
                    <a:pt x="289" y="735"/>
                    <a:pt x="325" y="742"/>
                    <a:pt x="358" y="744"/>
                  </a:cubicBezTo>
                  <a:lnTo>
                    <a:pt x="358" y="744"/>
                  </a:lnTo>
                  <a:cubicBezTo>
                    <a:pt x="354" y="745"/>
                    <a:pt x="349" y="748"/>
                    <a:pt x="346" y="751"/>
                  </a:cubicBezTo>
                  <a:cubicBezTo>
                    <a:pt x="352" y="748"/>
                    <a:pt x="359" y="745"/>
                    <a:pt x="366" y="744"/>
                  </a:cubicBezTo>
                  <a:lnTo>
                    <a:pt x="366" y="744"/>
                  </a:lnTo>
                  <a:cubicBezTo>
                    <a:pt x="366" y="744"/>
                    <a:pt x="366" y="744"/>
                    <a:pt x="367" y="744"/>
                  </a:cubicBezTo>
                  <a:cubicBezTo>
                    <a:pt x="367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9" y="744"/>
                    <a:pt x="369" y="744"/>
                  </a:cubicBezTo>
                  <a:lnTo>
                    <a:pt x="369" y="744"/>
                  </a:lnTo>
                  <a:cubicBezTo>
                    <a:pt x="369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3"/>
                    <a:pt x="368" y="743"/>
                  </a:cubicBezTo>
                  <a:lnTo>
                    <a:pt x="368" y="743"/>
                  </a:lnTo>
                  <a:cubicBezTo>
                    <a:pt x="370" y="743"/>
                    <a:pt x="372" y="742"/>
                    <a:pt x="374" y="742"/>
                  </a:cubicBezTo>
                  <a:lnTo>
                    <a:pt x="374" y="742"/>
                  </a:lnTo>
                  <a:cubicBezTo>
                    <a:pt x="372" y="743"/>
                    <a:pt x="371" y="743"/>
                    <a:pt x="369" y="744"/>
                  </a:cubicBezTo>
                  <a:lnTo>
                    <a:pt x="369" y="744"/>
                  </a:lnTo>
                  <a:cubicBezTo>
                    <a:pt x="381" y="744"/>
                    <a:pt x="392" y="743"/>
                    <a:pt x="401" y="740"/>
                  </a:cubicBezTo>
                  <a:lnTo>
                    <a:pt x="401" y="740"/>
                  </a:lnTo>
                  <a:cubicBezTo>
                    <a:pt x="422" y="740"/>
                    <a:pt x="443" y="743"/>
                    <a:pt x="463" y="746"/>
                  </a:cubicBezTo>
                  <a:lnTo>
                    <a:pt x="463" y="746"/>
                  </a:lnTo>
                  <a:cubicBezTo>
                    <a:pt x="458" y="747"/>
                    <a:pt x="451" y="748"/>
                    <a:pt x="441" y="751"/>
                  </a:cubicBezTo>
                  <a:cubicBezTo>
                    <a:pt x="450" y="751"/>
                    <a:pt x="460" y="749"/>
                    <a:pt x="469" y="747"/>
                  </a:cubicBezTo>
                  <a:lnTo>
                    <a:pt x="469" y="747"/>
                  </a:lnTo>
                  <a:cubicBezTo>
                    <a:pt x="477" y="748"/>
                    <a:pt x="484" y="749"/>
                    <a:pt x="490" y="749"/>
                  </a:cubicBezTo>
                  <a:lnTo>
                    <a:pt x="490" y="749"/>
                  </a:lnTo>
                  <a:cubicBezTo>
                    <a:pt x="482" y="748"/>
                    <a:pt x="479" y="746"/>
                    <a:pt x="474" y="746"/>
                  </a:cubicBezTo>
                  <a:lnTo>
                    <a:pt x="474" y="746"/>
                  </a:lnTo>
                  <a:cubicBezTo>
                    <a:pt x="489" y="743"/>
                    <a:pt x="505" y="739"/>
                    <a:pt x="525" y="739"/>
                  </a:cubicBezTo>
                  <a:cubicBezTo>
                    <a:pt x="489" y="739"/>
                    <a:pt x="441" y="727"/>
                    <a:pt x="406" y="727"/>
                  </a:cubicBezTo>
                  <a:lnTo>
                    <a:pt x="418" y="727"/>
                  </a:lnTo>
                  <a:cubicBezTo>
                    <a:pt x="72" y="727"/>
                    <a:pt x="560" y="727"/>
                    <a:pt x="501" y="715"/>
                  </a:cubicBezTo>
                  <a:cubicBezTo>
                    <a:pt x="489" y="715"/>
                    <a:pt x="489" y="715"/>
                    <a:pt x="489" y="703"/>
                  </a:cubicBezTo>
                  <a:cubicBezTo>
                    <a:pt x="489" y="703"/>
                    <a:pt x="453" y="691"/>
                    <a:pt x="465" y="691"/>
                  </a:cubicBezTo>
                  <a:cubicBezTo>
                    <a:pt x="465" y="667"/>
                    <a:pt x="525" y="667"/>
                    <a:pt x="549" y="656"/>
                  </a:cubicBezTo>
                  <a:cubicBezTo>
                    <a:pt x="549" y="656"/>
                    <a:pt x="453" y="632"/>
                    <a:pt x="441" y="632"/>
                  </a:cubicBezTo>
                  <a:cubicBezTo>
                    <a:pt x="441" y="632"/>
                    <a:pt x="477" y="608"/>
                    <a:pt x="489" y="608"/>
                  </a:cubicBezTo>
                  <a:cubicBezTo>
                    <a:pt x="464" y="600"/>
                    <a:pt x="457" y="597"/>
                    <a:pt x="466" y="592"/>
                  </a:cubicBezTo>
                  <a:lnTo>
                    <a:pt x="466" y="592"/>
                  </a:lnTo>
                  <a:cubicBezTo>
                    <a:pt x="468" y="593"/>
                    <a:pt x="470" y="593"/>
                    <a:pt x="471" y="593"/>
                  </a:cubicBezTo>
                  <a:cubicBezTo>
                    <a:pt x="477" y="593"/>
                    <a:pt x="483" y="590"/>
                    <a:pt x="489" y="584"/>
                  </a:cubicBezTo>
                  <a:lnTo>
                    <a:pt x="489" y="584"/>
                  </a:lnTo>
                  <a:cubicBezTo>
                    <a:pt x="478" y="588"/>
                    <a:pt x="471" y="590"/>
                    <a:pt x="466" y="592"/>
                  </a:cubicBezTo>
                  <a:lnTo>
                    <a:pt x="466" y="592"/>
                  </a:lnTo>
                  <a:cubicBezTo>
                    <a:pt x="462" y="591"/>
                    <a:pt x="458" y="588"/>
                    <a:pt x="453" y="584"/>
                  </a:cubicBezTo>
                  <a:lnTo>
                    <a:pt x="489" y="584"/>
                  </a:lnTo>
                  <a:cubicBezTo>
                    <a:pt x="481" y="580"/>
                    <a:pt x="473" y="579"/>
                    <a:pt x="465" y="579"/>
                  </a:cubicBezTo>
                  <a:cubicBezTo>
                    <a:pt x="456" y="579"/>
                    <a:pt x="447" y="581"/>
                    <a:pt x="438" y="582"/>
                  </a:cubicBezTo>
                  <a:lnTo>
                    <a:pt x="438" y="582"/>
                  </a:lnTo>
                  <a:cubicBezTo>
                    <a:pt x="431" y="580"/>
                    <a:pt x="429" y="577"/>
                    <a:pt x="465" y="572"/>
                  </a:cubicBezTo>
                  <a:cubicBezTo>
                    <a:pt x="429" y="572"/>
                    <a:pt x="406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406" y="512"/>
                    <a:pt x="453" y="501"/>
                  </a:cubicBezTo>
                  <a:lnTo>
                    <a:pt x="418" y="501"/>
                  </a:lnTo>
                  <a:cubicBezTo>
                    <a:pt x="488" y="495"/>
                    <a:pt x="482" y="490"/>
                    <a:pt x="467" y="487"/>
                  </a:cubicBezTo>
                  <a:lnTo>
                    <a:pt x="467" y="487"/>
                  </a:lnTo>
                  <a:cubicBezTo>
                    <a:pt x="473" y="487"/>
                    <a:pt x="480" y="488"/>
                    <a:pt x="489" y="489"/>
                  </a:cubicBezTo>
                  <a:cubicBezTo>
                    <a:pt x="486" y="486"/>
                    <a:pt x="484" y="484"/>
                    <a:pt x="483" y="483"/>
                  </a:cubicBezTo>
                  <a:lnTo>
                    <a:pt x="483" y="483"/>
                  </a:lnTo>
                  <a:cubicBezTo>
                    <a:pt x="493" y="484"/>
                    <a:pt x="502" y="486"/>
                    <a:pt x="513" y="489"/>
                  </a:cubicBezTo>
                  <a:cubicBezTo>
                    <a:pt x="495" y="483"/>
                    <a:pt x="486" y="480"/>
                    <a:pt x="483" y="480"/>
                  </a:cubicBezTo>
                  <a:cubicBezTo>
                    <a:pt x="481" y="480"/>
                    <a:pt x="482" y="481"/>
                    <a:pt x="483" y="483"/>
                  </a:cubicBezTo>
                  <a:lnTo>
                    <a:pt x="483" y="483"/>
                  </a:lnTo>
                  <a:cubicBezTo>
                    <a:pt x="449" y="477"/>
                    <a:pt x="419" y="477"/>
                    <a:pt x="382" y="477"/>
                  </a:cubicBezTo>
                  <a:cubicBezTo>
                    <a:pt x="390" y="477"/>
                    <a:pt x="395" y="476"/>
                    <a:pt x="397" y="474"/>
                  </a:cubicBezTo>
                  <a:lnTo>
                    <a:pt x="397" y="474"/>
                  </a:lnTo>
                  <a:cubicBezTo>
                    <a:pt x="398" y="474"/>
                    <a:pt x="399" y="474"/>
                    <a:pt x="400" y="474"/>
                  </a:cubicBezTo>
                  <a:cubicBezTo>
                    <a:pt x="409" y="474"/>
                    <a:pt x="418" y="471"/>
                    <a:pt x="429" y="465"/>
                  </a:cubicBezTo>
                  <a:cubicBezTo>
                    <a:pt x="429" y="465"/>
                    <a:pt x="370" y="441"/>
                    <a:pt x="358" y="441"/>
                  </a:cubicBezTo>
                  <a:cubicBezTo>
                    <a:pt x="370" y="441"/>
                    <a:pt x="382" y="429"/>
                    <a:pt x="406" y="429"/>
                  </a:cubicBezTo>
                  <a:cubicBezTo>
                    <a:pt x="393" y="429"/>
                    <a:pt x="380" y="426"/>
                    <a:pt x="369" y="425"/>
                  </a:cubicBezTo>
                  <a:lnTo>
                    <a:pt x="369" y="425"/>
                  </a:lnTo>
                  <a:cubicBezTo>
                    <a:pt x="376" y="423"/>
                    <a:pt x="379" y="423"/>
                    <a:pt x="379" y="423"/>
                  </a:cubicBezTo>
                  <a:cubicBezTo>
                    <a:pt x="379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lnTo>
                    <a:pt x="429" y="406"/>
                  </a:lnTo>
                  <a:cubicBezTo>
                    <a:pt x="453" y="406"/>
                    <a:pt x="477" y="406"/>
                    <a:pt x="501" y="394"/>
                  </a:cubicBezTo>
                  <a:lnTo>
                    <a:pt x="501" y="394"/>
                  </a:lnTo>
                  <a:cubicBezTo>
                    <a:pt x="494" y="397"/>
                    <a:pt x="487" y="399"/>
                    <a:pt x="480" y="399"/>
                  </a:cubicBezTo>
                  <a:cubicBezTo>
                    <a:pt x="462" y="399"/>
                    <a:pt x="443" y="390"/>
                    <a:pt x="418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9" y="372"/>
                    <a:pt x="445" y="373"/>
                    <a:pt x="442" y="373"/>
                  </a:cubicBezTo>
                  <a:cubicBezTo>
                    <a:pt x="431" y="373"/>
                    <a:pt x="429" y="358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18" y="322"/>
                    <a:pt x="394" y="322"/>
                  </a:cubicBezTo>
                  <a:cubicBezTo>
                    <a:pt x="429" y="322"/>
                    <a:pt x="465" y="322"/>
                    <a:pt x="382" y="310"/>
                  </a:cubicBezTo>
                  <a:cubicBezTo>
                    <a:pt x="418" y="298"/>
                    <a:pt x="453" y="263"/>
                    <a:pt x="477" y="263"/>
                  </a:cubicBezTo>
                  <a:cubicBezTo>
                    <a:pt x="456" y="257"/>
                    <a:pt x="428" y="254"/>
                    <a:pt x="399" y="254"/>
                  </a:cubicBezTo>
                  <a:lnTo>
                    <a:pt x="399" y="254"/>
                  </a:lnTo>
                  <a:cubicBezTo>
                    <a:pt x="426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29" y="191"/>
                    <a:pt x="406" y="191"/>
                  </a:cubicBezTo>
                  <a:lnTo>
                    <a:pt x="418" y="191"/>
                  </a:lnTo>
                  <a:cubicBezTo>
                    <a:pt x="418" y="191"/>
                    <a:pt x="422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30" y="191"/>
                  </a:lnTo>
                  <a:lnTo>
                    <a:pt x="430" y="191"/>
                  </a:lnTo>
                  <a:cubicBezTo>
                    <a:pt x="430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30" y="179"/>
                    <a:pt x="441" y="179"/>
                  </a:cubicBezTo>
                  <a:lnTo>
                    <a:pt x="370" y="179"/>
                  </a:lnTo>
                  <a:cubicBezTo>
                    <a:pt x="453" y="167"/>
                    <a:pt x="394" y="155"/>
                    <a:pt x="418" y="155"/>
                  </a:cubicBezTo>
                  <a:cubicBezTo>
                    <a:pt x="410" y="148"/>
                    <a:pt x="390" y="137"/>
                    <a:pt x="373" y="131"/>
                  </a:cubicBezTo>
                  <a:lnTo>
                    <a:pt x="373" y="131"/>
                  </a:lnTo>
                  <a:cubicBezTo>
                    <a:pt x="400" y="131"/>
                    <a:pt x="427" y="129"/>
                    <a:pt x="453" y="120"/>
                  </a:cubicBezTo>
                  <a:lnTo>
                    <a:pt x="382" y="120"/>
                  </a:lnTo>
                  <a:cubicBezTo>
                    <a:pt x="406" y="108"/>
                    <a:pt x="513" y="96"/>
                    <a:pt x="394" y="84"/>
                  </a:cubicBezTo>
                  <a:lnTo>
                    <a:pt x="465" y="84"/>
                  </a:lnTo>
                  <a:cubicBezTo>
                    <a:pt x="449" y="77"/>
                    <a:pt x="440" y="75"/>
                    <a:pt x="434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20" y="81"/>
                    <a:pt x="416" y="79"/>
                    <a:pt x="406" y="72"/>
                  </a:cubicBezTo>
                  <a:cubicBezTo>
                    <a:pt x="489" y="48"/>
                    <a:pt x="310" y="36"/>
                    <a:pt x="465" y="13"/>
                  </a:cubicBezTo>
                  <a:lnTo>
                    <a:pt x="441" y="13"/>
                  </a:lnTo>
                  <a:cubicBezTo>
                    <a:pt x="418" y="1"/>
                    <a:pt x="406" y="1"/>
                    <a:pt x="394" y="1"/>
                  </a:cubicBezTo>
                  <a:close/>
                  <a:moveTo>
                    <a:pt x="490" y="749"/>
                  </a:moveTo>
                  <a:cubicBezTo>
                    <a:pt x="496" y="750"/>
                    <a:pt x="503" y="751"/>
                    <a:pt x="513" y="751"/>
                  </a:cubicBezTo>
                  <a:cubicBezTo>
                    <a:pt x="506" y="751"/>
                    <a:pt x="498" y="750"/>
                    <a:pt x="490" y="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27708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278157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2775925" y="20762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36" y="1"/>
                    <a:pt x="1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27777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2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27786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27804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27765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27768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2775925" y="2075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277652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1" y="6"/>
                    <a:pt x="24" y="6"/>
                  </a:cubicBezTo>
                  <a:cubicBezTo>
                    <a:pt x="28" y="2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277427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27735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2775925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13" y="1"/>
                    <a:pt x="60" y="1"/>
                    <a:pt x="84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2771475" y="2071525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0" y="0"/>
                  </a:moveTo>
                  <a:cubicBezTo>
                    <a:pt x="0" y="0"/>
                    <a:pt x="27" y="5"/>
                    <a:pt x="44" y="5"/>
                  </a:cubicBezTo>
                  <a:cubicBezTo>
                    <a:pt x="53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278010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277950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2769975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277087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276937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29"/>
          <p:cNvSpPr/>
          <p:nvPr/>
        </p:nvSpPr>
        <p:spPr>
          <a:xfrm rot="-3610131">
            <a:off x="1403725" y="3241680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 rot="-9303236">
            <a:off x="6546641" y="1173273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rot="-8999870">
            <a:off x="6848134" y="3797724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9"/>
          <p:cNvGrpSpPr/>
          <p:nvPr/>
        </p:nvGrpSpPr>
        <p:grpSpPr>
          <a:xfrm>
            <a:off x="3105010" y="3185330"/>
            <a:ext cx="2827497" cy="58675"/>
            <a:chOff x="2887250" y="2929050"/>
            <a:chExt cx="2280975" cy="58675"/>
          </a:xfrm>
        </p:grpSpPr>
        <p:sp>
          <p:nvSpPr>
            <p:cNvPr id="1410" name="Google Shape;1410;p29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0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</a:t>
            </a:r>
            <a:r>
              <a:rPr lang="en" dirty="0" smtClean="0"/>
              <a:t>This prensentation</a:t>
            </a:r>
            <a:endParaRPr dirty="0"/>
          </a:p>
        </p:txBody>
      </p:sp>
      <p:sp>
        <p:nvSpPr>
          <p:cNvPr id="1463" name="Google Shape;1463;p30"/>
          <p:cNvSpPr txBox="1">
            <a:spLocks noGrp="1"/>
          </p:cNvSpPr>
          <p:nvPr>
            <p:ph type="body" idx="1"/>
          </p:nvPr>
        </p:nvSpPr>
        <p:spPr>
          <a:xfrm>
            <a:off x="710775" y="1196100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accent1"/>
                </a:solidFill>
              </a:rPr>
              <a:t>In </a:t>
            </a:r>
            <a:r>
              <a:rPr lang="fr-FR" sz="1600" dirty="0" err="1" smtClean="0">
                <a:solidFill>
                  <a:schemeClr val="accent1"/>
                </a:solidFill>
              </a:rPr>
              <a:t>this</a:t>
            </a:r>
            <a:r>
              <a:rPr lang="fr-FR" sz="1600" dirty="0" smtClean="0">
                <a:solidFill>
                  <a:schemeClr val="accent1"/>
                </a:solidFill>
              </a:rPr>
              <a:t> checkpoint , </a:t>
            </a:r>
            <a:r>
              <a:rPr lang="fr-FR" sz="1600" dirty="0" err="1" smtClean="0">
                <a:solidFill>
                  <a:schemeClr val="accent1"/>
                </a:solidFill>
              </a:rPr>
              <a:t>we</a:t>
            </a:r>
            <a:r>
              <a:rPr lang="fr-FR" sz="1600" dirty="0">
                <a:solidFill>
                  <a:schemeClr val="accent1"/>
                </a:solidFill>
              </a:rPr>
              <a:t> </a:t>
            </a:r>
            <a:r>
              <a:rPr lang="fr-FR" sz="1600" dirty="0" err="1" smtClean="0">
                <a:solidFill>
                  <a:schemeClr val="accent1"/>
                </a:solidFill>
              </a:rPr>
              <a:t>will</a:t>
            </a:r>
            <a:r>
              <a:rPr lang="fr-FR" sz="1600" dirty="0" smtClean="0">
                <a:solidFill>
                  <a:schemeClr val="accent1"/>
                </a:solidFill>
              </a:rPr>
              <a:t> deal </a:t>
            </a:r>
            <a:r>
              <a:rPr lang="fr-FR" sz="1600" dirty="0" err="1" smtClean="0">
                <a:solidFill>
                  <a:schemeClr val="accent1"/>
                </a:solidFill>
              </a:rPr>
              <a:t>with</a:t>
            </a:r>
            <a:r>
              <a:rPr lang="fr-FR" sz="1600" dirty="0" smtClean="0">
                <a:solidFill>
                  <a:schemeClr val="accent1"/>
                </a:solidFill>
              </a:rPr>
              <a:t> 3 major </a:t>
            </a:r>
            <a:r>
              <a:rPr lang="fr-FR" sz="1600" dirty="0" err="1" smtClean="0">
                <a:solidFill>
                  <a:schemeClr val="accent1"/>
                </a:solidFill>
              </a:rPr>
              <a:t>subjects</a:t>
            </a:r>
            <a:r>
              <a:rPr lang="fr-FR" sz="1600" dirty="0" smtClean="0">
                <a:solidFill>
                  <a:schemeClr val="accent1"/>
                </a:solidFill>
              </a:rPr>
              <a:t> </a:t>
            </a:r>
            <a:endParaRPr sz="1600" dirty="0">
              <a:solidFill>
                <a:schemeClr val="accent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-FR" sz="1600" dirty="0" smtClean="0">
                <a:solidFill>
                  <a:schemeClr val="accent1"/>
                </a:solidFill>
              </a:rPr>
              <a:t>How </a:t>
            </a:r>
            <a:r>
              <a:rPr lang="fr-FR" sz="1600" dirty="0" err="1" smtClean="0">
                <a:solidFill>
                  <a:schemeClr val="accent1"/>
                </a:solidFill>
              </a:rPr>
              <a:t>does</a:t>
            </a:r>
            <a:r>
              <a:rPr lang="fr-FR" sz="1600" dirty="0" smtClean="0">
                <a:solidFill>
                  <a:schemeClr val="accent1"/>
                </a:solidFill>
              </a:rPr>
              <a:t> th web </a:t>
            </a:r>
            <a:r>
              <a:rPr lang="fr-FR" sz="1600" dirty="0" err="1" smtClean="0">
                <a:solidFill>
                  <a:schemeClr val="accent1"/>
                </a:solidFill>
              </a:rPr>
              <a:t>work</a:t>
            </a:r>
            <a:r>
              <a:rPr lang="fr-FR" sz="1600" dirty="0" smtClean="0">
                <a:solidFill>
                  <a:schemeClr val="accent1"/>
                </a:solidFill>
              </a:rPr>
              <a:t> ?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-FR" sz="1600" dirty="0" err="1" smtClean="0">
                <a:solidFill>
                  <a:schemeClr val="accent1"/>
                </a:solidFill>
                <a:uFill>
                  <a:noFill/>
                </a:uFill>
              </a:rPr>
              <a:t>What</a:t>
            </a:r>
            <a:r>
              <a:rPr lang="fr-FR" sz="1600" dirty="0" smtClean="0">
                <a:solidFill>
                  <a:schemeClr val="accent1"/>
                </a:solidFill>
                <a:uFill>
                  <a:noFill/>
                </a:uFill>
              </a:rPr>
              <a:t> do </a:t>
            </a:r>
            <a:r>
              <a:rPr lang="fr-FR" sz="1600" dirty="0" err="1" smtClean="0">
                <a:solidFill>
                  <a:schemeClr val="accent1"/>
                </a:solidFill>
                <a:uFill>
                  <a:noFill/>
                </a:uFill>
              </a:rPr>
              <a:t>we</a:t>
            </a:r>
            <a:r>
              <a:rPr lang="fr-FR" sz="1600" dirty="0" smtClean="0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fr-FR" sz="1600" dirty="0" err="1" smtClean="0">
                <a:solidFill>
                  <a:schemeClr val="accent1"/>
                </a:solidFill>
                <a:uFill>
                  <a:noFill/>
                </a:uFill>
              </a:rPr>
              <a:t>need</a:t>
            </a:r>
            <a:r>
              <a:rPr lang="fr-FR" sz="1600" dirty="0" smtClean="0">
                <a:solidFill>
                  <a:schemeClr val="accent1"/>
                </a:solidFill>
                <a:uFill>
                  <a:noFill/>
                </a:uFill>
              </a:rPr>
              <a:t> to </a:t>
            </a:r>
            <a:r>
              <a:rPr lang="fr-FR" sz="1600" dirty="0" err="1" smtClean="0">
                <a:solidFill>
                  <a:schemeClr val="accent1"/>
                </a:solidFill>
                <a:uFill>
                  <a:noFill/>
                </a:uFill>
              </a:rPr>
              <a:t>be</a:t>
            </a:r>
            <a:r>
              <a:rPr lang="fr-FR" sz="1600" dirty="0" smtClean="0">
                <a:solidFill>
                  <a:schemeClr val="accent1"/>
                </a:solidFill>
                <a:uFill>
                  <a:noFill/>
                </a:uFill>
              </a:rPr>
              <a:t> a web </a:t>
            </a:r>
            <a:r>
              <a:rPr lang="fr-FR" sz="1600" dirty="0" err="1" smtClean="0">
                <a:solidFill>
                  <a:schemeClr val="accent1"/>
                </a:solidFill>
                <a:uFill>
                  <a:noFill/>
                </a:uFill>
              </a:rPr>
              <a:t>developers</a:t>
            </a:r>
            <a:r>
              <a:rPr lang="fr-FR" sz="1600" dirty="0" smtClean="0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uFill>
                  <a:noFill/>
                </a:uFill>
              </a:rPr>
              <a:t>?</a:t>
            </a:r>
            <a:endParaRPr sz="1600" dirty="0">
              <a:solidFill>
                <a:schemeClr val="accen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-FR" sz="1600" dirty="0" err="1" smtClean="0">
                <a:solidFill>
                  <a:schemeClr val="accent1"/>
                </a:solidFill>
              </a:rPr>
              <a:t>What</a:t>
            </a:r>
            <a:r>
              <a:rPr lang="fr-FR" sz="1600" dirty="0" smtClean="0">
                <a:solidFill>
                  <a:schemeClr val="accent1"/>
                </a:solidFill>
              </a:rPr>
              <a:t> </a:t>
            </a:r>
            <a:r>
              <a:rPr lang="fr-FR" sz="1600" dirty="0" err="1" smtClean="0">
                <a:solidFill>
                  <a:schemeClr val="accent1"/>
                </a:solidFill>
              </a:rPr>
              <a:t>is</a:t>
            </a:r>
            <a:r>
              <a:rPr lang="fr-FR" sz="1600" dirty="0" smtClean="0">
                <a:solidFill>
                  <a:schemeClr val="accent1"/>
                </a:solidFill>
              </a:rPr>
              <a:t> the </a:t>
            </a:r>
            <a:r>
              <a:rPr lang="fr-FR" sz="1600" dirty="0" err="1" smtClean="0">
                <a:solidFill>
                  <a:schemeClr val="accent1"/>
                </a:solidFill>
              </a:rPr>
              <a:t>role</a:t>
            </a:r>
            <a:r>
              <a:rPr lang="fr-FR" sz="1600" dirty="0" smtClean="0">
                <a:solidFill>
                  <a:schemeClr val="accent1"/>
                </a:solidFill>
              </a:rPr>
              <a:t> of a web </a:t>
            </a:r>
            <a:r>
              <a:rPr lang="fr-FR" sz="1600" dirty="0" err="1" smtClean="0">
                <a:solidFill>
                  <a:schemeClr val="accent1"/>
                </a:solidFill>
              </a:rPr>
              <a:t>developer</a:t>
            </a:r>
            <a:r>
              <a:rPr lang="fr-FR" sz="1600" dirty="0" smtClean="0">
                <a:solidFill>
                  <a:schemeClr val="accent1"/>
                </a:solidFill>
              </a:rPr>
              <a:t> ?</a:t>
            </a:r>
            <a:endParaRPr sz="1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/>
            <a:r>
              <a:rPr lang="en-US" sz="5400" dirty="0" smtClean="0"/>
              <a:t>How does the web work ?</a:t>
            </a:r>
            <a:endParaRPr lang="en-US" sz="5400" dirty="0"/>
          </a:p>
        </p:txBody>
      </p:sp>
      <p:sp>
        <p:nvSpPr>
          <p:cNvPr id="1639" name="Google Shape;1639;p35"/>
          <p:cNvSpPr txBox="1">
            <a:spLocks noGrp="1"/>
          </p:cNvSpPr>
          <p:nvPr>
            <p:ph type="body" idx="1"/>
          </p:nvPr>
        </p:nvSpPr>
        <p:spPr>
          <a:xfrm>
            <a:off x="414775" y="1214954"/>
            <a:ext cx="7754345" cy="388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The world </a:t>
            </a:r>
            <a:r>
              <a:rPr lang="fr-FR" sz="1400" b="1" dirty="0" err="1" smtClean="0">
                <a:solidFill>
                  <a:schemeClr val="tx1"/>
                </a:solidFill>
              </a:rPr>
              <a:t>wide</a:t>
            </a:r>
            <a:r>
              <a:rPr lang="fr-FR" sz="1400" b="1" dirty="0" smtClean="0">
                <a:solidFill>
                  <a:schemeClr val="tx1"/>
                </a:solidFill>
              </a:rPr>
              <a:t> web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used</a:t>
            </a:r>
            <a:r>
              <a:rPr lang="fr-FR" sz="1400" dirty="0" smtClean="0"/>
              <a:t> by million of people </a:t>
            </a:r>
            <a:r>
              <a:rPr lang="fr-FR" sz="1400" dirty="0" err="1" smtClean="0"/>
              <a:t>every</a:t>
            </a:r>
            <a:r>
              <a:rPr lang="fr-FR" sz="1400" dirty="0" smtClean="0"/>
              <a:t> </a:t>
            </a:r>
            <a:r>
              <a:rPr lang="fr-FR" sz="1400" dirty="0" err="1" smtClean="0"/>
              <a:t>day</a:t>
            </a:r>
            <a:r>
              <a:rPr lang="fr-FR" sz="1400" dirty="0" smtClean="0"/>
              <a:t> for </a:t>
            </a:r>
            <a:r>
              <a:rPr lang="fr-FR" sz="1400" dirty="0" err="1" smtClean="0"/>
              <a:t>every</a:t>
            </a:r>
            <a:r>
              <a:rPr lang="fr-FR" sz="1400" dirty="0" smtClean="0"/>
              <a:t> </a:t>
            </a:r>
            <a:r>
              <a:rPr lang="fr-FR" sz="1400" dirty="0" err="1" smtClean="0"/>
              <a:t>thing</a:t>
            </a:r>
            <a:r>
              <a:rPr lang="fr-FR" sz="1400" dirty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 </a:t>
            </a:r>
            <a:r>
              <a:rPr lang="fr-FR" sz="1400" dirty="0" err="1" smtClean="0"/>
              <a:t>checking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weather</a:t>
            </a:r>
            <a:r>
              <a:rPr lang="fr-FR" sz="1400" dirty="0" smtClean="0"/>
              <a:t> </a:t>
            </a:r>
            <a:r>
              <a:rPr lang="fr-FR" sz="1400" dirty="0" err="1" smtClean="0"/>
              <a:t>ordering</a:t>
            </a:r>
            <a:r>
              <a:rPr lang="fr-FR" sz="1400" dirty="0" smtClean="0"/>
              <a:t> </a:t>
            </a:r>
            <a:r>
              <a:rPr lang="fr-FR" sz="1400" dirty="0" err="1" smtClean="0"/>
              <a:t>food</a:t>
            </a:r>
            <a:r>
              <a:rPr lang="fr-FR" sz="1400" dirty="0" smtClean="0"/>
              <a:t> and </a:t>
            </a:r>
            <a:r>
              <a:rPr lang="fr-FR" sz="1400" dirty="0" err="1" smtClean="0"/>
              <a:t>chatting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friends</a:t>
            </a:r>
            <a:r>
              <a:rPr lang="fr-FR" sz="1400" dirty="0" smtClean="0"/>
              <a:t> , sharing news </a:t>
            </a:r>
            <a:r>
              <a:rPr lang="fr-FR" sz="1400" dirty="0" smtClean="0"/>
              <a:t>or </a:t>
            </a:r>
            <a:r>
              <a:rPr lang="fr-FR" sz="1400" dirty="0" err="1" smtClean="0"/>
              <a:t>even</a:t>
            </a:r>
            <a:r>
              <a:rPr lang="fr-FR" sz="1400" dirty="0" smtClean="0"/>
              <a:t> </a:t>
            </a:r>
            <a:r>
              <a:rPr lang="fr-FR" sz="1400" dirty="0" err="1" smtClean="0"/>
              <a:t>starting</a:t>
            </a:r>
            <a:r>
              <a:rPr lang="fr-FR" sz="1400" dirty="0" smtClean="0"/>
              <a:t> </a:t>
            </a:r>
            <a:r>
              <a:rPr lang="fr-FR" sz="1400" dirty="0" err="1" smtClean="0"/>
              <a:t>revolutions</a:t>
            </a:r>
            <a:r>
              <a:rPr lang="fr-FR" sz="1400" dirty="0" smtClean="0"/>
              <a:t>. So </a:t>
            </a:r>
            <a:r>
              <a:rPr lang="fr-FR" sz="1400" dirty="0" err="1" smtClean="0"/>
              <a:t>what’s</a:t>
            </a:r>
            <a:r>
              <a:rPr lang="fr-FR" sz="1400" dirty="0" smtClean="0"/>
              <a:t> </a:t>
            </a:r>
            <a:r>
              <a:rPr lang="fr-FR" sz="1400" dirty="0" err="1" smtClean="0"/>
              <a:t>exactly</a:t>
            </a:r>
            <a:r>
              <a:rPr lang="fr-FR" sz="1400" dirty="0" smtClean="0"/>
              <a:t> the </a:t>
            </a:r>
            <a:r>
              <a:rPr lang="fr-FR" sz="1400" b="1" dirty="0" smtClean="0">
                <a:solidFill>
                  <a:schemeClr val="tx1"/>
                </a:solidFill>
              </a:rPr>
              <a:t>web</a:t>
            </a:r>
            <a:r>
              <a:rPr lang="fr-FR" sz="1400" dirty="0" smtClean="0"/>
              <a:t> </a:t>
            </a:r>
            <a:r>
              <a:rPr lang="fr-FR" sz="1400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First of all the </a:t>
            </a:r>
            <a:r>
              <a:rPr lang="fr-FR" sz="1400" b="1" dirty="0" smtClean="0">
                <a:solidFill>
                  <a:schemeClr val="tx1"/>
                </a:solidFill>
              </a:rPr>
              <a:t>world </a:t>
            </a:r>
            <a:r>
              <a:rPr lang="fr-FR" sz="1400" b="1" dirty="0" err="1" smtClean="0">
                <a:solidFill>
                  <a:schemeClr val="tx1"/>
                </a:solidFill>
              </a:rPr>
              <a:t>wide</a:t>
            </a:r>
            <a:r>
              <a:rPr lang="fr-FR" sz="1400" b="1" dirty="0" smtClean="0">
                <a:solidFill>
                  <a:schemeClr val="tx1"/>
                </a:solidFill>
              </a:rPr>
              <a:t> web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the </a:t>
            </a:r>
            <a:r>
              <a:rPr lang="en-US" sz="1400" b="1" dirty="0" smtClean="0">
                <a:solidFill>
                  <a:schemeClr val="tx1"/>
                </a:solidFill>
              </a:rPr>
              <a:t>internet</a:t>
            </a:r>
            <a:r>
              <a:rPr lang="fr-FR" sz="1400" dirty="0" smtClean="0"/>
              <a:t> </a:t>
            </a:r>
            <a:r>
              <a:rPr lang="fr-FR" sz="1400" dirty="0" err="1" smtClean="0"/>
              <a:t>even</a:t>
            </a:r>
            <a:r>
              <a:rPr lang="fr-FR" sz="1400" dirty="0" smtClean="0"/>
              <a:t> </a:t>
            </a:r>
            <a:r>
              <a:rPr lang="fr-FR" sz="1400" dirty="0" err="1" smtClean="0"/>
              <a:t>though</a:t>
            </a:r>
            <a:r>
              <a:rPr lang="fr-FR" sz="1400" dirty="0" smtClean="0"/>
              <a:t> the </a:t>
            </a:r>
            <a:r>
              <a:rPr lang="fr-FR" sz="1400" dirty="0" err="1" smtClean="0"/>
              <a:t>terms</a:t>
            </a:r>
            <a:r>
              <a:rPr lang="fr-FR" sz="1400" dirty="0" smtClean="0"/>
              <a:t> are </a:t>
            </a:r>
            <a:r>
              <a:rPr lang="fr-FR" sz="1400" dirty="0" err="1" smtClean="0"/>
              <a:t>often</a:t>
            </a:r>
            <a:r>
              <a:rPr lang="fr-FR" sz="1400" dirty="0" smtClean="0"/>
              <a:t> </a:t>
            </a:r>
            <a:r>
              <a:rPr lang="fr-FR" sz="1400" dirty="0" err="1" smtClean="0"/>
              <a:t>used</a:t>
            </a:r>
            <a:r>
              <a:rPr lang="fr-FR" sz="1400" dirty="0" smtClean="0"/>
              <a:t> </a:t>
            </a:r>
            <a:r>
              <a:rPr lang="fr-FR" sz="1400" dirty="0" err="1" smtClean="0"/>
              <a:t>interchangeably</a:t>
            </a:r>
            <a:r>
              <a:rPr lang="fr-FR" sz="1400" dirty="0" smtClean="0"/>
              <a:t> the internet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simply</a:t>
            </a:r>
            <a:r>
              <a:rPr lang="fr-FR" sz="1400" dirty="0" smtClean="0"/>
              <a:t> the </a:t>
            </a:r>
            <a:r>
              <a:rPr lang="fr-FR" sz="1400" dirty="0" err="1" smtClean="0"/>
              <a:t>way</a:t>
            </a:r>
            <a:r>
              <a:rPr lang="fr-FR" sz="1400" dirty="0" smtClean="0"/>
              <a:t> computers </a:t>
            </a:r>
            <a:r>
              <a:rPr lang="fr-FR" sz="1400" dirty="0" err="1" smtClean="0"/>
              <a:t>connect</a:t>
            </a:r>
            <a:r>
              <a:rPr lang="fr-FR" sz="1400" dirty="0" smtClean="0"/>
              <a:t> to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other</a:t>
            </a:r>
            <a:r>
              <a:rPr lang="fr-FR" sz="1400" dirty="0" smtClean="0"/>
              <a:t> in </a:t>
            </a:r>
            <a:r>
              <a:rPr lang="fr-FR" sz="1400" dirty="0" err="1" smtClean="0"/>
              <a:t>order</a:t>
            </a:r>
            <a:r>
              <a:rPr lang="fr-FR" sz="1400" dirty="0" smtClean="0"/>
              <a:t> to </a:t>
            </a:r>
            <a:r>
              <a:rPr lang="fr-FR" sz="1400" dirty="0" err="1" smtClean="0"/>
              <a:t>share</a:t>
            </a:r>
            <a:r>
              <a:rPr lang="fr-FR" sz="1400" dirty="0" smtClean="0"/>
              <a:t> </a:t>
            </a:r>
            <a:r>
              <a:rPr lang="fr-FR" sz="1400" dirty="0" smtClean="0"/>
              <a:t>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In </a:t>
            </a:r>
            <a:r>
              <a:rPr lang="fr-FR" sz="1400" dirty="0" err="1" smtClean="0"/>
              <a:t>our</a:t>
            </a:r>
            <a:r>
              <a:rPr lang="fr-FR" sz="1400" dirty="0" smtClean="0"/>
              <a:t> computers </a:t>
            </a:r>
            <a:r>
              <a:rPr lang="fr-FR" sz="1400" dirty="0" err="1" smtClean="0"/>
              <a:t>we</a:t>
            </a:r>
            <a:r>
              <a:rPr lang="fr-FR" sz="1400" dirty="0"/>
              <a:t> </a:t>
            </a:r>
            <a:r>
              <a:rPr lang="fr-FR" sz="1400" dirty="0" smtClean="0"/>
              <a:t>use </a:t>
            </a:r>
            <a:r>
              <a:rPr lang="fr-FR" sz="1400" dirty="0" smtClean="0"/>
              <a:t>a </a:t>
            </a:r>
            <a:r>
              <a:rPr lang="fr-FR" sz="1400" dirty="0" err="1" smtClean="0"/>
              <a:t>piece</a:t>
            </a:r>
            <a:r>
              <a:rPr lang="fr-FR" sz="1400" dirty="0" smtClean="0"/>
              <a:t> of software </a:t>
            </a:r>
            <a:r>
              <a:rPr lang="fr-FR" sz="1400" dirty="0" err="1" smtClean="0"/>
              <a:t>called</a:t>
            </a:r>
            <a:r>
              <a:rPr lang="fr-FR" sz="1400" dirty="0" smtClean="0"/>
              <a:t> a </a:t>
            </a:r>
            <a:r>
              <a:rPr lang="fr-FR" sz="1400" b="1" dirty="0" smtClean="0">
                <a:solidFill>
                  <a:schemeClr val="tx1"/>
                </a:solidFill>
              </a:rPr>
              <a:t>web browser </a:t>
            </a:r>
            <a:r>
              <a:rPr lang="fr-FR" sz="1400" dirty="0" smtClean="0"/>
              <a:t>to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</a:t>
            </a:r>
            <a:r>
              <a:rPr lang="fr-FR" sz="1400" dirty="0" smtClean="0"/>
              <a:t>and </a:t>
            </a:r>
            <a:r>
              <a:rPr lang="fr-FR" sz="1400" dirty="0" err="1" smtClean="0"/>
              <a:t>view</a:t>
            </a:r>
            <a:r>
              <a:rPr lang="fr-FR" sz="1400" dirty="0" smtClean="0"/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web pages. </a:t>
            </a:r>
            <a:r>
              <a:rPr lang="fr-FR" sz="1400" dirty="0" smtClean="0">
                <a:solidFill>
                  <a:schemeClr val="accent1"/>
                </a:solidFill>
              </a:rPr>
              <a:t>The </a:t>
            </a:r>
            <a:r>
              <a:rPr lang="fr-FR" sz="1400" dirty="0" err="1" smtClean="0">
                <a:solidFill>
                  <a:schemeClr val="accent1"/>
                </a:solidFill>
              </a:rPr>
              <a:t>most</a:t>
            </a:r>
            <a:r>
              <a:rPr lang="fr-FR" sz="1400" dirty="0" smtClean="0">
                <a:solidFill>
                  <a:schemeClr val="accent1"/>
                </a:solidFill>
              </a:rPr>
              <a:t> </a:t>
            </a:r>
            <a:r>
              <a:rPr lang="fr-FR" sz="1400" dirty="0" smtClean="0"/>
              <a:t>commun </a:t>
            </a:r>
            <a:r>
              <a:rPr lang="fr-FR" sz="1400" dirty="0" smtClean="0"/>
              <a:t>web </a:t>
            </a:r>
            <a:r>
              <a:rPr lang="fr-FR" sz="1400" dirty="0" smtClean="0"/>
              <a:t>browser are </a:t>
            </a:r>
            <a:r>
              <a:rPr lang="fr-FR" sz="1400" dirty="0" err="1" smtClean="0"/>
              <a:t>mozilla</a:t>
            </a:r>
            <a:r>
              <a:rPr lang="fr-FR" sz="1400" dirty="0" smtClean="0"/>
              <a:t> </a:t>
            </a:r>
            <a:r>
              <a:rPr lang="fr-FR" sz="1400" dirty="0" err="1" smtClean="0"/>
              <a:t>firefox</a:t>
            </a:r>
            <a:r>
              <a:rPr lang="fr-FR" sz="1400" dirty="0" smtClean="0"/>
              <a:t>, </a:t>
            </a:r>
            <a:r>
              <a:rPr lang="fr-FR" sz="1400" dirty="0" err="1" smtClean="0"/>
              <a:t>google</a:t>
            </a:r>
            <a:r>
              <a:rPr lang="fr-FR" sz="1400" dirty="0" smtClean="0"/>
              <a:t> chrome, </a:t>
            </a:r>
            <a:r>
              <a:rPr lang="fr-FR" sz="1400" dirty="0" smtClean="0"/>
              <a:t>internet explorer and </a:t>
            </a:r>
            <a:r>
              <a:rPr lang="fr-FR" sz="1400" dirty="0" err="1" smtClean="0"/>
              <a:t>apple</a:t>
            </a:r>
            <a:r>
              <a:rPr lang="fr-FR" sz="1400" dirty="0" smtClean="0"/>
              <a:t> </a:t>
            </a:r>
            <a:r>
              <a:rPr lang="fr-FR" sz="1400" dirty="0" smtClean="0"/>
              <a:t>safari.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 </a:t>
            </a:r>
            <a:r>
              <a:rPr lang="fr-FR" sz="1400" dirty="0" err="1" smtClean="0"/>
              <a:t>you</a:t>
            </a:r>
            <a:r>
              <a:rPr lang="fr-FR" sz="1400" dirty="0" smtClean="0"/>
              <a:t> </a:t>
            </a:r>
            <a:r>
              <a:rPr lang="fr-FR" sz="1400" dirty="0" err="1" smtClean="0"/>
              <a:t>can</a:t>
            </a:r>
            <a:r>
              <a:rPr lang="fr-FR" sz="1400" dirty="0" smtClean="0"/>
              <a:t> use the </a:t>
            </a:r>
            <a:r>
              <a:rPr lang="fr-FR" sz="1400" b="1" dirty="0" smtClean="0">
                <a:solidFill>
                  <a:schemeClr val="tx1"/>
                </a:solidFill>
              </a:rPr>
              <a:t>web </a:t>
            </a:r>
            <a:r>
              <a:rPr lang="fr-FR" sz="1400" b="1" dirty="0" smtClean="0">
                <a:solidFill>
                  <a:schemeClr val="tx1"/>
                </a:solidFill>
              </a:rPr>
              <a:t>browsers </a:t>
            </a:r>
            <a:r>
              <a:rPr lang="fr-FR" sz="1400" dirty="0" smtClean="0"/>
              <a:t>to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a web page by </a:t>
            </a:r>
            <a:r>
              <a:rPr lang="fr-FR" sz="1400" dirty="0" err="1" smtClean="0"/>
              <a:t>typing</a:t>
            </a:r>
            <a:r>
              <a:rPr lang="fr-FR" sz="1400" dirty="0" smtClean="0"/>
              <a:t> a </a:t>
            </a:r>
            <a:r>
              <a:rPr lang="fr-FR" sz="1400" dirty="0" err="1" smtClean="0"/>
              <a:t>known</a:t>
            </a:r>
            <a:r>
              <a:rPr lang="fr-FR" sz="1400" dirty="0" smtClean="0"/>
              <a:t> </a:t>
            </a:r>
            <a:r>
              <a:rPr lang="fr-FR" sz="1400" dirty="0" err="1" smtClean="0"/>
              <a:t>adress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</a:t>
            </a:r>
            <a:r>
              <a:rPr lang="fr-FR" sz="1400" dirty="0" err="1" smtClean="0"/>
              <a:t>address</a:t>
            </a:r>
            <a:r>
              <a:rPr lang="fr-FR" sz="1400" dirty="0"/>
              <a:t> </a:t>
            </a:r>
            <a:r>
              <a:rPr lang="fr-FR" sz="1400" dirty="0" smtClean="0"/>
              <a:t>bar or </a:t>
            </a:r>
            <a:r>
              <a:rPr lang="fr-FR" sz="1400" dirty="0" err="1" smtClean="0"/>
              <a:t>searching</a:t>
            </a:r>
            <a:r>
              <a:rPr lang="fr-FR" sz="1400" dirty="0" smtClean="0"/>
              <a:t> for a page </a:t>
            </a:r>
            <a:r>
              <a:rPr lang="fr-FR" sz="1400" dirty="0" err="1" smtClean="0"/>
              <a:t>using</a:t>
            </a:r>
            <a:r>
              <a:rPr lang="fr-FR" sz="1400" dirty="0" smtClean="0"/>
              <a:t> a </a:t>
            </a:r>
            <a:r>
              <a:rPr lang="fr-FR" sz="1400" b="1" dirty="0" err="1" smtClean="0">
                <a:solidFill>
                  <a:schemeClr val="tx1"/>
                </a:solidFill>
              </a:rPr>
              <a:t>search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engine</a:t>
            </a:r>
            <a:r>
              <a:rPr lang="fr-FR" sz="1400" dirty="0"/>
              <a:t> </a:t>
            </a:r>
            <a:r>
              <a:rPr lang="fr-FR" sz="1400" dirty="0" err="1" smtClean="0"/>
              <a:t>like</a:t>
            </a:r>
            <a:r>
              <a:rPr lang="fr-FR" sz="1400" dirty="0" smtClean="0"/>
              <a:t> </a:t>
            </a:r>
            <a:r>
              <a:rPr lang="fr-FR" sz="1400" dirty="0" smtClean="0"/>
              <a:t>Google.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The communication </a:t>
            </a:r>
            <a:r>
              <a:rPr lang="fr-FR" sz="1400" dirty="0" err="1" smtClean="0"/>
              <a:t>enabled</a:t>
            </a:r>
            <a:r>
              <a:rPr lang="fr-FR" sz="1400" dirty="0" smtClean="0"/>
              <a:t> 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internet has </a:t>
            </a:r>
            <a:r>
              <a:rPr lang="fr-FR" sz="1400" dirty="0" err="1" smtClean="0"/>
              <a:t>many</a:t>
            </a:r>
            <a:r>
              <a:rPr lang="fr-FR" sz="1400" dirty="0" smtClean="0"/>
              <a:t> uses </a:t>
            </a:r>
            <a:r>
              <a:rPr lang="fr-FR" sz="1400" dirty="0" err="1" smtClean="0"/>
              <a:t>such</a:t>
            </a:r>
            <a:r>
              <a:rPr lang="fr-FR" sz="1400" dirty="0" smtClean="0"/>
              <a:t> as emails ,file </a:t>
            </a:r>
            <a:r>
              <a:rPr lang="fr-FR" sz="1400" dirty="0" err="1" smtClean="0"/>
              <a:t>transfer</a:t>
            </a:r>
            <a:r>
              <a:rPr lang="fr-FR" sz="1400" dirty="0" smtClean="0"/>
              <a:t> and the </a:t>
            </a:r>
            <a:r>
              <a:rPr lang="fr-FR" sz="1400" dirty="0" err="1" smtClean="0"/>
              <a:t>most</a:t>
            </a:r>
            <a:r>
              <a:rPr lang="fr-FR" sz="1400" dirty="0" smtClean="0"/>
              <a:t> commun </a:t>
            </a:r>
            <a:r>
              <a:rPr lang="fr-FR" sz="1400" dirty="0" smtClean="0"/>
              <a:t>use of the internet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accessing</a:t>
            </a:r>
            <a:r>
              <a:rPr lang="fr-FR" sz="1400" dirty="0" smtClean="0"/>
              <a:t> the </a:t>
            </a:r>
            <a:r>
              <a:rPr lang="fr-FR" sz="1400" b="1" dirty="0" smtClean="0">
                <a:solidFill>
                  <a:schemeClr val="tx1"/>
                </a:solidFill>
              </a:rPr>
              <a:t>world </a:t>
            </a:r>
            <a:r>
              <a:rPr lang="fr-FR" sz="1400" b="1" dirty="0" err="1" smtClean="0">
                <a:solidFill>
                  <a:schemeClr val="tx1"/>
                </a:solidFill>
              </a:rPr>
              <a:t>wide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web</a:t>
            </a:r>
            <a:r>
              <a:rPr lang="fr-FR" sz="1400" dirty="0" smtClean="0"/>
              <a:t>.</a:t>
            </a:r>
            <a:endParaRPr lang="fr-FR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5"/>
          <p:cNvSpPr txBox="1">
            <a:spLocks noGrp="1"/>
          </p:cNvSpPr>
          <p:nvPr>
            <p:ph type="title"/>
          </p:nvPr>
        </p:nvSpPr>
        <p:spPr>
          <a:xfrm>
            <a:off x="701348" y="401270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/>
            <a:r>
              <a:rPr lang="en-US" sz="5400" dirty="0"/>
              <a:t>How does </a:t>
            </a:r>
            <a:r>
              <a:rPr lang="en-US" sz="5400" dirty="0" smtClean="0"/>
              <a:t>the </a:t>
            </a:r>
            <a:r>
              <a:rPr lang="en-US" sz="5400" dirty="0"/>
              <a:t>web work ?</a:t>
            </a:r>
          </a:p>
        </p:txBody>
      </p:sp>
      <p:sp>
        <p:nvSpPr>
          <p:cNvPr id="1639" name="Google Shape;1639;p35"/>
          <p:cNvSpPr txBox="1">
            <a:spLocks noGrp="1"/>
          </p:cNvSpPr>
          <p:nvPr>
            <p:ph type="body" idx="1"/>
          </p:nvPr>
        </p:nvSpPr>
        <p:spPr>
          <a:xfrm>
            <a:off x="273377" y="856726"/>
            <a:ext cx="8531258" cy="428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What’s a </a:t>
            </a:r>
            <a:r>
              <a:rPr lang="en-US" sz="1400" b="1" dirty="0" smtClean="0">
                <a:solidFill>
                  <a:schemeClr val="tx1"/>
                </a:solidFill>
              </a:rPr>
              <a:t>webserver? </a:t>
            </a:r>
            <a:r>
              <a:rPr lang="en-US" sz="1400" dirty="0" smtClean="0">
                <a:solidFill>
                  <a:schemeClr val="accent1"/>
                </a:solidFill>
              </a:rPr>
              <a:t>a</a:t>
            </a:r>
            <a:r>
              <a:rPr lang="en-US" sz="1400" b="1" dirty="0" smtClean="0">
                <a:solidFill>
                  <a:schemeClr val="tx1"/>
                </a:solidFill>
              </a:rPr>
              <a:t> Web </a:t>
            </a:r>
            <a:r>
              <a:rPr lang="en-US" sz="1400" b="1" dirty="0">
                <a:solidFill>
                  <a:schemeClr val="tx1"/>
                </a:solidFill>
              </a:rPr>
              <a:t>server </a:t>
            </a:r>
            <a:r>
              <a:rPr lang="en-US" sz="1400" dirty="0"/>
              <a:t>is a computer always connected to the internet specifically designed to store information and share it the people who own these </a:t>
            </a:r>
            <a:r>
              <a:rPr lang="en-US" sz="1400" b="1" dirty="0">
                <a:solidFill>
                  <a:schemeClr val="tx1"/>
                </a:solidFill>
              </a:rPr>
              <a:t>web servers </a:t>
            </a:r>
            <a:r>
              <a:rPr lang="en-US" sz="1400" dirty="0"/>
              <a:t>and  rent space in them are called </a:t>
            </a:r>
            <a:r>
              <a:rPr lang="en-US" sz="1400" b="1" dirty="0">
                <a:solidFill>
                  <a:schemeClr val="tx1"/>
                </a:solidFill>
              </a:rPr>
              <a:t>web hosts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 dirty="0"/>
              <a:t> There’s another part to having a website without which we will be lost in the city ; This is </a:t>
            </a:r>
            <a:r>
              <a:rPr lang="en-US" sz="1400" b="1" dirty="0">
                <a:solidFill>
                  <a:schemeClr val="tx1"/>
                </a:solidFill>
              </a:rPr>
              <a:t>website </a:t>
            </a:r>
            <a:r>
              <a:rPr lang="en-US" sz="1400" b="1" dirty="0" err="1">
                <a:solidFill>
                  <a:schemeClr val="tx1"/>
                </a:solidFill>
              </a:rPr>
              <a:t>adress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/>
              <a:t>which consists of </a:t>
            </a:r>
            <a:r>
              <a:rPr lang="en-US" sz="1400" b="1" dirty="0">
                <a:solidFill>
                  <a:schemeClr val="tx1"/>
                </a:solidFill>
              </a:rPr>
              <a:t>domain names </a:t>
            </a:r>
            <a:r>
              <a:rPr lang="en-US" sz="1400" dirty="0"/>
              <a:t>just like with the real life </a:t>
            </a:r>
            <a:r>
              <a:rPr lang="en-US" sz="1400" dirty="0" err="1"/>
              <a:t>adress</a:t>
            </a:r>
            <a:r>
              <a:rPr lang="en-US" sz="1400" dirty="0"/>
              <a:t> .</a:t>
            </a:r>
          </a:p>
          <a:p>
            <a:pPr marL="0" lvl="0" indent="0">
              <a:buNone/>
            </a:pPr>
            <a:r>
              <a:rPr lang="en-US" sz="1400" dirty="0"/>
              <a:t>The information stored in the </a:t>
            </a:r>
            <a:r>
              <a:rPr lang="en-US" sz="1400" b="1" dirty="0">
                <a:solidFill>
                  <a:schemeClr val="tx1"/>
                </a:solidFill>
              </a:rPr>
              <a:t>websites</a:t>
            </a:r>
            <a:r>
              <a:rPr lang="en-US" sz="1400" dirty="0"/>
              <a:t> is in web languages such as </a:t>
            </a:r>
            <a:r>
              <a:rPr lang="en-US" sz="1400" dirty="0" smtClean="0"/>
              <a:t>HTML </a:t>
            </a:r>
            <a:r>
              <a:rPr lang="en-US" sz="1400" dirty="0"/>
              <a:t>and </a:t>
            </a:r>
            <a:r>
              <a:rPr lang="en-US" sz="1400" dirty="0" smtClean="0"/>
              <a:t>JavaScript </a:t>
            </a:r>
            <a:r>
              <a:rPr lang="en-US" sz="1400" dirty="0"/>
              <a:t>when we find the website that we are looking </a:t>
            </a:r>
            <a:r>
              <a:rPr lang="en-US" sz="1400" dirty="0" smtClean="0"/>
              <a:t>for, our </a:t>
            </a:r>
            <a:r>
              <a:rPr lang="en-US" sz="1400" b="1" dirty="0">
                <a:solidFill>
                  <a:schemeClr val="tx1"/>
                </a:solidFill>
              </a:rPr>
              <a:t>web browser </a:t>
            </a:r>
            <a:r>
              <a:rPr lang="en-US" sz="1400" dirty="0"/>
              <a:t>is able to take all the code and turn it to words </a:t>
            </a:r>
            <a:r>
              <a:rPr lang="en-US" sz="1400" dirty="0" smtClean="0"/>
              <a:t>, pictures graphics so we </a:t>
            </a:r>
            <a:r>
              <a:rPr lang="en-US" sz="1400" dirty="0"/>
              <a:t>don’t need to know any special computer languages because the </a:t>
            </a:r>
            <a:r>
              <a:rPr lang="en-US" sz="1400" b="1" dirty="0">
                <a:solidFill>
                  <a:schemeClr val="tx1"/>
                </a:solidFill>
              </a:rPr>
              <a:t>web browser </a:t>
            </a:r>
            <a:r>
              <a:rPr lang="en-US" sz="1400" dirty="0"/>
              <a:t>creates a graphic interface for </a:t>
            </a:r>
            <a:r>
              <a:rPr lang="en-US" sz="1400" dirty="0" smtClean="0"/>
              <a:t>us :</a:t>
            </a:r>
          </a:p>
          <a:p>
            <a:pPr marL="0" lvl="0" indent="0">
              <a:buNone/>
            </a:pPr>
            <a:r>
              <a:rPr lang="en-US" sz="1400" dirty="0" smtClean="0"/>
              <a:t>So to resume </a:t>
            </a:r>
            <a:r>
              <a:rPr lang="en-US" sz="1400" dirty="0"/>
              <a:t>the </a:t>
            </a:r>
            <a:r>
              <a:rPr lang="en-US" sz="1400" b="1" dirty="0">
                <a:solidFill>
                  <a:schemeClr val="tx1"/>
                </a:solidFill>
              </a:rPr>
              <a:t>world wide web </a:t>
            </a:r>
            <a:r>
              <a:rPr lang="en-US" sz="1400" dirty="0"/>
              <a:t>is a big virtual city where we communicate with each other in web languages </a:t>
            </a:r>
            <a:r>
              <a:rPr lang="en-US" sz="1400" dirty="0" smtClean="0"/>
              <a:t>with browsers </a:t>
            </a:r>
            <a:r>
              <a:rPr lang="en-US" sz="1400" dirty="0"/>
              <a:t>acting as our </a:t>
            </a:r>
            <a:r>
              <a:rPr lang="en-US" sz="1400" dirty="0" smtClean="0"/>
              <a:t>translators. 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smtClean="0"/>
              <a:t>of </a:t>
            </a:r>
            <a:r>
              <a:rPr lang="fr-FR" sz="1400" dirty="0" err="1" smtClean="0"/>
              <a:t>our</a:t>
            </a:r>
            <a:r>
              <a:rPr lang="fr-FR" sz="1400" dirty="0" smtClean="0"/>
              <a:t> </a:t>
            </a:r>
            <a:r>
              <a:rPr lang="fr-FR" sz="1400" dirty="0" err="1" smtClean="0"/>
              <a:t>thoughts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linked</a:t>
            </a:r>
            <a:r>
              <a:rPr lang="fr-FR" sz="1400" dirty="0" smtClean="0"/>
              <a:t> to </a:t>
            </a:r>
            <a:r>
              <a:rPr lang="fr-FR" sz="1400" dirty="0" err="1" smtClean="0"/>
              <a:t>other</a:t>
            </a:r>
            <a:r>
              <a:rPr lang="fr-FR" sz="1400" dirty="0" smtClean="0"/>
              <a:t> </a:t>
            </a:r>
            <a:r>
              <a:rPr lang="fr-FR" sz="1400" dirty="0" err="1" smtClean="0"/>
              <a:t>thoughts</a:t>
            </a:r>
            <a:r>
              <a:rPr lang="fr-FR" sz="1400" dirty="0" smtClean="0"/>
              <a:t>, </a:t>
            </a:r>
            <a:r>
              <a:rPr lang="fr-FR" sz="1400" dirty="0" err="1" smtClean="0"/>
              <a:t>memories</a:t>
            </a:r>
            <a:r>
              <a:rPr lang="fr-FR" sz="1400" dirty="0" smtClean="0"/>
              <a:t> and </a:t>
            </a:r>
            <a:r>
              <a:rPr lang="fr-FR" sz="1400" dirty="0" err="1" smtClean="0"/>
              <a:t>emotions</a:t>
            </a:r>
            <a:r>
              <a:rPr lang="fr-FR" sz="1400" dirty="0" smtClean="0"/>
              <a:t> </a:t>
            </a:r>
            <a:r>
              <a:rPr lang="fr-FR" sz="1400" dirty="0" smtClean="0"/>
              <a:t>in a </a:t>
            </a:r>
            <a:r>
              <a:rPr lang="fr-FR" sz="1400" dirty="0" err="1" smtClean="0"/>
              <a:t>loose</a:t>
            </a:r>
            <a:r>
              <a:rPr lang="fr-FR" sz="1400" dirty="0" smtClean="0"/>
              <a:t> </a:t>
            </a:r>
            <a:r>
              <a:rPr lang="fr-FR" sz="1400" dirty="0" err="1" smtClean="0"/>
              <a:t>interconnected</a:t>
            </a:r>
            <a:r>
              <a:rPr lang="fr-FR" sz="1400" dirty="0" smtClean="0"/>
              <a:t> network </a:t>
            </a:r>
            <a:r>
              <a:rPr lang="fr-FR" sz="1400" dirty="0" err="1" smtClean="0"/>
              <a:t>like</a:t>
            </a:r>
            <a:r>
              <a:rPr lang="fr-FR" sz="1400" dirty="0" smtClean="0"/>
              <a:t> a web.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Tim </a:t>
            </a:r>
            <a:r>
              <a:rPr lang="fr-FR" sz="1400" dirty="0" err="1" smtClean="0"/>
              <a:t>berners</a:t>
            </a:r>
            <a:r>
              <a:rPr lang="fr-FR" sz="1400" dirty="0" smtClean="0"/>
              <a:t> </a:t>
            </a:r>
            <a:r>
              <a:rPr lang="fr-FR" sz="1400" dirty="0" err="1" smtClean="0"/>
              <a:t>lee</a:t>
            </a:r>
            <a:r>
              <a:rPr lang="fr-FR" sz="1400" dirty="0" smtClean="0"/>
              <a:t> </a:t>
            </a:r>
            <a:r>
              <a:rPr lang="fr-FR" sz="1400" dirty="0"/>
              <a:t>t</a:t>
            </a:r>
            <a:r>
              <a:rPr lang="fr-FR" sz="1400" dirty="0" smtClean="0"/>
              <a:t>he </a:t>
            </a:r>
            <a:r>
              <a:rPr lang="fr-FR" sz="1400" dirty="0" err="1" smtClean="0"/>
              <a:t>father</a:t>
            </a:r>
            <a:r>
              <a:rPr lang="fr-FR" sz="1400" dirty="0" smtClean="0"/>
              <a:t> </a:t>
            </a:r>
            <a:r>
              <a:rPr lang="fr-FR" sz="1400" dirty="0" smtClean="0"/>
              <a:t>of the </a:t>
            </a:r>
            <a:r>
              <a:rPr lang="fr-FR" sz="1400" dirty="0" err="1" smtClean="0"/>
              <a:t>wolrd</a:t>
            </a:r>
            <a:r>
              <a:rPr lang="fr-FR" sz="1400" dirty="0" smtClean="0"/>
              <a:t> </a:t>
            </a:r>
            <a:r>
              <a:rPr lang="fr-FR" sz="1400" dirty="0" err="1" smtClean="0"/>
              <a:t>wide</a:t>
            </a:r>
            <a:r>
              <a:rPr lang="fr-FR" sz="1400" dirty="0" smtClean="0"/>
              <a:t> web </a:t>
            </a:r>
            <a:r>
              <a:rPr lang="fr-FR" sz="1400" dirty="0" err="1" smtClean="0"/>
              <a:t>understood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needed</a:t>
            </a:r>
            <a:r>
              <a:rPr lang="fr-FR" sz="1400" dirty="0" smtClean="0"/>
              <a:t> a </a:t>
            </a:r>
            <a:r>
              <a:rPr lang="fr-FR" sz="1400" dirty="0" err="1" smtClean="0"/>
              <a:t>way</a:t>
            </a:r>
            <a:r>
              <a:rPr lang="fr-FR" sz="1400" dirty="0" smtClean="0"/>
              <a:t> to </a:t>
            </a:r>
            <a:r>
              <a:rPr lang="fr-FR" sz="1400" dirty="0" err="1" smtClean="0"/>
              <a:t>organize</a:t>
            </a:r>
            <a:r>
              <a:rPr lang="fr-FR" sz="1400" dirty="0" smtClean="0"/>
              <a:t> information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mirrored</a:t>
            </a:r>
            <a:r>
              <a:rPr lang="fr-FR" sz="1400" dirty="0" smtClean="0"/>
              <a:t>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natural</a:t>
            </a:r>
            <a:r>
              <a:rPr lang="fr-FR" sz="1400" dirty="0" smtClean="0"/>
              <a:t> arrangement and the web </a:t>
            </a:r>
            <a:r>
              <a:rPr lang="fr-FR" sz="1400" dirty="0" err="1" smtClean="0"/>
              <a:t>accomplished</a:t>
            </a:r>
            <a:r>
              <a:rPr lang="fr-FR" sz="1400" dirty="0" smtClean="0"/>
              <a:t>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hyperlikns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/>
              <a:t>by </a:t>
            </a:r>
            <a:r>
              <a:rPr lang="fr-FR" sz="1400" dirty="0" err="1" smtClean="0"/>
              <a:t>linking</a:t>
            </a:r>
            <a:r>
              <a:rPr lang="fr-FR" sz="1400" dirty="0" smtClean="0"/>
              <a:t> </a:t>
            </a:r>
            <a:r>
              <a:rPr lang="fr-FR" sz="1400" dirty="0" err="1" smtClean="0"/>
              <a:t>several</a:t>
            </a:r>
            <a:r>
              <a:rPr lang="fr-FR" sz="1400" dirty="0" smtClean="0"/>
              <a:t> pages </a:t>
            </a:r>
            <a:r>
              <a:rPr lang="fr-FR" sz="1400" dirty="0" err="1" smtClean="0"/>
              <a:t>within</a:t>
            </a:r>
            <a:r>
              <a:rPr lang="fr-FR" sz="1400" dirty="0" smtClean="0"/>
              <a:t> a </a:t>
            </a:r>
            <a:r>
              <a:rPr lang="fr-FR" sz="1400" dirty="0" err="1" smtClean="0"/>
              <a:t>websie</a:t>
            </a:r>
            <a:r>
              <a:rPr lang="fr-FR" sz="1400" dirty="0"/>
              <a:t> </a:t>
            </a:r>
            <a:r>
              <a:rPr lang="fr-FR" sz="1400" dirty="0" smtClean="0"/>
              <a:t>or </a:t>
            </a:r>
            <a:r>
              <a:rPr lang="fr-FR" sz="1400" dirty="0" err="1" smtClean="0"/>
              <a:t>even</a:t>
            </a:r>
            <a:r>
              <a:rPr lang="fr-FR" sz="1400" dirty="0" smtClean="0"/>
              <a:t> </a:t>
            </a:r>
            <a:r>
              <a:rPr lang="fr-FR" sz="1400" dirty="0" err="1" smtClean="0"/>
              <a:t>redirecting</a:t>
            </a:r>
            <a:r>
              <a:rPr lang="fr-FR" sz="1400" dirty="0" smtClean="0"/>
              <a:t> </a:t>
            </a:r>
            <a:r>
              <a:rPr lang="fr-FR" sz="1400" dirty="0" err="1" smtClean="0"/>
              <a:t>you</a:t>
            </a:r>
            <a:r>
              <a:rPr lang="fr-FR" sz="1400" dirty="0" smtClean="0"/>
              <a:t> to </a:t>
            </a:r>
            <a:r>
              <a:rPr lang="fr-FR" sz="1400" dirty="0" err="1" smtClean="0"/>
              <a:t>other</a:t>
            </a:r>
            <a:r>
              <a:rPr lang="fr-FR" sz="1400" dirty="0" smtClean="0"/>
              <a:t> </a:t>
            </a:r>
            <a:r>
              <a:rPr lang="fr-FR" sz="1400" dirty="0" err="1" smtClean="0"/>
              <a:t>websites</a:t>
            </a:r>
            <a:r>
              <a:rPr lang="fr-FR" sz="1400" dirty="0" smtClean="0"/>
              <a:t> to </a:t>
            </a:r>
            <a:r>
              <a:rPr lang="fr-FR" sz="1400" dirty="0" err="1" smtClean="0"/>
              <a:t>expand</a:t>
            </a:r>
            <a:r>
              <a:rPr lang="fr-FR" sz="1400" dirty="0" smtClean="0"/>
              <a:t> o information or </a:t>
            </a:r>
            <a:r>
              <a:rPr lang="fr-FR" sz="1400" dirty="0" err="1" smtClean="0"/>
              <a:t>ideas</a:t>
            </a:r>
            <a:r>
              <a:rPr lang="fr-FR" sz="1400" dirty="0" smtClean="0"/>
              <a:t> </a:t>
            </a:r>
            <a:r>
              <a:rPr lang="fr-FR" sz="1400" dirty="0" err="1" smtClean="0"/>
              <a:t>immediately</a:t>
            </a:r>
            <a:r>
              <a:rPr lang="fr-FR" sz="1400" dirty="0" smtClean="0"/>
              <a:t>.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2362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5"/>
          <p:cNvSpPr txBox="1">
            <a:spLocks noGrp="1"/>
          </p:cNvSpPr>
          <p:nvPr>
            <p:ph type="title"/>
          </p:nvPr>
        </p:nvSpPr>
        <p:spPr>
          <a:xfrm>
            <a:off x="273383" y="448405"/>
            <a:ext cx="8433075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/>
            <a:r>
              <a:rPr lang="en-US" sz="4400" dirty="0">
                <a:uFill>
                  <a:noFill/>
                </a:uFill>
              </a:rPr>
              <a:t>What do you need to be a web developer ?</a:t>
            </a:r>
            <a:endParaRPr lang="en-US" sz="4400" dirty="0"/>
          </a:p>
        </p:txBody>
      </p:sp>
      <p:sp>
        <p:nvSpPr>
          <p:cNvPr id="1639" name="Google Shape;1639;p35"/>
          <p:cNvSpPr txBox="1">
            <a:spLocks noGrp="1"/>
          </p:cNvSpPr>
          <p:nvPr>
            <p:ph type="body" idx="1"/>
          </p:nvPr>
        </p:nvSpPr>
        <p:spPr>
          <a:xfrm>
            <a:off x="414775" y="1111257"/>
            <a:ext cx="7754345" cy="388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400" dirty="0" smtClean="0">
                <a:solidFill>
                  <a:schemeClr val="accent1"/>
                </a:solidFill>
              </a:rPr>
              <a:t>First </a:t>
            </a:r>
            <a:r>
              <a:rPr lang="fr-FR" sz="1400" dirty="0" err="1" smtClean="0">
                <a:solidFill>
                  <a:schemeClr val="accent1"/>
                </a:solidFill>
              </a:rPr>
              <a:t>we</a:t>
            </a:r>
            <a:r>
              <a:rPr lang="fr-FR" sz="1400" dirty="0" smtClean="0">
                <a:solidFill>
                  <a:schemeClr val="accent1"/>
                </a:solidFill>
              </a:rPr>
              <a:t> </a:t>
            </a:r>
            <a:r>
              <a:rPr lang="fr-FR" sz="1400" dirty="0" err="1" smtClean="0">
                <a:solidFill>
                  <a:schemeClr val="accent1"/>
                </a:solidFill>
              </a:rPr>
              <a:t>need</a:t>
            </a:r>
            <a:r>
              <a:rPr lang="fr-FR" sz="1400" dirty="0" smtClean="0">
                <a:solidFill>
                  <a:schemeClr val="accent1"/>
                </a:solidFill>
              </a:rPr>
              <a:t> to know </a:t>
            </a:r>
            <a:r>
              <a:rPr lang="fr-FR" sz="1400" dirty="0" err="1" smtClean="0">
                <a:solidFill>
                  <a:schemeClr val="accent1"/>
                </a:solidFill>
              </a:rPr>
              <a:t>what’s</a:t>
            </a:r>
            <a:r>
              <a:rPr lang="fr-FR" sz="1400" dirty="0" smtClean="0">
                <a:solidFill>
                  <a:schemeClr val="accent1"/>
                </a:solidFill>
              </a:rPr>
              <a:t> the web </a:t>
            </a:r>
            <a:r>
              <a:rPr lang="fr-FR" sz="1400" dirty="0" err="1" smtClean="0">
                <a:solidFill>
                  <a:schemeClr val="accent1"/>
                </a:solidFill>
              </a:rPr>
              <a:t>developement</a:t>
            </a:r>
            <a:r>
              <a:rPr lang="fr-FR" sz="1400" dirty="0" smtClean="0">
                <a:solidFill>
                  <a:schemeClr val="accent1"/>
                </a:solidFill>
              </a:rPr>
              <a:t> ? </a:t>
            </a:r>
            <a:r>
              <a:rPr lang="en-US" sz="1400" b="1" dirty="0" smtClean="0">
                <a:hlinkClick r:id="rId3"/>
              </a:rPr>
              <a:t>Web </a:t>
            </a:r>
            <a:r>
              <a:rPr lang="en-US" sz="1400" b="1" dirty="0">
                <a:hlinkClick r:id="rId3"/>
              </a:rPr>
              <a:t>development</a:t>
            </a:r>
            <a:r>
              <a:rPr lang="en-US" sz="1400" dirty="0"/>
              <a:t> is the process of building websites and applications for the internet, or for a private network known as an intranet. Web development is not concerned with the design of a website; rather, it’s all about the coding and programming that powers the website’s functionality</a:t>
            </a:r>
            <a:r>
              <a:rPr lang="en-US" sz="1400" dirty="0" smtClean="0"/>
              <a:t>. </a:t>
            </a:r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Therefore a web developer must have some qualifications in order to be leader in this field.</a:t>
            </a:r>
            <a:endParaRPr lang="fr-FR" sz="14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sng" dirty="0" smtClean="0">
                <a:solidFill>
                  <a:schemeClr val="tx1"/>
                </a:solidFill>
              </a:rPr>
              <a:t>Qualifications: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accent1"/>
                </a:solidFill>
              </a:rPr>
              <a:t>Good </a:t>
            </a:r>
            <a:r>
              <a:rPr lang="fr-FR" sz="1400" dirty="0" err="1" smtClean="0">
                <a:solidFill>
                  <a:schemeClr val="accent1"/>
                </a:solidFill>
              </a:rPr>
              <a:t>p</a:t>
            </a:r>
            <a:r>
              <a:rPr lang="fr-FR" sz="1400" dirty="0" err="1" smtClean="0">
                <a:solidFill>
                  <a:schemeClr val="accent1"/>
                </a:solidFill>
              </a:rPr>
              <a:t>rogramming</a:t>
            </a:r>
            <a:r>
              <a:rPr lang="fr-FR" sz="1400" dirty="0" smtClean="0">
                <a:solidFill>
                  <a:schemeClr val="accent1"/>
                </a:solidFill>
              </a:rPr>
              <a:t> </a:t>
            </a:r>
            <a:r>
              <a:rPr lang="fr-FR" sz="1400" dirty="0" err="1" smtClean="0">
                <a:solidFill>
                  <a:schemeClr val="accent1"/>
                </a:solidFill>
              </a:rPr>
              <a:t>skills</a:t>
            </a:r>
            <a:r>
              <a:rPr lang="fr-FR" sz="1400" dirty="0" smtClean="0">
                <a:solidFill>
                  <a:schemeClr val="accent1"/>
                </a:solidFill>
              </a:rPr>
              <a:t>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accent1"/>
                </a:solidFill>
              </a:rPr>
              <a:t> good </a:t>
            </a:r>
            <a:r>
              <a:rPr lang="fr-FR" sz="1400" dirty="0" err="1" smtClean="0">
                <a:solidFill>
                  <a:schemeClr val="accent1"/>
                </a:solidFill>
              </a:rPr>
              <a:t>knowledge</a:t>
            </a:r>
            <a:r>
              <a:rPr lang="fr-FR" sz="1400" dirty="0">
                <a:solidFill>
                  <a:schemeClr val="accent1"/>
                </a:solidFill>
              </a:rPr>
              <a:t> </a:t>
            </a:r>
            <a:r>
              <a:rPr lang="fr-FR" sz="1400" dirty="0" smtClean="0">
                <a:solidFill>
                  <a:schemeClr val="accent1"/>
                </a:solidFill>
              </a:rPr>
              <a:t>of </a:t>
            </a:r>
            <a:r>
              <a:rPr lang="fr-FR" sz="1400" dirty="0" smtClean="0">
                <a:solidFill>
                  <a:schemeClr val="accent1"/>
                </a:solidFill>
              </a:rPr>
              <a:t> html , </a:t>
            </a:r>
            <a:r>
              <a:rPr lang="fr-FR" sz="1400" dirty="0" err="1" smtClean="0">
                <a:solidFill>
                  <a:schemeClr val="accent1"/>
                </a:solidFill>
              </a:rPr>
              <a:t>css</a:t>
            </a:r>
            <a:r>
              <a:rPr lang="fr-FR" sz="1400" dirty="0" smtClean="0">
                <a:solidFill>
                  <a:schemeClr val="accent1"/>
                </a:solidFill>
              </a:rPr>
              <a:t> and </a:t>
            </a:r>
            <a:r>
              <a:rPr lang="fr-FR" sz="1400" dirty="0" err="1" smtClean="0">
                <a:solidFill>
                  <a:schemeClr val="accent1"/>
                </a:solidFill>
              </a:rPr>
              <a:t>javascript</a:t>
            </a:r>
            <a:r>
              <a:rPr lang="fr-FR" sz="1400" dirty="0" smtClean="0">
                <a:solidFill>
                  <a:schemeClr val="accent1"/>
                </a:solidFill>
              </a:rPr>
              <a:t> ,</a:t>
            </a:r>
            <a:r>
              <a:rPr lang="fr-FR" sz="1400" dirty="0" err="1" smtClean="0">
                <a:solidFill>
                  <a:schemeClr val="accent1"/>
                </a:solidFill>
              </a:rPr>
              <a:t>jquery</a:t>
            </a:r>
            <a:r>
              <a:rPr lang="fr-FR" sz="1400" dirty="0" smtClean="0">
                <a:solidFill>
                  <a:schemeClr val="accent1"/>
                </a:solidFill>
              </a:rPr>
              <a:t> , </a:t>
            </a:r>
            <a:r>
              <a:rPr lang="fr-FR" sz="1400" dirty="0" err="1" smtClean="0">
                <a:solidFill>
                  <a:schemeClr val="accent1"/>
                </a:solidFill>
              </a:rPr>
              <a:t>sql</a:t>
            </a:r>
            <a:r>
              <a:rPr lang="fr-FR" sz="1400" dirty="0">
                <a:solidFill>
                  <a:schemeClr val="accent1"/>
                </a:solidFill>
              </a:rPr>
              <a:t> </a:t>
            </a:r>
            <a:r>
              <a:rPr lang="fr-FR" sz="1400" dirty="0" err="1" smtClean="0">
                <a:solidFill>
                  <a:schemeClr val="accent1"/>
                </a:solidFill>
              </a:rPr>
              <a:t>etc</a:t>
            </a:r>
            <a:r>
              <a:rPr lang="fr-FR" sz="1400" dirty="0" smtClean="0">
                <a:solidFill>
                  <a:schemeClr val="accent1"/>
                </a:solidFill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sng" dirty="0" err="1" smtClean="0">
                <a:solidFill>
                  <a:schemeClr val="tx1"/>
                </a:solidFill>
              </a:rPr>
              <a:t>Qualities</a:t>
            </a:r>
            <a:r>
              <a:rPr lang="fr-FR" sz="1400" b="1" u="sng" dirty="0" smtClean="0">
                <a:solidFill>
                  <a:schemeClr val="tx1"/>
                </a:solidFill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 smtClean="0"/>
              <a:t>Good </a:t>
            </a:r>
            <a:r>
              <a:rPr lang="fr-FR" sz="1400" dirty="0" err="1" smtClean="0"/>
              <a:t>commnunication</a:t>
            </a:r>
            <a:r>
              <a:rPr lang="fr-FR" sz="1400" dirty="0" smtClean="0"/>
              <a:t> </a:t>
            </a:r>
            <a:r>
              <a:rPr lang="fr-FR" sz="1400" dirty="0" err="1" smtClean="0"/>
              <a:t>skills</a:t>
            </a:r>
            <a:r>
              <a:rPr lang="fr-FR" sz="1400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 smtClean="0"/>
              <a:t>Love of </a:t>
            </a:r>
            <a:r>
              <a:rPr lang="fr-FR" sz="1400" dirty="0" err="1" smtClean="0"/>
              <a:t>learning</a:t>
            </a:r>
            <a:r>
              <a:rPr lang="fr-FR" sz="1400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 smtClean="0"/>
              <a:t>Patience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Perfectionism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Consistency</a:t>
            </a:r>
            <a:r>
              <a:rPr lang="fr-F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Hard </a:t>
            </a:r>
            <a:r>
              <a:rPr lang="fr-FR" sz="1400" dirty="0" err="1" smtClean="0"/>
              <a:t>work</a:t>
            </a:r>
            <a:r>
              <a:rPr lang="fr-FR" sz="1400" dirty="0" smtClean="0"/>
              <a:t> </a:t>
            </a:r>
            <a:endParaRPr lang="fr-F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83722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5"/>
          <p:cNvSpPr txBox="1">
            <a:spLocks noGrp="1"/>
          </p:cNvSpPr>
          <p:nvPr>
            <p:ph type="title"/>
          </p:nvPr>
        </p:nvSpPr>
        <p:spPr>
          <a:xfrm>
            <a:off x="273383" y="325854"/>
            <a:ext cx="8433075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/>
            <a:r>
              <a:rPr lang="en-US" sz="4400" dirty="0" smtClean="0">
                <a:uFill>
                  <a:noFill/>
                </a:uFill>
              </a:rPr>
              <a:t>What does a web developer do ? </a:t>
            </a:r>
            <a:endParaRPr lang="en-US" sz="4400" dirty="0"/>
          </a:p>
        </p:txBody>
      </p:sp>
      <p:sp>
        <p:nvSpPr>
          <p:cNvPr id="1639" name="Google Shape;1639;p35"/>
          <p:cNvSpPr txBox="1">
            <a:spLocks noGrp="1"/>
          </p:cNvSpPr>
          <p:nvPr>
            <p:ph type="body" idx="1"/>
          </p:nvPr>
        </p:nvSpPr>
        <p:spPr>
          <a:xfrm>
            <a:off x="414775" y="932144"/>
            <a:ext cx="7754345" cy="388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The role of the </a:t>
            </a:r>
            <a:r>
              <a:rPr lang="en-US" sz="1400" b="1" dirty="0">
                <a:solidFill>
                  <a:schemeClr val="tx1"/>
                </a:solidFill>
              </a:rPr>
              <a:t>web developer </a:t>
            </a:r>
            <a:r>
              <a:rPr lang="en-US" sz="1400" dirty="0"/>
              <a:t>is to build and maintain websites. </a:t>
            </a:r>
            <a:r>
              <a:rPr lang="en-US" sz="1400" b="1" dirty="0">
                <a:solidFill>
                  <a:schemeClr val="tx1"/>
                </a:solidFill>
              </a:rPr>
              <a:t>Web developers </a:t>
            </a:r>
            <a:r>
              <a:rPr lang="en-US" sz="1400" dirty="0"/>
              <a:t>can work in-house </a:t>
            </a:r>
            <a:r>
              <a:rPr lang="en-US" sz="1400" dirty="0" smtClean="0"/>
              <a:t>or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freelance , </a:t>
            </a:r>
            <a:r>
              <a:rPr lang="en-US" sz="1400" dirty="0" smtClean="0"/>
              <a:t>and </a:t>
            </a:r>
            <a:r>
              <a:rPr lang="en-US" sz="1400" dirty="0"/>
              <a:t>the specific tasks and responsibilities involved will vary depending on whether they’re working </a:t>
            </a:r>
            <a:r>
              <a:rPr lang="en-US" sz="1400" b="1" dirty="0">
                <a:solidFill>
                  <a:schemeClr val="tx1"/>
                </a:solidFill>
              </a:rPr>
              <a:t>as a frontend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tx1"/>
                </a:solidFill>
              </a:rPr>
              <a:t>backend</a:t>
            </a:r>
            <a:r>
              <a:rPr lang="en-US" sz="1400" dirty="0"/>
              <a:t> or </a:t>
            </a:r>
            <a:r>
              <a:rPr lang="en-US" sz="1400" b="1" dirty="0">
                <a:solidFill>
                  <a:schemeClr val="tx1"/>
                </a:solidFill>
              </a:rPr>
              <a:t>full stack developer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/>
              <a:t>Full </a:t>
            </a:r>
            <a:r>
              <a:rPr lang="en-US" sz="1400" dirty="0"/>
              <a:t>stack developers specialize in both the frontend and </a:t>
            </a:r>
            <a:r>
              <a:rPr lang="en-US" sz="1400" dirty="0" smtClean="0"/>
              <a:t>backend.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Web developers </a:t>
            </a:r>
            <a:r>
              <a:rPr lang="en-US" sz="1400" dirty="0"/>
              <a:t>are responsible for building a product that meets both the </a:t>
            </a:r>
            <a:r>
              <a:rPr lang="en-US" sz="1400" b="1" dirty="0">
                <a:solidFill>
                  <a:schemeClr val="tx1"/>
                </a:solidFill>
              </a:rPr>
              <a:t>client’s needs </a:t>
            </a:r>
            <a:r>
              <a:rPr lang="en-US" sz="1400" dirty="0"/>
              <a:t>and those of </a:t>
            </a:r>
            <a:r>
              <a:rPr lang="en-US" sz="1400" b="1" dirty="0">
                <a:solidFill>
                  <a:schemeClr val="tx1"/>
                </a:solidFill>
              </a:rPr>
              <a:t>the customer or end user</a:t>
            </a:r>
            <a:r>
              <a:rPr lang="en-US" sz="1400" dirty="0"/>
              <a:t>. Web developers collaborate with stakeholders, clients and designers in order to understand the </a:t>
            </a:r>
            <a:r>
              <a:rPr lang="en-US" sz="1400" dirty="0" smtClean="0"/>
              <a:t>vision.</a:t>
            </a:r>
          </a:p>
          <a:p>
            <a:pPr marL="0" lvl="0" indent="0">
              <a:buNone/>
            </a:pPr>
            <a:endParaRPr lang="fr-FR" sz="1400" dirty="0" smtClean="0"/>
          </a:p>
          <a:p>
            <a:pPr marL="0" lvl="0" indent="0">
              <a:buNone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29884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5"/>
          <p:cNvSpPr txBox="1">
            <a:spLocks noGrp="1"/>
          </p:cNvSpPr>
          <p:nvPr>
            <p:ph type="title"/>
          </p:nvPr>
        </p:nvSpPr>
        <p:spPr>
          <a:xfrm>
            <a:off x="273383" y="325854"/>
            <a:ext cx="8433075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/>
            <a:r>
              <a:rPr lang="en-US" sz="4400" dirty="0" smtClean="0">
                <a:uFill>
                  <a:noFill/>
                </a:uFill>
              </a:rPr>
              <a:t>What does a web developer do ? </a:t>
            </a:r>
            <a:endParaRPr lang="en-US" sz="4400" dirty="0"/>
          </a:p>
        </p:txBody>
      </p:sp>
      <p:sp>
        <p:nvSpPr>
          <p:cNvPr id="1639" name="Google Shape;1639;p35"/>
          <p:cNvSpPr txBox="1">
            <a:spLocks noGrp="1"/>
          </p:cNvSpPr>
          <p:nvPr>
            <p:ph type="body" idx="1"/>
          </p:nvPr>
        </p:nvSpPr>
        <p:spPr>
          <a:xfrm>
            <a:off x="414775" y="875582"/>
            <a:ext cx="7754345" cy="388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fr-FR" sz="1400" dirty="0" smtClean="0"/>
          </a:p>
          <a:p>
            <a:pPr marL="0" lvl="0" indent="0">
              <a:buNone/>
            </a:pPr>
            <a:endParaRPr lang="fr-FR" sz="1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t="6691" r="3853" b="6071"/>
          <a:stretch/>
        </p:blipFill>
        <p:spPr bwMode="auto">
          <a:xfrm>
            <a:off x="1008668" y="933255"/>
            <a:ext cx="6504494" cy="377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52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/>
          <p:cNvSpPr txBox="1">
            <a:spLocks noGrp="1"/>
          </p:cNvSpPr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" dirty="0" smtClean="0"/>
              <a:t>Success code </a:t>
            </a:r>
            <a:endParaRPr dirty="0"/>
          </a:p>
        </p:txBody>
      </p:sp>
      <p:sp>
        <p:nvSpPr>
          <p:cNvPr id="1519" name="Google Shape;1519;p33"/>
          <p:cNvSpPr txBox="1">
            <a:spLocks noGrp="1"/>
          </p:cNvSpPr>
          <p:nvPr>
            <p:ph type="body" idx="1"/>
          </p:nvPr>
        </p:nvSpPr>
        <p:spPr>
          <a:xfrm>
            <a:off x="2895150" y="1489800"/>
            <a:ext cx="33537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  while (! (succeed= try()));  ”</a:t>
            </a:r>
            <a:endParaRPr dirty="0"/>
          </a:p>
        </p:txBody>
      </p:sp>
      <p:grpSp>
        <p:nvGrpSpPr>
          <p:cNvPr id="1520" name="Google Shape;1520;p33"/>
          <p:cNvGrpSpPr/>
          <p:nvPr/>
        </p:nvGrpSpPr>
        <p:grpSpPr>
          <a:xfrm>
            <a:off x="2556076" y="933893"/>
            <a:ext cx="4031737" cy="2770408"/>
            <a:chOff x="1032250" y="948300"/>
            <a:chExt cx="5560250" cy="3820725"/>
          </a:xfrm>
        </p:grpSpPr>
        <p:sp>
          <p:nvSpPr>
            <p:cNvPr id="1521" name="Google Shape;1521;p33"/>
            <p:cNvSpPr/>
            <p:nvPr/>
          </p:nvSpPr>
          <p:spPr>
            <a:xfrm>
              <a:off x="1032250" y="952325"/>
              <a:ext cx="5554900" cy="3812400"/>
            </a:xfrm>
            <a:custGeom>
              <a:avLst/>
              <a:gdLst/>
              <a:ahLst/>
              <a:cxnLst/>
              <a:rect l="l" t="t" r="r" b="b"/>
              <a:pathLst>
                <a:path w="222196" h="152496" extrusionOk="0">
                  <a:moveTo>
                    <a:pt x="182488" y="1370"/>
                  </a:moveTo>
                  <a:cubicBezTo>
                    <a:pt x="195918" y="1370"/>
                    <a:pt x="205074" y="3549"/>
                    <a:pt x="210480" y="8037"/>
                  </a:cubicBezTo>
                  <a:cubicBezTo>
                    <a:pt x="214266" y="11181"/>
                    <a:pt x="216111" y="15372"/>
                    <a:pt x="216111" y="20825"/>
                  </a:cubicBezTo>
                  <a:cubicBezTo>
                    <a:pt x="216111" y="20837"/>
                    <a:pt x="216111" y="20837"/>
                    <a:pt x="216111" y="20849"/>
                  </a:cubicBezTo>
                  <a:lnTo>
                    <a:pt x="216111" y="20896"/>
                  </a:lnTo>
                  <a:cubicBezTo>
                    <a:pt x="216111" y="35315"/>
                    <a:pt x="218695" y="88500"/>
                    <a:pt x="220731" y="111931"/>
                  </a:cubicBezTo>
                  <a:cubicBezTo>
                    <a:pt x="221243" y="117860"/>
                    <a:pt x="220183" y="122159"/>
                    <a:pt x="217480" y="125040"/>
                  </a:cubicBezTo>
                  <a:cubicBezTo>
                    <a:pt x="215480" y="127183"/>
                    <a:pt x="212551" y="128647"/>
                    <a:pt x="208515" y="129505"/>
                  </a:cubicBezTo>
                  <a:cubicBezTo>
                    <a:pt x="205050" y="130255"/>
                    <a:pt x="200633" y="130600"/>
                    <a:pt x="194620" y="130600"/>
                  </a:cubicBezTo>
                  <a:cubicBezTo>
                    <a:pt x="193406" y="130600"/>
                    <a:pt x="192132" y="130588"/>
                    <a:pt x="190727" y="130564"/>
                  </a:cubicBezTo>
                  <a:lnTo>
                    <a:pt x="190644" y="130564"/>
                  </a:lnTo>
                  <a:lnTo>
                    <a:pt x="190572" y="130576"/>
                  </a:lnTo>
                  <a:cubicBezTo>
                    <a:pt x="186096" y="131493"/>
                    <a:pt x="182202" y="133612"/>
                    <a:pt x="179011" y="136851"/>
                  </a:cubicBezTo>
                  <a:cubicBezTo>
                    <a:pt x="176166" y="139756"/>
                    <a:pt x="174404" y="143018"/>
                    <a:pt x="173439" y="145269"/>
                  </a:cubicBezTo>
                  <a:cubicBezTo>
                    <a:pt x="173332" y="145507"/>
                    <a:pt x="173082" y="145638"/>
                    <a:pt x="172820" y="145638"/>
                  </a:cubicBezTo>
                  <a:lnTo>
                    <a:pt x="172808" y="145638"/>
                  </a:lnTo>
                  <a:cubicBezTo>
                    <a:pt x="172534" y="145638"/>
                    <a:pt x="172284" y="145495"/>
                    <a:pt x="172189" y="145245"/>
                  </a:cubicBezTo>
                  <a:cubicBezTo>
                    <a:pt x="166903" y="131326"/>
                    <a:pt x="148246" y="130374"/>
                    <a:pt x="145995" y="130314"/>
                  </a:cubicBezTo>
                  <a:cubicBezTo>
                    <a:pt x="121266" y="131612"/>
                    <a:pt x="93822" y="135553"/>
                    <a:pt x="62080" y="142328"/>
                  </a:cubicBezTo>
                  <a:cubicBezTo>
                    <a:pt x="53460" y="144173"/>
                    <a:pt x="45554" y="145114"/>
                    <a:pt x="38577" y="145114"/>
                  </a:cubicBezTo>
                  <a:cubicBezTo>
                    <a:pt x="32100" y="145114"/>
                    <a:pt x="22897" y="144268"/>
                    <a:pt x="15753" y="140220"/>
                  </a:cubicBezTo>
                  <a:cubicBezTo>
                    <a:pt x="11550" y="137839"/>
                    <a:pt x="9966" y="135422"/>
                    <a:pt x="9776" y="135113"/>
                  </a:cubicBezTo>
                  <a:lnTo>
                    <a:pt x="9657" y="134946"/>
                  </a:lnTo>
                  <a:cubicBezTo>
                    <a:pt x="5644" y="130100"/>
                    <a:pt x="3168" y="117920"/>
                    <a:pt x="2120" y="97715"/>
                  </a:cubicBezTo>
                  <a:cubicBezTo>
                    <a:pt x="1239" y="80999"/>
                    <a:pt x="1537" y="62711"/>
                    <a:pt x="1751" y="49352"/>
                  </a:cubicBezTo>
                  <a:lnTo>
                    <a:pt x="1751" y="49162"/>
                  </a:lnTo>
                  <a:cubicBezTo>
                    <a:pt x="1834" y="43828"/>
                    <a:pt x="1906" y="39208"/>
                    <a:pt x="1870" y="36148"/>
                  </a:cubicBezTo>
                  <a:cubicBezTo>
                    <a:pt x="1775" y="27135"/>
                    <a:pt x="3037" y="21753"/>
                    <a:pt x="6097" y="18170"/>
                  </a:cubicBezTo>
                  <a:cubicBezTo>
                    <a:pt x="9181" y="14574"/>
                    <a:pt x="14122" y="12705"/>
                    <a:pt x="22623" y="11919"/>
                  </a:cubicBezTo>
                  <a:cubicBezTo>
                    <a:pt x="24837" y="11716"/>
                    <a:pt x="27826" y="11621"/>
                    <a:pt x="32029" y="11621"/>
                  </a:cubicBezTo>
                  <a:cubicBezTo>
                    <a:pt x="36148" y="11621"/>
                    <a:pt x="40946" y="11705"/>
                    <a:pt x="46507" y="11812"/>
                  </a:cubicBezTo>
                  <a:lnTo>
                    <a:pt x="46531" y="11812"/>
                  </a:lnTo>
                  <a:cubicBezTo>
                    <a:pt x="53496" y="11943"/>
                    <a:pt x="61378" y="12086"/>
                    <a:pt x="69641" y="12086"/>
                  </a:cubicBezTo>
                  <a:cubicBezTo>
                    <a:pt x="85762" y="12086"/>
                    <a:pt x="109765" y="11597"/>
                    <a:pt x="131982" y="7430"/>
                  </a:cubicBezTo>
                  <a:cubicBezTo>
                    <a:pt x="146972" y="4608"/>
                    <a:pt x="166272" y="1370"/>
                    <a:pt x="182488" y="1370"/>
                  </a:cubicBezTo>
                  <a:close/>
                  <a:moveTo>
                    <a:pt x="182440" y="1"/>
                  </a:moveTo>
                  <a:cubicBezTo>
                    <a:pt x="166319" y="1"/>
                    <a:pt x="146876" y="3263"/>
                    <a:pt x="131732" y="6109"/>
                  </a:cubicBezTo>
                  <a:cubicBezTo>
                    <a:pt x="109622" y="10276"/>
                    <a:pt x="85702" y="10752"/>
                    <a:pt x="69629" y="10752"/>
                  </a:cubicBezTo>
                  <a:cubicBezTo>
                    <a:pt x="61366" y="10752"/>
                    <a:pt x="53496" y="10609"/>
                    <a:pt x="46542" y="10478"/>
                  </a:cubicBezTo>
                  <a:lnTo>
                    <a:pt x="46507" y="10478"/>
                  </a:lnTo>
                  <a:cubicBezTo>
                    <a:pt x="40970" y="10371"/>
                    <a:pt x="36184" y="10288"/>
                    <a:pt x="32053" y="10288"/>
                  </a:cubicBezTo>
                  <a:cubicBezTo>
                    <a:pt x="27790" y="10288"/>
                    <a:pt x="24754" y="10383"/>
                    <a:pt x="22492" y="10585"/>
                  </a:cubicBezTo>
                  <a:cubicBezTo>
                    <a:pt x="13824" y="11395"/>
                    <a:pt x="8490" y="13467"/>
                    <a:pt x="5192" y="17312"/>
                  </a:cubicBezTo>
                  <a:cubicBezTo>
                    <a:pt x="1894" y="21158"/>
                    <a:pt x="453" y="26968"/>
                    <a:pt x="537" y="36172"/>
                  </a:cubicBezTo>
                  <a:cubicBezTo>
                    <a:pt x="572" y="39172"/>
                    <a:pt x="501" y="43708"/>
                    <a:pt x="418" y="48959"/>
                  </a:cubicBezTo>
                  <a:lnTo>
                    <a:pt x="418" y="49316"/>
                  </a:lnTo>
                  <a:cubicBezTo>
                    <a:pt x="120" y="67461"/>
                    <a:pt x="1" y="86428"/>
                    <a:pt x="1061" y="102299"/>
                  </a:cubicBezTo>
                  <a:cubicBezTo>
                    <a:pt x="2239" y="120051"/>
                    <a:pt x="4704" y="130993"/>
                    <a:pt x="8585" y="135732"/>
                  </a:cubicBezTo>
                  <a:cubicBezTo>
                    <a:pt x="8597" y="135767"/>
                    <a:pt x="8621" y="135791"/>
                    <a:pt x="8633" y="135815"/>
                  </a:cubicBezTo>
                  <a:cubicBezTo>
                    <a:pt x="8942" y="136327"/>
                    <a:pt x="10728" y="139030"/>
                    <a:pt x="15241" y="141566"/>
                  </a:cubicBezTo>
                  <a:cubicBezTo>
                    <a:pt x="21075" y="144828"/>
                    <a:pt x="28850" y="146483"/>
                    <a:pt x="38363" y="146483"/>
                  </a:cubicBezTo>
                  <a:cubicBezTo>
                    <a:pt x="45483" y="146483"/>
                    <a:pt x="53555" y="145531"/>
                    <a:pt x="62366" y="143649"/>
                  </a:cubicBezTo>
                  <a:cubicBezTo>
                    <a:pt x="94036" y="136875"/>
                    <a:pt x="121385" y="132958"/>
                    <a:pt x="145983" y="131660"/>
                  </a:cubicBezTo>
                  <a:lnTo>
                    <a:pt x="146031" y="131660"/>
                  </a:lnTo>
                  <a:cubicBezTo>
                    <a:pt x="148412" y="131731"/>
                    <a:pt x="169367" y="132815"/>
                    <a:pt x="171987" y="149745"/>
                  </a:cubicBezTo>
                  <a:cubicBezTo>
                    <a:pt x="171987" y="149745"/>
                    <a:pt x="172272" y="152484"/>
                    <a:pt x="172558" y="152496"/>
                  </a:cubicBezTo>
                  <a:cubicBezTo>
                    <a:pt x="172796" y="152496"/>
                    <a:pt x="173308" y="149769"/>
                    <a:pt x="173308" y="149769"/>
                  </a:cubicBezTo>
                  <a:cubicBezTo>
                    <a:pt x="173332" y="149626"/>
                    <a:pt x="176547" y="134922"/>
                    <a:pt x="190703" y="131910"/>
                  </a:cubicBezTo>
                  <a:cubicBezTo>
                    <a:pt x="190751" y="131898"/>
                    <a:pt x="190799" y="131898"/>
                    <a:pt x="190846" y="131898"/>
                  </a:cubicBezTo>
                  <a:cubicBezTo>
                    <a:pt x="192168" y="131922"/>
                    <a:pt x="193358" y="131934"/>
                    <a:pt x="194513" y="131934"/>
                  </a:cubicBezTo>
                  <a:cubicBezTo>
                    <a:pt x="207551" y="131934"/>
                    <a:pt x="214492" y="130195"/>
                    <a:pt x="218457" y="125957"/>
                  </a:cubicBezTo>
                  <a:cubicBezTo>
                    <a:pt x="220969" y="123266"/>
                    <a:pt x="222195" y="119587"/>
                    <a:pt x="222195" y="114705"/>
                  </a:cubicBezTo>
                  <a:cubicBezTo>
                    <a:pt x="222195" y="113789"/>
                    <a:pt x="222112" y="112824"/>
                    <a:pt x="222029" y="111812"/>
                  </a:cubicBezTo>
                  <a:cubicBezTo>
                    <a:pt x="219993" y="88404"/>
                    <a:pt x="217373" y="35291"/>
                    <a:pt x="217373" y="20908"/>
                  </a:cubicBezTo>
                  <a:lnTo>
                    <a:pt x="217373" y="20825"/>
                  </a:lnTo>
                  <a:cubicBezTo>
                    <a:pt x="217373" y="15026"/>
                    <a:pt x="215349" y="10383"/>
                    <a:pt x="211289" y="7013"/>
                  </a:cubicBezTo>
                  <a:cubicBezTo>
                    <a:pt x="208360" y="4585"/>
                    <a:pt x="204336" y="2763"/>
                    <a:pt x="199264" y="1596"/>
                  </a:cubicBezTo>
                  <a:cubicBezTo>
                    <a:pt x="194609" y="536"/>
                    <a:pt x="188953" y="1"/>
                    <a:pt x="18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1077200" y="2182125"/>
              <a:ext cx="1225" cy="41825"/>
            </a:xfrm>
            <a:custGeom>
              <a:avLst/>
              <a:gdLst/>
              <a:ahLst/>
              <a:cxnLst/>
              <a:rect l="l" t="t" r="r" b="b"/>
              <a:pathLst>
                <a:path w="49" h="1673" extrusionOk="0">
                  <a:moveTo>
                    <a:pt x="35" y="1"/>
                  </a:moveTo>
                  <a:cubicBezTo>
                    <a:pt x="23" y="1"/>
                    <a:pt x="9" y="299"/>
                    <a:pt x="1" y="982"/>
                  </a:cubicBezTo>
                  <a:lnTo>
                    <a:pt x="36" y="1672"/>
                  </a:lnTo>
                  <a:lnTo>
                    <a:pt x="48" y="160"/>
                  </a:lnTo>
                  <a:cubicBezTo>
                    <a:pt x="45" y="56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1073625" y="2237900"/>
              <a:ext cx="3300" cy="160750"/>
            </a:xfrm>
            <a:custGeom>
              <a:avLst/>
              <a:gdLst/>
              <a:ahLst/>
              <a:cxnLst/>
              <a:rect l="l" t="t" r="r" b="b"/>
              <a:pathLst>
                <a:path w="132" h="6430" extrusionOk="0">
                  <a:moveTo>
                    <a:pt x="108" y="1"/>
                  </a:moveTo>
                  <a:lnTo>
                    <a:pt x="108" y="1"/>
                  </a:lnTo>
                  <a:cubicBezTo>
                    <a:pt x="48" y="1275"/>
                    <a:pt x="25" y="2882"/>
                    <a:pt x="37" y="4561"/>
                  </a:cubicBezTo>
                  <a:cubicBezTo>
                    <a:pt x="29" y="4678"/>
                    <a:pt x="24" y="4720"/>
                    <a:pt x="20" y="4720"/>
                  </a:cubicBezTo>
                  <a:cubicBezTo>
                    <a:pt x="11" y="4720"/>
                    <a:pt x="9" y="4545"/>
                    <a:pt x="1" y="4489"/>
                  </a:cubicBezTo>
                  <a:lnTo>
                    <a:pt x="1" y="4489"/>
                  </a:lnTo>
                  <a:cubicBezTo>
                    <a:pt x="10" y="5402"/>
                    <a:pt x="27" y="6429"/>
                    <a:pt x="58" y="6429"/>
                  </a:cubicBezTo>
                  <a:cubicBezTo>
                    <a:pt x="66" y="6429"/>
                    <a:pt x="75" y="6364"/>
                    <a:pt x="84" y="6216"/>
                  </a:cubicBezTo>
                  <a:cubicBezTo>
                    <a:pt x="60" y="5085"/>
                    <a:pt x="84" y="4799"/>
                    <a:pt x="37" y="3584"/>
                  </a:cubicBezTo>
                  <a:cubicBezTo>
                    <a:pt x="47" y="2703"/>
                    <a:pt x="78" y="2025"/>
                    <a:pt x="92" y="2025"/>
                  </a:cubicBezTo>
                  <a:cubicBezTo>
                    <a:pt x="94" y="2025"/>
                    <a:pt x="95" y="2032"/>
                    <a:pt x="96" y="2049"/>
                  </a:cubicBezTo>
                  <a:cubicBezTo>
                    <a:pt x="84" y="1703"/>
                    <a:pt x="132" y="525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1570125" y="4522125"/>
              <a:ext cx="14600" cy="4475"/>
            </a:xfrm>
            <a:custGeom>
              <a:avLst/>
              <a:gdLst/>
              <a:ahLst/>
              <a:cxnLst/>
              <a:rect l="l" t="t" r="r" b="b"/>
              <a:pathLst>
                <a:path w="584" h="179" extrusionOk="0">
                  <a:moveTo>
                    <a:pt x="0" y="0"/>
                  </a:moveTo>
                  <a:cubicBezTo>
                    <a:pt x="16" y="5"/>
                    <a:pt x="32" y="10"/>
                    <a:pt x="48" y="15"/>
                  </a:cubicBezTo>
                  <a:lnTo>
                    <a:pt x="48" y="15"/>
                  </a:lnTo>
                  <a:lnTo>
                    <a:pt x="0" y="0"/>
                  </a:lnTo>
                  <a:close/>
                  <a:moveTo>
                    <a:pt x="48" y="15"/>
                  </a:moveTo>
                  <a:lnTo>
                    <a:pt x="584" y="179"/>
                  </a:lnTo>
                  <a:cubicBezTo>
                    <a:pt x="380" y="114"/>
                    <a:pt x="196" y="60"/>
                    <a:pt x="4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3025950" y="4421475"/>
              <a:ext cx="17350" cy="3325"/>
            </a:xfrm>
            <a:custGeom>
              <a:avLst/>
              <a:gdLst/>
              <a:ahLst/>
              <a:cxnLst/>
              <a:rect l="l" t="t" r="r" b="b"/>
              <a:pathLst>
                <a:path w="694" h="133" extrusionOk="0">
                  <a:moveTo>
                    <a:pt x="671" y="0"/>
                  </a:moveTo>
                  <a:cubicBezTo>
                    <a:pt x="669" y="0"/>
                    <a:pt x="664" y="1"/>
                    <a:pt x="656" y="2"/>
                  </a:cubicBezTo>
                  <a:cubicBezTo>
                    <a:pt x="215" y="85"/>
                    <a:pt x="25" y="121"/>
                    <a:pt x="1" y="133"/>
                  </a:cubicBezTo>
                  <a:cubicBezTo>
                    <a:pt x="382" y="57"/>
                    <a:pt x="693" y="0"/>
                    <a:pt x="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3275700" y="4378050"/>
              <a:ext cx="14600" cy="2400"/>
            </a:xfrm>
            <a:custGeom>
              <a:avLst/>
              <a:gdLst/>
              <a:ahLst/>
              <a:cxnLst/>
              <a:rect l="l" t="t" r="r" b="b"/>
              <a:pathLst>
                <a:path w="584" h="96" extrusionOk="0">
                  <a:moveTo>
                    <a:pt x="584" y="0"/>
                  </a:moveTo>
                  <a:lnTo>
                    <a:pt x="584" y="0"/>
                  </a:lnTo>
                  <a:cubicBezTo>
                    <a:pt x="530" y="9"/>
                    <a:pt x="478" y="18"/>
                    <a:pt x="428" y="27"/>
                  </a:cubicBezTo>
                  <a:lnTo>
                    <a:pt x="428" y="27"/>
                  </a:lnTo>
                  <a:cubicBezTo>
                    <a:pt x="488" y="17"/>
                    <a:pt x="541" y="8"/>
                    <a:pt x="584" y="0"/>
                  </a:cubicBezTo>
                  <a:close/>
                  <a:moveTo>
                    <a:pt x="428" y="27"/>
                  </a:moveTo>
                  <a:cubicBezTo>
                    <a:pt x="305" y="48"/>
                    <a:pt x="153" y="72"/>
                    <a:pt x="0" y="96"/>
                  </a:cubicBezTo>
                  <a:cubicBezTo>
                    <a:pt x="143" y="78"/>
                    <a:pt x="279" y="53"/>
                    <a:pt x="428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1584700" y="4526575"/>
              <a:ext cx="39275" cy="11350"/>
            </a:xfrm>
            <a:custGeom>
              <a:avLst/>
              <a:gdLst/>
              <a:ahLst/>
              <a:cxnLst/>
              <a:rect l="l" t="t" r="r" b="b"/>
              <a:pathLst>
                <a:path w="1571" h="454" extrusionOk="0">
                  <a:moveTo>
                    <a:pt x="1" y="1"/>
                  </a:moveTo>
                  <a:lnTo>
                    <a:pt x="1" y="1"/>
                  </a:lnTo>
                  <a:cubicBezTo>
                    <a:pt x="162" y="55"/>
                    <a:pt x="331" y="108"/>
                    <a:pt x="495" y="158"/>
                  </a:cubicBezTo>
                  <a:lnTo>
                    <a:pt x="495" y="158"/>
                  </a:lnTo>
                  <a:lnTo>
                    <a:pt x="1" y="1"/>
                  </a:lnTo>
                  <a:close/>
                  <a:moveTo>
                    <a:pt x="495" y="158"/>
                  </a:moveTo>
                  <a:lnTo>
                    <a:pt x="751" y="239"/>
                  </a:lnTo>
                  <a:lnTo>
                    <a:pt x="1513" y="453"/>
                  </a:lnTo>
                  <a:cubicBezTo>
                    <a:pt x="1516" y="453"/>
                    <a:pt x="1519" y="454"/>
                    <a:pt x="1520" y="454"/>
                  </a:cubicBezTo>
                  <a:cubicBezTo>
                    <a:pt x="1570" y="454"/>
                    <a:pt x="1061" y="328"/>
                    <a:pt x="495" y="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1073325" y="2657000"/>
              <a:ext cx="325" cy="21450"/>
            </a:xfrm>
            <a:custGeom>
              <a:avLst/>
              <a:gdLst/>
              <a:ahLst/>
              <a:cxnLst/>
              <a:rect l="l" t="t" r="r" b="b"/>
              <a:pathLst>
                <a:path w="13" h="858" extrusionOk="0">
                  <a:moveTo>
                    <a:pt x="1" y="1"/>
                  </a:moveTo>
                  <a:cubicBezTo>
                    <a:pt x="1" y="275"/>
                    <a:pt x="1" y="536"/>
                    <a:pt x="1" y="810"/>
                  </a:cubicBezTo>
                  <a:cubicBezTo>
                    <a:pt x="13" y="822"/>
                    <a:pt x="13" y="834"/>
                    <a:pt x="13" y="858"/>
                  </a:cubicBezTo>
                  <a:cubicBezTo>
                    <a:pt x="13" y="536"/>
                    <a:pt x="13" y="26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1159350" y="4054800"/>
              <a:ext cx="5700" cy="21150"/>
            </a:xfrm>
            <a:custGeom>
              <a:avLst/>
              <a:gdLst/>
              <a:ahLst/>
              <a:cxnLst/>
              <a:rect l="l" t="t" r="r" b="b"/>
              <a:pathLst>
                <a:path w="228" h="84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8" y="215"/>
                    <a:pt x="108" y="429"/>
                  </a:cubicBezTo>
                  <a:cubicBezTo>
                    <a:pt x="168" y="643"/>
                    <a:pt x="227" y="846"/>
                    <a:pt x="227" y="846"/>
                  </a:cubicBezTo>
                  <a:lnTo>
                    <a:pt x="108" y="381"/>
                  </a:lnTo>
                  <a:cubicBezTo>
                    <a:pt x="72" y="250"/>
                    <a:pt x="37" y="11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1094175" y="3576725"/>
              <a:ext cx="3300" cy="24475"/>
            </a:xfrm>
            <a:custGeom>
              <a:avLst/>
              <a:gdLst/>
              <a:ahLst/>
              <a:cxnLst/>
              <a:rect l="l" t="t" r="r" b="b"/>
              <a:pathLst>
                <a:path w="132" h="979" extrusionOk="0">
                  <a:moveTo>
                    <a:pt x="21" y="0"/>
                  </a:moveTo>
                  <a:cubicBezTo>
                    <a:pt x="10" y="0"/>
                    <a:pt x="0" y="62"/>
                    <a:pt x="0" y="204"/>
                  </a:cubicBezTo>
                  <a:cubicBezTo>
                    <a:pt x="36" y="657"/>
                    <a:pt x="96" y="812"/>
                    <a:pt x="131" y="978"/>
                  </a:cubicBezTo>
                  <a:cubicBezTo>
                    <a:pt x="96" y="728"/>
                    <a:pt x="60" y="395"/>
                    <a:pt x="24" y="2"/>
                  </a:cubicBezTo>
                  <a:cubicBezTo>
                    <a:pt x="23" y="1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1069175" y="2776375"/>
              <a:ext cx="325" cy="14000"/>
            </a:xfrm>
            <a:custGeom>
              <a:avLst/>
              <a:gdLst/>
              <a:ahLst/>
              <a:cxnLst/>
              <a:rect l="l" t="t" r="r" b="b"/>
              <a:pathLst>
                <a:path w="13" h="560" extrusionOk="0">
                  <a:moveTo>
                    <a:pt x="0" y="0"/>
                  </a:moveTo>
                  <a:cubicBezTo>
                    <a:pt x="0" y="143"/>
                    <a:pt x="0" y="393"/>
                    <a:pt x="12" y="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1326350" y="4390550"/>
              <a:ext cx="3300" cy="330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0" y="1"/>
                  </a:moveTo>
                  <a:cubicBezTo>
                    <a:pt x="24" y="24"/>
                    <a:pt x="72" y="72"/>
                    <a:pt x="131" y="131"/>
                  </a:cubicBezTo>
                  <a:cubicBezTo>
                    <a:pt x="131" y="131"/>
                    <a:pt x="84" y="7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1100550" y="1609250"/>
              <a:ext cx="500" cy="2600"/>
            </a:xfrm>
            <a:custGeom>
              <a:avLst/>
              <a:gdLst/>
              <a:ahLst/>
              <a:cxnLst/>
              <a:rect l="l" t="t" r="r" b="b"/>
              <a:pathLst>
                <a:path w="20" h="104" extrusionOk="0">
                  <a:moveTo>
                    <a:pt x="19" y="1"/>
                  </a:moveTo>
                  <a:lnTo>
                    <a:pt x="19" y="1"/>
                  </a:lnTo>
                  <a:cubicBezTo>
                    <a:pt x="7" y="64"/>
                    <a:pt x="1" y="104"/>
                    <a:pt x="1" y="104"/>
                  </a:cubicBezTo>
                  <a:cubicBezTo>
                    <a:pt x="2" y="104"/>
                    <a:pt x="8" y="73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1075125" y="2176300"/>
              <a:ext cx="625" cy="9850"/>
            </a:xfrm>
            <a:custGeom>
              <a:avLst/>
              <a:gdLst/>
              <a:ahLst/>
              <a:cxnLst/>
              <a:rect l="l" t="t" r="r" b="b"/>
              <a:pathLst>
                <a:path w="25" h="394" extrusionOk="0">
                  <a:moveTo>
                    <a:pt x="0" y="0"/>
                  </a:moveTo>
                  <a:lnTo>
                    <a:pt x="24" y="393"/>
                  </a:lnTo>
                  <a:lnTo>
                    <a:pt x="24" y="72"/>
                  </a:lnTo>
                  <a:cubicBezTo>
                    <a:pt x="12" y="36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3737325" y="4307800"/>
              <a:ext cx="8700" cy="1325"/>
            </a:xfrm>
            <a:custGeom>
              <a:avLst/>
              <a:gdLst/>
              <a:ahLst/>
              <a:cxnLst/>
              <a:rect l="l" t="t" r="r" b="b"/>
              <a:pathLst>
                <a:path w="348" h="53" extrusionOk="0">
                  <a:moveTo>
                    <a:pt x="347" y="1"/>
                  </a:moveTo>
                  <a:lnTo>
                    <a:pt x="347" y="1"/>
                  </a:lnTo>
                  <a:cubicBezTo>
                    <a:pt x="323" y="5"/>
                    <a:pt x="298" y="9"/>
                    <a:pt x="275" y="12"/>
                  </a:cubicBezTo>
                  <a:lnTo>
                    <a:pt x="275" y="12"/>
                  </a:lnTo>
                  <a:cubicBezTo>
                    <a:pt x="302" y="12"/>
                    <a:pt x="315" y="11"/>
                    <a:pt x="347" y="1"/>
                  </a:cubicBezTo>
                  <a:close/>
                  <a:moveTo>
                    <a:pt x="275" y="12"/>
                  </a:moveTo>
                  <a:lnTo>
                    <a:pt x="275" y="12"/>
                  </a:lnTo>
                  <a:cubicBezTo>
                    <a:pt x="271" y="12"/>
                    <a:pt x="268" y="12"/>
                    <a:pt x="264" y="12"/>
                  </a:cubicBezTo>
                  <a:cubicBezTo>
                    <a:pt x="70" y="42"/>
                    <a:pt x="0" y="53"/>
                    <a:pt x="5" y="53"/>
                  </a:cubicBezTo>
                  <a:cubicBezTo>
                    <a:pt x="11" y="53"/>
                    <a:pt x="133" y="35"/>
                    <a:pt x="27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6496600" y="2908300"/>
              <a:ext cx="4375" cy="52450"/>
            </a:xfrm>
            <a:custGeom>
              <a:avLst/>
              <a:gdLst/>
              <a:ahLst/>
              <a:cxnLst/>
              <a:rect l="l" t="t" r="r" b="b"/>
              <a:pathLst>
                <a:path w="175" h="2098" extrusionOk="0">
                  <a:moveTo>
                    <a:pt x="7" y="0"/>
                  </a:moveTo>
                  <a:cubicBezTo>
                    <a:pt x="0" y="0"/>
                    <a:pt x="7" y="242"/>
                    <a:pt x="38" y="914"/>
                  </a:cubicBezTo>
                  <a:cubicBezTo>
                    <a:pt x="38" y="903"/>
                    <a:pt x="38" y="897"/>
                    <a:pt x="39" y="897"/>
                  </a:cubicBezTo>
                  <a:cubicBezTo>
                    <a:pt x="51" y="897"/>
                    <a:pt x="145" y="2098"/>
                    <a:pt x="165" y="2098"/>
                  </a:cubicBezTo>
                  <a:cubicBezTo>
                    <a:pt x="174" y="2098"/>
                    <a:pt x="168" y="1852"/>
                    <a:pt x="133" y="1141"/>
                  </a:cubicBezTo>
                  <a:lnTo>
                    <a:pt x="133" y="1141"/>
                  </a:lnTo>
                  <a:cubicBezTo>
                    <a:pt x="147" y="1463"/>
                    <a:pt x="150" y="1589"/>
                    <a:pt x="145" y="1589"/>
                  </a:cubicBezTo>
                  <a:cubicBezTo>
                    <a:pt x="130" y="1589"/>
                    <a:pt x="25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1073325" y="2691525"/>
              <a:ext cx="25" cy="20575"/>
            </a:xfrm>
            <a:custGeom>
              <a:avLst/>
              <a:gdLst/>
              <a:ahLst/>
              <a:cxnLst/>
              <a:rect l="l" t="t" r="r" b="b"/>
              <a:pathLst>
                <a:path w="1" h="823" extrusionOk="0">
                  <a:moveTo>
                    <a:pt x="1" y="1"/>
                  </a:moveTo>
                  <a:cubicBezTo>
                    <a:pt x="1" y="275"/>
                    <a:pt x="1" y="548"/>
                    <a:pt x="1" y="822"/>
                  </a:cubicBezTo>
                  <a:cubicBezTo>
                    <a:pt x="1" y="441"/>
                    <a:pt x="1" y="1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6497525" y="2931150"/>
              <a:ext cx="325" cy="7450"/>
            </a:xfrm>
            <a:custGeom>
              <a:avLst/>
              <a:gdLst/>
              <a:ahLst/>
              <a:cxnLst/>
              <a:rect l="l" t="t" r="r" b="b"/>
              <a:pathLst>
                <a:path w="13" h="298" extrusionOk="0">
                  <a:moveTo>
                    <a:pt x="1" y="0"/>
                  </a:moveTo>
                  <a:cubicBezTo>
                    <a:pt x="1" y="107"/>
                    <a:pt x="1" y="179"/>
                    <a:pt x="12" y="2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4791075" y="4224450"/>
              <a:ext cx="10725" cy="2125"/>
            </a:xfrm>
            <a:custGeom>
              <a:avLst/>
              <a:gdLst/>
              <a:ahLst/>
              <a:cxnLst/>
              <a:rect l="l" t="t" r="r" b="b"/>
              <a:pathLst>
                <a:path w="429" h="8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10"/>
                    <a:pt x="73" y="20"/>
                    <a:pt x="263" y="54"/>
                  </a:cubicBezTo>
                  <a:lnTo>
                    <a:pt x="263" y="54"/>
                  </a:lnTo>
                  <a:cubicBezTo>
                    <a:pt x="186" y="39"/>
                    <a:pt x="94" y="20"/>
                    <a:pt x="0" y="1"/>
                  </a:cubicBezTo>
                  <a:close/>
                  <a:moveTo>
                    <a:pt x="263" y="54"/>
                  </a:moveTo>
                  <a:lnTo>
                    <a:pt x="263" y="54"/>
                  </a:lnTo>
                  <a:cubicBezTo>
                    <a:pt x="332" y="68"/>
                    <a:pt x="389" y="79"/>
                    <a:pt x="429" y="84"/>
                  </a:cubicBezTo>
                  <a:cubicBezTo>
                    <a:pt x="365" y="72"/>
                    <a:pt x="310" y="62"/>
                    <a:pt x="26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4014475" y="4269100"/>
              <a:ext cx="19375" cy="2125"/>
            </a:xfrm>
            <a:custGeom>
              <a:avLst/>
              <a:gdLst/>
              <a:ahLst/>
              <a:cxnLst/>
              <a:rect l="l" t="t" r="r" b="b"/>
              <a:pathLst>
                <a:path w="775" h="85" extrusionOk="0">
                  <a:moveTo>
                    <a:pt x="775" y="1"/>
                  </a:moveTo>
                  <a:lnTo>
                    <a:pt x="158" y="67"/>
                  </a:lnTo>
                  <a:lnTo>
                    <a:pt x="158" y="67"/>
                  </a:lnTo>
                  <a:cubicBezTo>
                    <a:pt x="336" y="48"/>
                    <a:pt x="538" y="28"/>
                    <a:pt x="775" y="1"/>
                  </a:cubicBezTo>
                  <a:close/>
                  <a:moveTo>
                    <a:pt x="158" y="67"/>
                  </a:moveTo>
                  <a:lnTo>
                    <a:pt x="158" y="67"/>
                  </a:lnTo>
                  <a:cubicBezTo>
                    <a:pt x="103" y="73"/>
                    <a:pt x="51" y="79"/>
                    <a:pt x="1" y="84"/>
                  </a:cubicBezTo>
                  <a:lnTo>
                    <a:pt x="158" y="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5178025" y="4375675"/>
              <a:ext cx="22050" cy="18175"/>
            </a:xfrm>
            <a:custGeom>
              <a:avLst/>
              <a:gdLst/>
              <a:ahLst/>
              <a:cxnLst/>
              <a:rect l="l" t="t" r="r" b="b"/>
              <a:pathLst>
                <a:path w="882" h="727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2"/>
                    <a:pt x="191" y="143"/>
                    <a:pt x="262" y="203"/>
                  </a:cubicBezTo>
                  <a:cubicBezTo>
                    <a:pt x="330" y="259"/>
                    <a:pt x="398" y="316"/>
                    <a:pt x="456" y="362"/>
                  </a:cubicBezTo>
                  <a:lnTo>
                    <a:pt x="456" y="362"/>
                  </a:lnTo>
                  <a:cubicBezTo>
                    <a:pt x="312" y="238"/>
                    <a:pt x="196" y="142"/>
                    <a:pt x="0" y="0"/>
                  </a:cubicBezTo>
                  <a:close/>
                  <a:moveTo>
                    <a:pt x="456" y="362"/>
                  </a:moveTo>
                  <a:cubicBezTo>
                    <a:pt x="565" y="457"/>
                    <a:pt x="691" y="567"/>
                    <a:pt x="881" y="726"/>
                  </a:cubicBezTo>
                  <a:cubicBezTo>
                    <a:pt x="845" y="691"/>
                    <a:pt x="810" y="655"/>
                    <a:pt x="750" y="607"/>
                  </a:cubicBezTo>
                  <a:cubicBezTo>
                    <a:pt x="679" y="548"/>
                    <a:pt x="584" y="465"/>
                    <a:pt x="464" y="369"/>
                  </a:cubicBezTo>
                  <a:cubicBezTo>
                    <a:pt x="462" y="367"/>
                    <a:pt x="459" y="365"/>
                    <a:pt x="456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5417325" y="4477275"/>
              <a:ext cx="11575" cy="18075"/>
            </a:xfrm>
            <a:custGeom>
              <a:avLst/>
              <a:gdLst/>
              <a:ahLst/>
              <a:cxnLst/>
              <a:rect l="l" t="t" r="r" b="b"/>
              <a:pathLst>
                <a:path w="463" h="723" extrusionOk="0">
                  <a:moveTo>
                    <a:pt x="463" y="0"/>
                  </a:moveTo>
                  <a:cubicBezTo>
                    <a:pt x="415" y="71"/>
                    <a:pt x="345" y="176"/>
                    <a:pt x="287" y="258"/>
                  </a:cubicBezTo>
                  <a:cubicBezTo>
                    <a:pt x="191" y="401"/>
                    <a:pt x="96" y="568"/>
                    <a:pt x="1" y="723"/>
                  </a:cubicBezTo>
                  <a:cubicBezTo>
                    <a:pt x="1" y="723"/>
                    <a:pt x="120" y="532"/>
                    <a:pt x="227" y="353"/>
                  </a:cubicBezTo>
                  <a:cubicBezTo>
                    <a:pt x="336" y="190"/>
                    <a:pt x="445" y="27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2145800" y="1251175"/>
              <a:ext cx="76225" cy="1225"/>
            </a:xfrm>
            <a:custGeom>
              <a:avLst/>
              <a:gdLst/>
              <a:ahLst/>
              <a:cxnLst/>
              <a:rect l="l" t="t" r="r" b="b"/>
              <a:pathLst>
                <a:path w="3049" h="49" extrusionOk="0">
                  <a:moveTo>
                    <a:pt x="2262" y="1"/>
                  </a:moveTo>
                  <a:lnTo>
                    <a:pt x="2262" y="1"/>
                  </a:lnTo>
                  <a:cubicBezTo>
                    <a:pt x="2524" y="36"/>
                    <a:pt x="0" y="1"/>
                    <a:pt x="3048" y="48"/>
                  </a:cubicBezTo>
                  <a:cubicBezTo>
                    <a:pt x="2667" y="36"/>
                    <a:pt x="2441" y="12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1073050" y="2676400"/>
              <a:ext cx="300" cy="15150"/>
            </a:xfrm>
            <a:custGeom>
              <a:avLst/>
              <a:gdLst/>
              <a:ahLst/>
              <a:cxnLst/>
              <a:rect l="l" t="t" r="r" b="b"/>
              <a:pathLst>
                <a:path w="12" h="606" extrusionOk="0">
                  <a:moveTo>
                    <a:pt x="7" y="0"/>
                  </a:moveTo>
                  <a:cubicBezTo>
                    <a:pt x="4" y="0"/>
                    <a:pt x="0" y="25"/>
                    <a:pt x="0" y="94"/>
                  </a:cubicBezTo>
                  <a:cubicBezTo>
                    <a:pt x="12" y="201"/>
                    <a:pt x="12" y="344"/>
                    <a:pt x="12" y="606"/>
                  </a:cubicBezTo>
                  <a:cubicBezTo>
                    <a:pt x="12" y="403"/>
                    <a:pt x="12" y="213"/>
                    <a:pt x="12" y="34"/>
                  </a:cubicBezTo>
                  <a:cubicBezTo>
                    <a:pt x="12" y="14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5196775" y="4380125"/>
              <a:ext cx="49725" cy="47650"/>
            </a:xfrm>
            <a:custGeom>
              <a:avLst/>
              <a:gdLst/>
              <a:ahLst/>
              <a:cxnLst/>
              <a:rect l="l" t="t" r="r" b="b"/>
              <a:pathLst>
                <a:path w="1989" h="1906" extrusionOk="0">
                  <a:moveTo>
                    <a:pt x="0" y="1"/>
                  </a:moveTo>
                  <a:cubicBezTo>
                    <a:pt x="1" y="1"/>
                    <a:pt x="132" y="108"/>
                    <a:pt x="334" y="287"/>
                  </a:cubicBezTo>
                  <a:cubicBezTo>
                    <a:pt x="429" y="370"/>
                    <a:pt x="536" y="465"/>
                    <a:pt x="667" y="572"/>
                  </a:cubicBezTo>
                  <a:cubicBezTo>
                    <a:pt x="774" y="679"/>
                    <a:pt x="905" y="799"/>
                    <a:pt x="1024" y="918"/>
                  </a:cubicBezTo>
                  <a:cubicBezTo>
                    <a:pt x="1032" y="926"/>
                    <a:pt x="1040" y="934"/>
                    <a:pt x="1048" y="942"/>
                  </a:cubicBezTo>
                  <a:lnTo>
                    <a:pt x="1048" y="942"/>
                  </a:lnTo>
                  <a:cubicBezTo>
                    <a:pt x="893" y="785"/>
                    <a:pt x="737" y="621"/>
                    <a:pt x="560" y="477"/>
                  </a:cubicBezTo>
                  <a:cubicBezTo>
                    <a:pt x="381" y="322"/>
                    <a:pt x="191" y="156"/>
                    <a:pt x="0" y="1"/>
                  </a:cubicBezTo>
                  <a:close/>
                  <a:moveTo>
                    <a:pt x="1048" y="942"/>
                  </a:moveTo>
                  <a:lnTo>
                    <a:pt x="1048" y="942"/>
                  </a:lnTo>
                  <a:cubicBezTo>
                    <a:pt x="1060" y="954"/>
                    <a:pt x="1072" y="965"/>
                    <a:pt x="1084" y="977"/>
                  </a:cubicBezTo>
                  <a:cubicBezTo>
                    <a:pt x="1091" y="984"/>
                    <a:pt x="1099" y="991"/>
                    <a:pt x="1106" y="998"/>
                  </a:cubicBezTo>
                  <a:lnTo>
                    <a:pt x="1106" y="998"/>
                  </a:lnTo>
                  <a:cubicBezTo>
                    <a:pt x="1087" y="979"/>
                    <a:pt x="1068" y="961"/>
                    <a:pt x="1048" y="942"/>
                  </a:cubicBezTo>
                  <a:close/>
                  <a:moveTo>
                    <a:pt x="1106" y="998"/>
                  </a:moveTo>
                  <a:cubicBezTo>
                    <a:pt x="1202" y="1090"/>
                    <a:pt x="1301" y="1183"/>
                    <a:pt x="1393" y="1275"/>
                  </a:cubicBezTo>
                  <a:cubicBezTo>
                    <a:pt x="1439" y="1320"/>
                    <a:pt x="1495" y="1377"/>
                    <a:pt x="1553" y="1424"/>
                  </a:cubicBezTo>
                  <a:lnTo>
                    <a:pt x="1553" y="1424"/>
                  </a:lnTo>
                  <a:cubicBezTo>
                    <a:pt x="1410" y="1291"/>
                    <a:pt x="1259" y="1140"/>
                    <a:pt x="1106" y="998"/>
                  </a:cubicBezTo>
                  <a:close/>
                  <a:moveTo>
                    <a:pt x="1553" y="1424"/>
                  </a:moveTo>
                  <a:cubicBezTo>
                    <a:pt x="1558" y="1429"/>
                    <a:pt x="1564" y="1434"/>
                    <a:pt x="1570" y="1439"/>
                  </a:cubicBezTo>
                  <a:lnTo>
                    <a:pt x="1570" y="1439"/>
                  </a:lnTo>
                  <a:cubicBezTo>
                    <a:pt x="1566" y="1436"/>
                    <a:pt x="1563" y="1433"/>
                    <a:pt x="1560" y="1430"/>
                  </a:cubicBezTo>
                  <a:cubicBezTo>
                    <a:pt x="1557" y="1428"/>
                    <a:pt x="1555" y="1426"/>
                    <a:pt x="1553" y="1424"/>
                  </a:cubicBezTo>
                  <a:close/>
                  <a:moveTo>
                    <a:pt x="1570" y="1439"/>
                  </a:moveTo>
                  <a:lnTo>
                    <a:pt x="1570" y="1439"/>
                  </a:lnTo>
                  <a:cubicBezTo>
                    <a:pt x="1571" y="1441"/>
                    <a:pt x="1572" y="1442"/>
                    <a:pt x="1574" y="1444"/>
                  </a:cubicBezTo>
                  <a:lnTo>
                    <a:pt x="1574" y="1444"/>
                  </a:lnTo>
                  <a:cubicBezTo>
                    <a:pt x="1573" y="1443"/>
                    <a:pt x="1573" y="1442"/>
                    <a:pt x="1572" y="1441"/>
                  </a:cubicBezTo>
                  <a:cubicBezTo>
                    <a:pt x="1571" y="1441"/>
                    <a:pt x="1570" y="1440"/>
                    <a:pt x="1570" y="1439"/>
                  </a:cubicBezTo>
                  <a:close/>
                  <a:moveTo>
                    <a:pt x="1574" y="1444"/>
                  </a:moveTo>
                  <a:lnTo>
                    <a:pt x="1574" y="1444"/>
                  </a:lnTo>
                  <a:cubicBezTo>
                    <a:pt x="1599" y="1473"/>
                    <a:pt x="1625" y="1503"/>
                    <a:pt x="1650" y="1531"/>
                  </a:cubicBezTo>
                  <a:lnTo>
                    <a:pt x="1650" y="1531"/>
                  </a:lnTo>
                  <a:cubicBezTo>
                    <a:pt x="1626" y="1502"/>
                    <a:pt x="1600" y="1471"/>
                    <a:pt x="1574" y="1444"/>
                  </a:cubicBezTo>
                  <a:close/>
                  <a:moveTo>
                    <a:pt x="1650" y="1531"/>
                  </a:moveTo>
                  <a:cubicBezTo>
                    <a:pt x="1665" y="1550"/>
                    <a:pt x="1679" y="1568"/>
                    <a:pt x="1691" y="1584"/>
                  </a:cubicBezTo>
                  <a:cubicBezTo>
                    <a:pt x="1778" y="1677"/>
                    <a:pt x="1851" y="1756"/>
                    <a:pt x="1903" y="1812"/>
                  </a:cubicBezTo>
                  <a:lnTo>
                    <a:pt x="1903" y="1812"/>
                  </a:lnTo>
                  <a:cubicBezTo>
                    <a:pt x="1821" y="1723"/>
                    <a:pt x="1736" y="1629"/>
                    <a:pt x="1650" y="1531"/>
                  </a:cubicBezTo>
                  <a:close/>
                  <a:moveTo>
                    <a:pt x="1903" y="1812"/>
                  </a:moveTo>
                  <a:cubicBezTo>
                    <a:pt x="1932" y="1844"/>
                    <a:pt x="1960" y="1875"/>
                    <a:pt x="1989" y="1906"/>
                  </a:cubicBezTo>
                  <a:cubicBezTo>
                    <a:pt x="1989" y="1906"/>
                    <a:pt x="1957" y="1871"/>
                    <a:pt x="1903" y="1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5258975" y="1005025"/>
              <a:ext cx="15500" cy="1500"/>
            </a:xfrm>
            <a:custGeom>
              <a:avLst/>
              <a:gdLst/>
              <a:ahLst/>
              <a:cxnLst/>
              <a:rect l="l" t="t" r="r" b="b"/>
              <a:pathLst>
                <a:path w="620" h="60" extrusionOk="0">
                  <a:moveTo>
                    <a:pt x="620" y="0"/>
                  </a:moveTo>
                  <a:cubicBezTo>
                    <a:pt x="465" y="12"/>
                    <a:pt x="239" y="36"/>
                    <a:pt x="1" y="60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5353925" y="4555750"/>
              <a:ext cx="21750" cy="32475"/>
            </a:xfrm>
            <a:custGeom>
              <a:avLst/>
              <a:gdLst/>
              <a:ahLst/>
              <a:cxnLst/>
              <a:rect l="l" t="t" r="r" b="b"/>
              <a:pathLst>
                <a:path w="870" h="1299" extrusionOk="0">
                  <a:moveTo>
                    <a:pt x="870" y="0"/>
                  </a:moveTo>
                  <a:cubicBezTo>
                    <a:pt x="870" y="1"/>
                    <a:pt x="858" y="37"/>
                    <a:pt x="834" y="72"/>
                  </a:cubicBezTo>
                  <a:cubicBezTo>
                    <a:pt x="810" y="120"/>
                    <a:pt x="775" y="191"/>
                    <a:pt x="739" y="262"/>
                  </a:cubicBezTo>
                  <a:cubicBezTo>
                    <a:pt x="667" y="429"/>
                    <a:pt x="572" y="632"/>
                    <a:pt x="477" y="846"/>
                  </a:cubicBezTo>
                  <a:cubicBezTo>
                    <a:pt x="429" y="953"/>
                    <a:pt x="370" y="1072"/>
                    <a:pt x="346" y="1120"/>
                  </a:cubicBezTo>
                  <a:cubicBezTo>
                    <a:pt x="343" y="1123"/>
                    <a:pt x="341" y="1126"/>
                    <a:pt x="338" y="1129"/>
                  </a:cubicBezTo>
                  <a:lnTo>
                    <a:pt x="338" y="1129"/>
                  </a:lnTo>
                  <a:cubicBezTo>
                    <a:pt x="358" y="1117"/>
                    <a:pt x="359" y="1095"/>
                    <a:pt x="370" y="1084"/>
                  </a:cubicBezTo>
                  <a:lnTo>
                    <a:pt x="394" y="1048"/>
                  </a:lnTo>
                  <a:lnTo>
                    <a:pt x="406" y="1013"/>
                  </a:lnTo>
                  <a:cubicBezTo>
                    <a:pt x="525" y="774"/>
                    <a:pt x="632" y="536"/>
                    <a:pt x="751" y="298"/>
                  </a:cubicBezTo>
                  <a:cubicBezTo>
                    <a:pt x="787" y="191"/>
                    <a:pt x="846" y="72"/>
                    <a:pt x="870" y="0"/>
                  </a:cubicBezTo>
                  <a:close/>
                  <a:moveTo>
                    <a:pt x="338" y="1129"/>
                  </a:moveTo>
                  <a:lnTo>
                    <a:pt x="338" y="1129"/>
                  </a:lnTo>
                  <a:cubicBezTo>
                    <a:pt x="337" y="1130"/>
                    <a:pt x="336" y="1131"/>
                    <a:pt x="334" y="1132"/>
                  </a:cubicBezTo>
                  <a:cubicBezTo>
                    <a:pt x="333" y="1134"/>
                    <a:pt x="332" y="1136"/>
                    <a:pt x="331" y="1138"/>
                  </a:cubicBezTo>
                  <a:lnTo>
                    <a:pt x="331" y="1138"/>
                  </a:lnTo>
                  <a:cubicBezTo>
                    <a:pt x="333" y="1135"/>
                    <a:pt x="336" y="1132"/>
                    <a:pt x="338" y="1129"/>
                  </a:cubicBezTo>
                  <a:close/>
                  <a:moveTo>
                    <a:pt x="331" y="1138"/>
                  </a:moveTo>
                  <a:lnTo>
                    <a:pt x="331" y="1138"/>
                  </a:lnTo>
                  <a:cubicBezTo>
                    <a:pt x="304" y="1168"/>
                    <a:pt x="277" y="1192"/>
                    <a:pt x="248" y="1210"/>
                  </a:cubicBezTo>
                  <a:lnTo>
                    <a:pt x="248" y="1210"/>
                  </a:lnTo>
                  <a:cubicBezTo>
                    <a:pt x="266" y="1200"/>
                    <a:pt x="278" y="1190"/>
                    <a:pt x="298" y="1179"/>
                  </a:cubicBezTo>
                  <a:cubicBezTo>
                    <a:pt x="309" y="1168"/>
                    <a:pt x="320" y="1158"/>
                    <a:pt x="331" y="1138"/>
                  </a:cubicBezTo>
                  <a:close/>
                  <a:moveTo>
                    <a:pt x="248" y="1210"/>
                  </a:moveTo>
                  <a:cubicBezTo>
                    <a:pt x="245" y="1212"/>
                    <a:pt x="242" y="1213"/>
                    <a:pt x="239" y="1215"/>
                  </a:cubicBezTo>
                  <a:cubicBezTo>
                    <a:pt x="238" y="1216"/>
                    <a:pt x="237" y="1217"/>
                    <a:pt x="236" y="1217"/>
                  </a:cubicBezTo>
                  <a:lnTo>
                    <a:pt x="236" y="1217"/>
                  </a:lnTo>
                  <a:cubicBezTo>
                    <a:pt x="240" y="1215"/>
                    <a:pt x="244" y="1213"/>
                    <a:pt x="248" y="1210"/>
                  </a:cubicBezTo>
                  <a:close/>
                  <a:moveTo>
                    <a:pt x="236" y="1217"/>
                  </a:moveTo>
                  <a:cubicBezTo>
                    <a:pt x="222" y="1225"/>
                    <a:pt x="207" y="1232"/>
                    <a:pt x="191" y="1239"/>
                  </a:cubicBezTo>
                  <a:cubicBezTo>
                    <a:pt x="170" y="1249"/>
                    <a:pt x="150" y="1260"/>
                    <a:pt x="129" y="1270"/>
                  </a:cubicBezTo>
                  <a:lnTo>
                    <a:pt x="129" y="1270"/>
                  </a:lnTo>
                  <a:cubicBezTo>
                    <a:pt x="169" y="1257"/>
                    <a:pt x="206" y="1240"/>
                    <a:pt x="236" y="1217"/>
                  </a:cubicBezTo>
                  <a:close/>
                  <a:moveTo>
                    <a:pt x="129" y="1270"/>
                  </a:moveTo>
                  <a:cubicBezTo>
                    <a:pt x="109" y="1276"/>
                    <a:pt x="88" y="1282"/>
                    <a:pt x="68" y="1286"/>
                  </a:cubicBezTo>
                  <a:lnTo>
                    <a:pt x="68" y="1286"/>
                  </a:lnTo>
                  <a:cubicBezTo>
                    <a:pt x="81" y="1286"/>
                    <a:pt x="100" y="1284"/>
                    <a:pt x="120" y="1274"/>
                  </a:cubicBezTo>
                  <a:cubicBezTo>
                    <a:pt x="123" y="1273"/>
                    <a:pt x="126" y="1271"/>
                    <a:pt x="129" y="1270"/>
                  </a:cubicBezTo>
                  <a:close/>
                  <a:moveTo>
                    <a:pt x="68" y="1286"/>
                  </a:moveTo>
                  <a:lnTo>
                    <a:pt x="68" y="1286"/>
                  </a:lnTo>
                  <a:cubicBezTo>
                    <a:pt x="65" y="1286"/>
                    <a:pt x="62" y="1286"/>
                    <a:pt x="60" y="1286"/>
                  </a:cubicBezTo>
                  <a:cubicBezTo>
                    <a:pt x="55" y="1288"/>
                    <a:pt x="50" y="1290"/>
                    <a:pt x="46" y="1291"/>
                  </a:cubicBezTo>
                  <a:lnTo>
                    <a:pt x="46" y="1291"/>
                  </a:lnTo>
                  <a:cubicBezTo>
                    <a:pt x="53" y="1289"/>
                    <a:pt x="60" y="1288"/>
                    <a:pt x="68" y="1286"/>
                  </a:cubicBezTo>
                  <a:close/>
                  <a:moveTo>
                    <a:pt x="46" y="1291"/>
                  </a:moveTo>
                  <a:cubicBezTo>
                    <a:pt x="30" y="1294"/>
                    <a:pt x="15" y="1296"/>
                    <a:pt x="1" y="1298"/>
                  </a:cubicBezTo>
                  <a:cubicBezTo>
                    <a:pt x="1" y="1298"/>
                    <a:pt x="18" y="1298"/>
                    <a:pt x="46" y="1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2202050" y="1251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12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1068875" y="981400"/>
              <a:ext cx="5488200" cy="3613950"/>
            </a:xfrm>
            <a:custGeom>
              <a:avLst/>
              <a:gdLst/>
              <a:ahLst/>
              <a:cxnLst/>
              <a:rect l="l" t="t" r="r" b="b"/>
              <a:pathLst>
                <a:path w="219528" h="144558" extrusionOk="0">
                  <a:moveTo>
                    <a:pt x="200067" y="2609"/>
                  </a:moveTo>
                  <a:cubicBezTo>
                    <a:pt x="200096" y="2618"/>
                    <a:pt x="200126" y="2627"/>
                    <a:pt x="200156" y="2636"/>
                  </a:cubicBezTo>
                  <a:cubicBezTo>
                    <a:pt x="200127" y="2627"/>
                    <a:pt x="200097" y="2618"/>
                    <a:pt x="200067" y="2609"/>
                  </a:cubicBezTo>
                  <a:close/>
                  <a:moveTo>
                    <a:pt x="130529" y="6065"/>
                  </a:moveTo>
                  <a:cubicBezTo>
                    <a:pt x="130454" y="6078"/>
                    <a:pt x="130385" y="6090"/>
                    <a:pt x="130323" y="6101"/>
                  </a:cubicBezTo>
                  <a:lnTo>
                    <a:pt x="130323" y="6101"/>
                  </a:lnTo>
                  <a:cubicBezTo>
                    <a:pt x="130395" y="6088"/>
                    <a:pt x="130464" y="6076"/>
                    <a:pt x="130529" y="6065"/>
                  </a:cubicBezTo>
                  <a:close/>
                  <a:moveTo>
                    <a:pt x="112479" y="8768"/>
                  </a:moveTo>
                  <a:lnTo>
                    <a:pt x="112479" y="8768"/>
                  </a:lnTo>
                  <a:cubicBezTo>
                    <a:pt x="112391" y="8776"/>
                    <a:pt x="112312" y="8784"/>
                    <a:pt x="112240" y="8791"/>
                  </a:cubicBezTo>
                  <a:lnTo>
                    <a:pt x="112240" y="8791"/>
                  </a:lnTo>
                  <a:cubicBezTo>
                    <a:pt x="112316" y="8784"/>
                    <a:pt x="112395" y="8776"/>
                    <a:pt x="112479" y="8768"/>
                  </a:cubicBezTo>
                  <a:close/>
                  <a:moveTo>
                    <a:pt x="98870" y="9934"/>
                  </a:moveTo>
                  <a:cubicBezTo>
                    <a:pt x="98851" y="9935"/>
                    <a:pt x="98830" y="9936"/>
                    <a:pt x="98808" y="9938"/>
                  </a:cubicBezTo>
                  <a:lnTo>
                    <a:pt x="98808" y="9938"/>
                  </a:lnTo>
                  <a:cubicBezTo>
                    <a:pt x="98829" y="9937"/>
                    <a:pt x="98849" y="9935"/>
                    <a:pt x="98870" y="9934"/>
                  </a:cubicBezTo>
                  <a:close/>
                  <a:moveTo>
                    <a:pt x="93012" y="10494"/>
                  </a:moveTo>
                  <a:lnTo>
                    <a:pt x="93012" y="10494"/>
                  </a:lnTo>
                  <a:cubicBezTo>
                    <a:pt x="92393" y="10518"/>
                    <a:pt x="91619" y="10553"/>
                    <a:pt x="90809" y="10589"/>
                  </a:cubicBezTo>
                  <a:cubicBezTo>
                    <a:pt x="90631" y="10577"/>
                    <a:pt x="90821" y="10553"/>
                    <a:pt x="91333" y="10530"/>
                  </a:cubicBezTo>
                  <a:lnTo>
                    <a:pt x="91333" y="10530"/>
                  </a:lnTo>
                  <a:cubicBezTo>
                    <a:pt x="91280" y="10534"/>
                    <a:pt x="91282" y="10536"/>
                    <a:pt x="91326" y="10536"/>
                  </a:cubicBezTo>
                  <a:cubicBezTo>
                    <a:pt x="91508" y="10536"/>
                    <a:pt x="92399" y="10503"/>
                    <a:pt x="93012" y="10494"/>
                  </a:cubicBezTo>
                  <a:close/>
                  <a:moveTo>
                    <a:pt x="83202" y="10563"/>
                  </a:moveTo>
                  <a:cubicBezTo>
                    <a:pt x="83321" y="10563"/>
                    <a:pt x="83392" y="10565"/>
                    <a:pt x="83439" y="10565"/>
                  </a:cubicBezTo>
                  <a:cubicBezTo>
                    <a:pt x="83058" y="10577"/>
                    <a:pt x="82618" y="10589"/>
                    <a:pt x="82034" y="10613"/>
                  </a:cubicBezTo>
                  <a:lnTo>
                    <a:pt x="81939" y="10613"/>
                  </a:lnTo>
                  <a:cubicBezTo>
                    <a:pt x="82011" y="10601"/>
                    <a:pt x="82094" y="10601"/>
                    <a:pt x="82249" y="10589"/>
                  </a:cubicBezTo>
                  <a:cubicBezTo>
                    <a:pt x="82734" y="10568"/>
                    <a:pt x="83023" y="10563"/>
                    <a:pt x="83202" y="10563"/>
                  </a:cubicBezTo>
                  <a:close/>
                  <a:moveTo>
                    <a:pt x="86786" y="10751"/>
                  </a:moveTo>
                  <a:cubicBezTo>
                    <a:pt x="86748" y="10753"/>
                    <a:pt x="86712" y="10754"/>
                    <a:pt x="86678" y="10756"/>
                  </a:cubicBezTo>
                  <a:cubicBezTo>
                    <a:pt x="86712" y="10754"/>
                    <a:pt x="86748" y="10753"/>
                    <a:pt x="86786" y="10751"/>
                  </a:cubicBezTo>
                  <a:close/>
                  <a:moveTo>
                    <a:pt x="45193" y="10778"/>
                  </a:moveTo>
                  <a:lnTo>
                    <a:pt x="45193" y="10778"/>
                  </a:lnTo>
                  <a:cubicBezTo>
                    <a:pt x="45232" y="10782"/>
                    <a:pt x="45277" y="10787"/>
                    <a:pt x="45327" y="10792"/>
                  </a:cubicBezTo>
                  <a:cubicBezTo>
                    <a:pt x="45299" y="10784"/>
                    <a:pt x="45258" y="10782"/>
                    <a:pt x="45193" y="10778"/>
                  </a:cubicBezTo>
                  <a:close/>
                  <a:moveTo>
                    <a:pt x="214515" y="15828"/>
                  </a:moveTo>
                  <a:cubicBezTo>
                    <a:pt x="214517" y="15838"/>
                    <a:pt x="214518" y="15848"/>
                    <a:pt x="214520" y="15858"/>
                  </a:cubicBezTo>
                  <a:lnTo>
                    <a:pt x="214520" y="15858"/>
                  </a:lnTo>
                  <a:cubicBezTo>
                    <a:pt x="214522" y="15872"/>
                    <a:pt x="214525" y="15886"/>
                    <a:pt x="214527" y="15899"/>
                  </a:cubicBezTo>
                  <a:lnTo>
                    <a:pt x="214515" y="15828"/>
                  </a:lnTo>
                  <a:close/>
                  <a:moveTo>
                    <a:pt x="572" y="33311"/>
                  </a:moveTo>
                  <a:cubicBezTo>
                    <a:pt x="572" y="33329"/>
                    <a:pt x="572" y="33347"/>
                    <a:pt x="572" y="33366"/>
                  </a:cubicBezTo>
                  <a:cubicBezTo>
                    <a:pt x="573" y="33382"/>
                    <a:pt x="574" y="33398"/>
                    <a:pt x="574" y="33414"/>
                  </a:cubicBezTo>
                  <a:lnTo>
                    <a:pt x="574" y="33414"/>
                  </a:lnTo>
                  <a:cubicBezTo>
                    <a:pt x="574" y="33376"/>
                    <a:pt x="573" y="33341"/>
                    <a:pt x="572" y="33311"/>
                  </a:cubicBezTo>
                  <a:close/>
                  <a:moveTo>
                    <a:pt x="574" y="33414"/>
                  </a:moveTo>
                  <a:cubicBezTo>
                    <a:pt x="577" y="33545"/>
                    <a:pt x="580" y="33719"/>
                    <a:pt x="584" y="33925"/>
                  </a:cubicBezTo>
                  <a:cubicBezTo>
                    <a:pt x="584" y="33761"/>
                    <a:pt x="584" y="33597"/>
                    <a:pt x="574" y="33414"/>
                  </a:cubicBezTo>
                  <a:close/>
                  <a:moveTo>
                    <a:pt x="215146" y="41843"/>
                  </a:moveTo>
                  <a:lnTo>
                    <a:pt x="215158" y="42093"/>
                  </a:lnTo>
                  <a:cubicBezTo>
                    <a:pt x="215158" y="42093"/>
                    <a:pt x="215158" y="42094"/>
                    <a:pt x="215158" y="42094"/>
                  </a:cubicBezTo>
                  <a:lnTo>
                    <a:pt x="215158" y="42094"/>
                  </a:lnTo>
                  <a:cubicBezTo>
                    <a:pt x="215154" y="42010"/>
                    <a:pt x="215150" y="41926"/>
                    <a:pt x="215146" y="41843"/>
                  </a:cubicBezTo>
                  <a:close/>
                  <a:moveTo>
                    <a:pt x="163" y="58910"/>
                  </a:moveTo>
                  <a:cubicBezTo>
                    <a:pt x="160" y="58975"/>
                    <a:pt x="157" y="59067"/>
                    <a:pt x="155" y="59190"/>
                  </a:cubicBezTo>
                  <a:lnTo>
                    <a:pt x="163" y="58910"/>
                  </a:lnTo>
                  <a:close/>
                  <a:moveTo>
                    <a:pt x="24" y="72359"/>
                  </a:moveTo>
                  <a:cubicBezTo>
                    <a:pt x="24" y="72454"/>
                    <a:pt x="24" y="72519"/>
                    <a:pt x="26" y="72525"/>
                  </a:cubicBezTo>
                  <a:lnTo>
                    <a:pt x="26" y="72525"/>
                  </a:lnTo>
                  <a:lnTo>
                    <a:pt x="24" y="72359"/>
                  </a:lnTo>
                  <a:close/>
                  <a:moveTo>
                    <a:pt x="219456" y="111887"/>
                  </a:moveTo>
                  <a:lnTo>
                    <a:pt x="219456" y="111887"/>
                  </a:lnTo>
                  <a:cubicBezTo>
                    <a:pt x="219467" y="112134"/>
                    <a:pt x="219477" y="112416"/>
                    <a:pt x="219495" y="112696"/>
                  </a:cubicBezTo>
                  <a:lnTo>
                    <a:pt x="219495" y="112696"/>
                  </a:lnTo>
                  <a:cubicBezTo>
                    <a:pt x="219477" y="112329"/>
                    <a:pt x="219467" y="112042"/>
                    <a:pt x="219456" y="111887"/>
                  </a:cubicBezTo>
                  <a:close/>
                  <a:moveTo>
                    <a:pt x="219495" y="112696"/>
                  </a:moveTo>
                  <a:cubicBezTo>
                    <a:pt x="219498" y="112754"/>
                    <a:pt x="219501" y="112814"/>
                    <a:pt x="219504" y="112876"/>
                  </a:cubicBezTo>
                  <a:cubicBezTo>
                    <a:pt x="219504" y="112860"/>
                    <a:pt x="219504" y="112844"/>
                    <a:pt x="219504" y="112828"/>
                  </a:cubicBezTo>
                  <a:cubicBezTo>
                    <a:pt x="219501" y="112784"/>
                    <a:pt x="219498" y="112740"/>
                    <a:pt x="219495" y="112696"/>
                  </a:cubicBezTo>
                  <a:close/>
                  <a:moveTo>
                    <a:pt x="217087" y="122686"/>
                  </a:moveTo>
                  <a:cubicBezTo>
                    <a:pt x="217079" y="122698"/>
                    <a:pt x="217070" y="122709"/>
                    <a:pt x="217062" y="122721"/>
                  </a:cubicBezTo>
                  <a:lnTo>
                    <a:pt x="217062" y="122721"/>
                  </a:lnTo>
                  <a:cubicBezTo>
                    <a:pt x="217078" y="122700"/>
                    <a:pt x="217087" y="122686"/>
                    <a:pt x="217087" y="122686"/>
                  </a:cubicBezTo>
                  <a:close/>
                  <a:moveTo>
                    <a:pt x="144578" y="129282"/>
                  </a:moveTo>
                  <a:cubicBezTo>
                    <a:pt x="144587" y="129283"/>
                    <a:pt x="144596" y="129284"/>
                    <a:pt x="144605" y="129285"/>
                  </a:cubicBezTo>
                  <a:lnTo>
                    <a:pt x="144605" y="129285"/>
                  </a:lnTo>
                  <a:cubicBezTo>
                    <a:pt x="144600" y="129284"/>
                    <a:pt x="144595" y="129283"/>
                    <a:pt x="144590" y="129282"/>
                  </a:cubicBezTo>
                  <a:close/>
                  <a:moveTo>
                    <a:pt x="144495" y="129282"/>
                  </a:moveTo>
                  <a:lnTo>
                    <a:pt x="144411" y="129293"/>
                  </a:lnTo>
                  <a:lnTo>
                    <a:pt x="144411" y="129293"/>
                  </a:lnTo>
                  <a:cubicBezTo>
                    <a:pt x="144478" y="129290"/>
                    <a:pt x="144531" y="129282"/>
                    <a:pt x="144578" y="129282"/>
                  </a:cubicBezTo>
                  <a:close/>
                  <a:moveTo>
                    <a:pt x="144605" y="129285"/>
                  </a:moveTo>
                  <a:cubicBezTo>
                    <a:pt x="144670" y="129294"/>
                    <a:pt x="144726" y="129294"/>
                    <a:pt x="144792" y="129294"/>
                  </a:cubicBezTo>
                  <a:cubicBezTo>
                    <a:pt x="144792" y="129294"/>
                    <a:pt x="144720" y="129294"/>
                    <a:pt x="144605" y="129285"/>
                  </a:cubicBezTo>
                  <a:close/>
                  <a:moveTo>
                    <a:pt x="119491" y="131378"/>
                  </a:moveTo>
                  <a:cubicBezTo>
                    <a:pt x="119444" y="131384"/>
                    <a:pt x="119397" y="131389"/>
                    <a:pt x="119351" y="131395"/>
                  </a:cubicBezTo>
                  <a:lnTo>
                    <a:pt x="119351" y="131395"/>
                  </a:lnTo>
                  <a:cubicBezTo>
                    <a:pt x="119402" y="131389"/>
                    <a:pt x="119450" y="131383"/>
                    <a:pt x="119491" y="131378"/>
                  </a:cubicBezTo>
                  <a:close/>
                  <a:moveTo>
                    <a:pt x="117158" y="131390"/>
                  </a:moveTo>
                  <a:lnTo>
                    <a:pt x="117158" y="131390"/>
                  </a:lnTo>
                  <a:cubicBezTo>
                    <a:pt x="117122" y="131393"/>
                    <a:pt x="117086" y="131397"/>
                    <a:pt x="117050" y="131401"/>
                  </a:cubicBezTo>
                  <a:lnTo>
                    <a:pt x="117050" y="131401"/>
                  </a:lnTo>
                  <a:cubicBezTo>
                    <a:pt x="117087" y="131397"/>
                    <a:pt x="117122" y="131394"/>
                    <a:pt x="117158" y="131390"/>
                  </a:cubicBezTo>
                  <a:close/>
                  <a:moveTo>
                    <a:pt x="119351" y="131395"/>
                  </a:moveTo>
                  <a:lnTo>
                    <a:pt x="119351" y="131395"/>
                  </a:lnTo>
                  <a:cubicBezTo>
                    <a:pt x="119041" y="131432"/>
                    <a:pt x="118601" y="131482"/>
                    <a:pt x="118648" y="131482"/>
                  </a:cubicBezTo>
                  <a:cubicBezTo>
                    <a:pt x="118659" y="131482"/>
                    <a:pt x="118695" y="131479"/>
                    <a:pt x="118765" y="131473"/>
                  </a:cubicBezTo>
                  <a:cubicBezTo>
                    <a:pt x="118955" y="131446"/>
                    <a:pt x="119150" y="131420"/>
                    <a:pt x="119351" y="131395"/>
                  </a:cubicBezTo>
                  <a:close/>
                  <a:moveTo>
                    <a:pt x="116503" y="131474"/>
                  </a:moveTo>
                  <a:cubicBezTo>
                    <a:pt x="116403" y="131486"/>
                    <a:pt x="116304" y="131497"/>
                    <a:pt x="116205" y="131509"/>
                  </a:cubicBezTo>
                  <a:cubicBezTo>
                    <a:pt x="116205" y="131509"/>
                    <a:pt x="116330" y="131486"/>
                    <a:pt x="116503" y="131474"/>
                  </a:cubicBezTo>
                  <a:close/>
                  <a:moveTo>
                    <a:pt x="7442" y="132866"/>
                  </a:moveTo>
                  <a:cubicBezTo>
                    <a:pt x="7442" y="132866"/>
                    <a:pt x="7443" y="132868"/>
                    <a:pt x="7445" y="132870"/>
                  </a:cubicBezTo>
                  <a:lnTo>
                    <a:pt x="7445" y="132870"/>
                  </a:lnTo>
                  <a:cubicBezTo>
                    <a:pt x="7444" y="132869"/>
                    <a:pt x="7443" y="132867"/>
                    <a:pt x="7442" y="132866"/>
                  </a:cubicBezTo>
                  <a:close/>
                  <a:moveTo>
                    <a:pt x="106174" y="133161"/>
                  </a:moveTo>
                  <a:cubicBezTo>
                    <a:pt x="105856" y="133204"/>
                    <a:pt x="105565" y="133245"/>
                    <a:pt x="105299" y="133283"/>
                  </a:cubicBezTo>
                  <a:cubicBezTo>
                    <a:pt x="105707" y="133228"/>
                    <a:pt x="105986" y="133189"/>
                    <a:pt x="106174" y="133161"/>
                  </a:cubicBezTo>
                  <a:close/>
                  <a:moveTo>
                    <a:pt x="100251" y="133735"/>
                  </a:moveTo>
                  <a:cubicBezTo>
                    <a:pt x="100086" y="133760"/>
                    <a:pt x="99973" y="133777"/>
                    <a:pt x="99896" y="133789"/>
                  </a:cubicBezTo>
                  <a:lnTo>
                    <a:pt x="99896" y="133789"/>
                  </a:lnTo>
                  <a:cubicBezTo>
                    <a:pt x="100013" y="133771"/>
                    <a:pt x="100131" y="133753"/>
                    <a:pt x="100251" y="133735"/>
                  </a:cubicBezTo>
                  <a:close/>
                  <a:moveTo>
                    <a:pt x="8109" y="133795"/>
                  </a:moveTo>
                  <a:cubicBezTo>
                    <a:pt x="8117" y="133806"/>
                    <a:pt x="8127" y="133818"/>
                    <a:pt x="8136" y="133830"/>
                  </a:cubicBezTo>
                  <a:lnTo>
                    <a:pt x="8136" y="133830"/>
                  </a:lnTo>
                  <a:cubicBezTo>
                    <a:pt x="8127" y="133818"/>
                    <a:pt x="8118" y="133806"/>
                    <a:pt x="8109" y="133795"/>
                  </a:cubicBezTo>
                  <a:close/>
                  <a:moveTo>
                    <a:pt x="178832" y="134211"/>
                  </a:moveTo>
                  <a:cubicBezTo>
                    <a:pt x="178692" y="134322"/>
                    <a:pt x="178478" y="134521"/>
                    <a:pt x="178361" y="134632"/>
                  </a:cubicBezTo>
                  <a:lnTo>
                    <a:pt x="178361" y="134632"/>
                  </a:lnTo>
                  <a:cubicBezTo>
                    <a:pt x="178551" y="134459"/>
                    <a:pt x="178716" y="134313"/>
                    <a:pt x="178832" y="134211"/>
                  </a:cubicBezTo>
                  <a:close/>
                  <a:moveTo>
                    <a:pt x="94957" y="134850"/>
                  </a:moveTo>
                  <a:cubicBezTo>
                    <a:pt x="94900" y="134859"/>
                    <a:pt x="94843" y="134869"/>
                    <a:pt x="94786" y="134878"/>
                  </a:cubicBezTo>
                  <a:cubicBezTo>
                    <a:pt x="94840" y="134869"/>
                    <a:pt x="94897" y="134860"/>
                    <a:pt x="94957" y="134850"/>
                  </a:cubicBezTo>
                  <a:close/>
                  <a:moveTo>
                    <a:pt x="50923" y="143002"/>
                  </a:moveTo>
                  <a:cubicBezTo>
                    <a:pt x="50782" y="143023"/>
                    <a:pt x="50685" y="143034"/>
                    <a:pt x="50685" y="143034"/>
                  </a:cubicBezTo>
                  <a:cubicBezTo>
                    <a:pt x="50765" y="143024"/>
                    <a:pt x="50845" y="143013"/>
                    <a:pt x="50923" y="143002"/>
                  </a:cubicBezTo>
                  <a:close/>
                  <a:moveTo>
                    <a:pt x="44845" y="143697"/>
                  </a:moveTo>
                  <a:cubicBezTo>
                    <a:pt x="44542" y="143717"/>
                    <a:pt x="44204" y="143742"/>
                    <a:pt x="43815" y="143772"/>
                  </a:cubicBezTo>
                  <a:cubicBezTo>
                    <a:pt x="44347" y="143733"/>
                    <a:pt x="44663" y="143710"/>
                    <a:pt x="44845" y="143697"/>
                  </a:cubicBezTo>
                  <a:close/>
                  <a:moveTo>
                    <a:pt x="181159" y="1"/>
                  </a:moveTo>
                  <a:cubicBezTo>
                    <a:pt x="180410" y="1"/>
                    <a:pt x="179639" y="20"/>
                    <a:pt x="178939" y="28"/>
                  </a:cubicBezTo>
                  <a:lnTo>
                    <a:pt x="178594" y="112"/>
                  </a:lnTo>
                  <a:cubicBezTo>
                    <a:pt x="175903" y="112"/>
                    <a:pt x="172379" y="255"/>
                    <a:pt x="169176" y="540"/>
                  </a:cubicBezTo>
                  <a:cubicBezTo>
                    <a:pt x="168367" y="588"/>
                    <a:pt x="167581" y="671"/>
                    <a:pt x="166843" y="743"/>
                  </a:cubicBezTo>
                  <a:cubicBezTo>
                    <a:pt x="166093" y="802"/>
                    <a:pt x="165390" y="862"/>
                    <a:pt x="164735" y="933"/>
                  </a:cubicBezTo>
                  <a:cubicBezTo>
                    <a:pt x="163426" y="1064"/>
                    <a:pt x="162330" y="1159"/>
                    <a:pt x="161604" y="1219"/>
                  </a:cubicBezTo>
                  <a:cubicBezTo>
                    <a:pt x="160318" y="1398"/>
                    <a:pt x="158711" y="1564"/>
                    <a:pt x="157437" y="1755"/>
                  </a:cubicBezTo>
                  <a:lnTo>
                    <a:pt x="157508" y="1707"/>
                  </a:lnTo>
                  <a:lnTo>
                    <a:pt x="157508" y="1707"/>
                  </a:lnTo>
                  <a:cubicBezTo>
                    <a:pt x="156615" y="1814"/>
                    <a:pt x="155829" y="1910"/>
                    <a:pt x="155091" y="2005"/>
                  </a:cubicBezTo>
                  <a:cubicBezTo>
                    <a:pt x="154353" y="2112"/>
                    <a:pt x="153662" y="2207"/>
                    <a:pt x="152936" y="2302"/>
                  </a:cubicBezTo>
                  <a:cubicBezTo>
                    <a:pt x="152222" y="2398"/>
                    <a:pt x="151472" y="2505"/>
                    <a:pt x="150638" y="2636"/>
                  </a:cubicBezTo>
                  <a:cubicBezTo>
                    <a:pt x="149793" y="2755"/>
                    <a:pt x="148852" y="2898"/>
                    <a:pt x="147757" y="3076"/>
                  </a:cubicBezTo>
                  <a:lnTo>
                    <a:pt x="148650" y="2898"/>
                  </a:lnTo>
                  <a:lnTo>
                    <a:pt x="148650" y="2898"/>
                  </a:lnTo>
                  <a:cubicBezTo>
                    <a:pt x="146173" y="3291"/>
                    <a:pt x="145542" y="3505"/>
                    <a:pt x="143256" y="3886"/>
                  </a:cubicBezTo>
                  <a:lnTo>
                    <a:pt x="142566" y="3945"/>
                  </a:lnTo>
                  <a:cubicBezTo>
                    <a:pt x="141482" y="4124"/>
                    <a:pt x="140399" y="4303"/>
                    <a:pt x="139315" y="4481"/>
                  </a:cubicBezTo>
                  <a:cubicBezTo>
                    <a:pt x="138232" y="4672"/>
                    <a:pt x="137160" y="4862"/>
                    <a:pt x="136077" y="5053"/>
                  </a:cubicBezTo>
                  <a:cubicBezTo>
                    <a:pt x="134993" y="5243"/>
                    <a:pt x="133910" y="5434"/>
                    <a:pt x="132838" y="5636"/>
                  </a:cubicBezTo>
                  <a:cubicBezTo>
                    <a:pt x="131767" y="5839"/>
                    <a:pt x="130707" y="6053"/>
                    <a:pt x="129648" y="6255"/>
                  </a:cubicBezTo>
                  <a:cubicBezTo>
                    <a:pt x="129701" y="6234"/>
                    <a:pt x="129810" y="6194"/>
                    <a:pt x="130323" y="6101"/>
                  </a:cubicBezTo>
                  <a:lnTo>
                    <a:pt x="130323" y="6101"/>
                  </a:lnTo>
                  <a:cubicBezTo>
                    <a:pt x="129267" y="6287"/>
                    <a:pt x="127460" y="6606"/>
                    <a:pt x="125945" y="6863"/>
                  </a:cubicBezTo>
                  <a:cubicBezTo>
                    <a:pt x="124494" y="7086"/>
                    <a:pt x="123321" y="7282"/>
                    <a:pt x="123366" y="7303"/>
                  </a:cubicBezTo>
                  <a:lnTo>
                    <a:pt x="123366" y="7303"/>
                  </a:lnTo>
                  <a:cubicBezTo>
                    <a:pt x="123254" y="7311"/>
                    <a:pt x="123009" y="7345"/>
                    <a:pt x="122670" y="7398"/>
                  </a:cubicBezTo>
                  <a:cubicBezTo>
                    <a:pt x="122218" y="7470"/>
                    <a:pt x="121587" y="7565"/>
                    <a:pt x="120885" y="7660"/>
                  </a:cubicBezTo>
                  <a:cubicBezTo>
                    <a:pt x="119480" y="7863"/>
                    <a:pt x="117801" y="8125"/>
                    <a:pt x="116622" y="8267"/>
                  </a:cubicBezTo>
                  <a:lnTo>
                    <a:pt x="116991" y="8184"/>
                  </a:lnTo>
                  <a:lnTo>
                    <a:pt x="116991" y="8184"/>
                  </a:lnTo>
                  <a:cubicBezTo>
                    <a:pt x="116003" y="8327"/>
                    <a:pt x="115491" y="8398"/>
                    <a:pt x="114884" y="8494"/>
                  </a:cubicBezTo>
                  <a:cubicBezTo>
                    <a:pt x="114586" y="8529"/>
                    <a:pt x="114253" y="8577"/>
                    <a:pt x="113824" y="8637"/>
                  </a:cubicBezTo>
                  <a:cubicBezTo>
                    <a:pt x="113407" y="8684"/>
                    <a:pt x="112884" y="8744"/>
                    <a:pt x="112193" y="8815"/>
                  </a:cubicBezTo>
                  <a:cubicBezTo>
                    <a:pt x="111950" y="8842"/>
                    <a:pt x="111806" y="8853"/>
                    <a:pt x="111767" y="8853"/>
                  </a:cubicBezTo>
                  <a:cubicBezTo>
                    <a:pt x="111712" y="8853"/>
                    <a:pt x="111866" y="8830"/>
                    <a:pt x="112240" y="8791"/>
                  </a:cubicBezTo>
                  <a:lnTo>
                    <a:pt x="112240" y="8791"/>
                  </a:lnTo>
                  <a:cubicBezTo>
                    <a:pt x="111329" y="8882"/>
                    <a:pt x="110929" y="8927"/>
                    <a:pt x="110478" y="8982"/>
                  </a:cubicBezTo>
                  <a:cubicBezTo>
                    <a:pt x="110002" y="9041"/>
                    <a:pt x="109455" y="9113"/>
                    <a:pt x="108133" y="9220"/>
                  </a:cubicBezTo>
                  <a:lnTo>
                    <a:pt x="109121" y="9101"/>
                  </a:lnTo>
                  <a:lnTo>
                    <a:pt x="109121" y="9101"/>
                  </a:lnTo>
                  <a:cubicBezTo>
                    <a:pt x="106859" y="9303"/>
                    <a:pt x="107049" y="9303"/>
                    <a:pt x="105811" y="9446"/>
                  </a:cubicBezTo>
                  <a:cubicBezTo>
                    <a:pt x="104439" y="9584"/>
                    <a:pt x="101706" y="9756"/>
                    <a:pt x="101231" y="9756"/>
                  </a:cubicBezTo>
                  <a:cubicBezTo>
                    <a:pt x="101215" y="9756"/>
                    <a:pt x="101202" y="9756"/>
                    <a:pt x="101192" y="9756"/>
                  </a:cubicBezTo>
                  <a:cubicBezTo>
                    <a:pt x="100894" y="9803"/>
                    <a:pt x="99656" y="9911"/>
                    <a:pt x="98322" y="9994"/>
                  </a:cubicBezTo>
                  <a:cubicBezTo>
                    <a:pt x="98158" y="9994"/>
                    <a:pt x="98557" y="9954"/>
                    <a:pt x="98808" y="9938"/>
                  </a:cubicBezTo>
                  <a:lnTo>
                    <a:pt x="98808" y="9938"/>
                  </a:lnTo>
                  <a:cubicBezTo>
                    <a:pt x="96958" y="10043"/>
                    <a:pt x="95570" y="10126"/>
                    <a:pt x="94334" y="10208"/>
                  </a:cubicBezTo>
                  <a:cubicBezTo>
                    <a:pt x="93072" y="10291"/>
                    <a:pt x="91964" y="10339"/>
                    <a:pt x="90666" y="10375"/>
                  </a:cubicBezTo>
                  <a:cubicBezTo>
                    <a:pt x="90637" y="10369"/>
                    <a:pt x="90580" y="10366"/>
                    <a:pt x="90504" y="10366"/>
                  </a:cubicBezTo>
                  <a:cubicBezTo>
                    <a:pt x="90480" y="10366"/>
                    <a:pt x="90454" y="10366"/>
                    <a:pt x="90427" y="10367"/>
                  </a:cubicBezTo>
                  <a:lnTo>
                    <a:pt x="90427" y="10367"/>
                  </a:lnTo>
                  <a:cubicBezTo>
                    <a:pt x="93216" y="10254"/>
                    <a:pt x="95452" y="10124"/>
                    <a:pt x="95432" y="10124"/>
                  </a:cubicBezTo>
                  <a:cubicBezTo>
                    <a:pt x="95431" y="10124"/>
                    <a:pt x="95426" y="10124"/>
                    <a:pt x="95417" y="10125"/>
                  </a:cubicBezTo>
                  <a:cubicBezTo>
                    <a:pt x="95417" y="10120"/>
                    <a:pt x="95367" y="10118"/>
                    <a:pt x="95286" y="10118"/>
                  </a:cubicBezTo>
                  <a:cubicBezTo>
                    <a:pt x="95043" y="10118"/>
                    <a:pt x="94528" y="10135"/>
                    <a:pt x="94293" y="10135"/>
                  </a:cubicBezTo>
                  <a:cubicBezTo>
                    <a:pt x="94065" y="10135"/>
                    <a:pt x="94103" y="10119"/>
                    <a:pt x="94917" y="10053"/>
                  </a:cubicBezTo>
                  <a:lnTo>
                    <a:pt x="94917" y="10053"/>
                  </a:lnTo>
                  <a:cubicBezTo>
                    <a:pt x="94429" y="10089"/>
                    <a:pt x="93857" y="10125"/>
                    <a:pt x="93238" y="10172"/>
                  </a:cubicBezTo>
                  <a:cubicBezTo>
                    <a:pt x="92619" y="10208"/>
                    <a:pt x="91940" y="10244"/>
                    <a:pt x="91262" y="10291"/>
                  </a:cubicBezTo>
                  <a:cubicBezTo>
                    <a:pt x="90571" y="10327"/>
                    <a:pt x="89869" y="10363"/>
                    <a:pt x="89202" y="10399"/>
                  </a:cubicBezTo>
                  <a:cubicBezTo>
                    <a:pt x="88523" y="10434"/>
                    <a:pt x="87868" y="10446"/>
                    <a:pt x="87285" y="10470"/>
                  </a:cubicBezTo>
                  <a:lnTo>
                    <a:pt x="86976" y="10470"/>
                  </a:lnTo>
                  <a:lnTo>
                    <a:pt x="87214" y="10458"/>
                  </a:lnTo>
                  <a:lnTo>
                    <a:pt x="87214" y="10458"/>
                  </a:lnTo>
                  <a:cubicBezTo>
                    <a:pt x="86666" y="10470"/>
                    <a:pt x="86178" y="10494"/>
                    <a:pt x="85725" y="10506"/>
                  </a:cubicBezTo>
                  <a:cubicBezTo>
                    <a:pt x="84963" y="10530"/>
                    <a:pt x="84487" y="10542"/>
                    <a:pt x="83761" y="10553"/>
                  </a:cubicBezTo>
                  <a:cubicBezTo>
                    <a:pt x="83727" y="10550"/>
                    <a:pt x="83659" y="10549"/>
                    <a:pt x="83563" y="10549"/>
                  </a:cubicBezTo>
                  <a:cubicBezTo>
                    <a:pt x="82887" y="10549"/>
                    <a:pt x="80836" y="10614"/>
                    <a:pt x="79772" y="10625"/>
                  </a:cubicBezTo>
                  <a:cubicBezTo>
                    <a:pt x="79867" y="10672"/>
                    <a:pt x="78284" y="10696"/>
                    <a:pt x="79772" y="10696"/>
                  </a:cubicBezTo>
                  <a:cubicBezTo>
                    <a:pt x="79582" y="10696"/>
                    <a:pt x="79998" y="10684"/>
                    <a:pt x="80808" y="10672"/>
                  </a:cubicBezTo>
                  <a:cubicBezTo>
                    <a:pt x="80987" y="10672"/>
                    <a:pt x="81201" y="10661"/>
                    <a:pt x="81320" y="10661"/>
                  </a:cubicBezTo>
                  <a:lnTo>
                    <a:pt x="81237" y="10661"/>
                  </a:lnTo>
                  <a:cubicBezTo>
                    <a:pt x="82034" y="10637"/>
                    <a:pt x="83070" y="10613"/>
                    <a:pt x="84249" y="10589"/>
                  </a:cubicBezTo>
                  <a:lnTo>
                    <a:pt x="84249" y="10589"/>
                  </a:lnTo>
                  <a:cubicBezTo>
                    <a:pt x="83296" y="10625"/>
                    <a:pt x="82296" y="10684"/>
                    <a:pt x="80951" y="10684"/>
                  </a:cubicBezTo>
                  <a:cubicBezTo>
                    <a:pt x="80332" y="10720"/>
                    <a:pt x="79653" y="10756"/>
                    <a:pt x="79272" y="10780"/>
                  </a:cubicBezTo>
                  <a:cubicBezTo>
                    <a:pt x="78439" y="10780"/>
                    <a:pt x="77224" y="10768"/>
                    <a:pt x="76165" y="10756"/>
                  </a:cubicBezTo>
                  <a:cubicBezTo>
                    <a:pt x="75105" y="10756"/>
                    <a:pt x="74200" y="10744"/>
                    <a:pt x="73974" y="10732"/>
                  </a:cubicBezTo>
                  <a:cubicBezTo>
                    <a:pt x="72128" y="10756"/>
                    <a:pt x="69950" y="10768"/>
                    <a:pt x="67949" y="10780"/>
                  </a:cubicBezTo>
                  <a:cubicBezTo>
                    <a:pt x="67410" y="10776"/>
                    <a:pt x="66884" y="10775"/>
                    <a:pt x="66380" y="10775"/>
                  </a:cubicBezTo>
                  <a:cubicBezTo>
                    <a:pt x="65003" y="10775"/>
                    <a:pt x="63794" y="10786"/>
                    <a:pt x="62949" y="10803"/>
                  </a:cubicBezTo>
                  <a:cubicBezTo>
                    <a:pt x="62805" y="10805"/>
                    <a:pt x="62679" y="10806"/>
                    <a:pt x="62566" y="10806"/>
                  </a:cubicBezTo>
                  <a:cubicBezTo>
                    <a:pt x="61851" y="10806"/>
                    <a:pt x="61682" y="10776"/>
                    <a:pt x="61353" y="10756"/>
                  </a:cubicBezTo>
                  <a:cubicBezTo>
                    <a:pt x="61750" y="10756"/>
                    <a:pt x="62205" y="10761"/>
                    <a:pt x="62563" y="10761"/>
                  </a:cubicBezTo>
                  <a:cubicBezTo>
                    <a:pt x="62742" y="10761"/>
                    <a:pt x="62897" y="10760"/>
                    <a:pt x="63008" y="10756"/>
                  </a:cubicBezTo>
                  <a:cubicBezTo>
                    <a:pt x="61744" y="10756"/>
                    <a:pt x="59755" y="10743"/>
                    <a:pt x="58258" y="10743"/>
                  </a:cubicBezTo>
                  <a:cubicBezTo>
                    <a:pt x="57260" y="10743"/>
                    <a:pt x="56481" y="10749"/>
                    <a:pt x="56281" y="10768"/>
                  </a:cubicBezTo>
                  <a:cubicBezTo>
                    <a:pt x="53626" y="10696"/>
                    <a:pt x="57769" y="10744"/>
                    <a:pt x="54126" y="10696"/>
                  </a:cubicBezTo>
                  <a:lnTo>
                    <a:pt x="54626" y="10684"/>
                  </a:lnTo>
                  <a:cubicBezTo>
                    <a:pt x="51042" y="10577"/>
                    <a:pt x="48137" y="10565"/>
                    <a:pt x="45125" y="10542"/>
                  </a:cubicBezTo>
                  <a:cubicBezTo>
                    <a:pt x="42125" y="10542"/>
                    <a:pt x="39017" y="10530"/>
                    <a:pt x="35052" y="10411"/>
                  </a:cubicBezTo>
                  <a:lnTo>
                    <a:pt x="35052" y="10411"/>
                  </a:lnTo>
                  <a:cubicBezTo>
                    <a:pt x="35600" y="10434"/>
                    <a:pt x="35874" y="10434"/>
                    <a:pt x="35993" y="10446"/>
                  </a:cubicBezTo>
                  <a:cubicBezTo>
                    <a:pt x="33940" y="10408"/>
                    <a:pt x="31858" y="10371"/>
                    <a:pt x="29762" y="10371"/>
                  </a:cubicBezTo>
                  <a:cubicBezTo>
                    <a:pt x="27238" y="10371"/>
                    <a:pt x="24694" y="10425"/>
                    <a:pt x="22158" y="10601"/>
                  </a:cubicBezTo>
                  <a:lnTo>
                    <a:pt x="21289" y="10661"/>
                  </a:lnTo>
                  <a:cubicBezTo>
                    <a:pt x="21003" y="10684"/>
                    <a:pt x="20705" y="10720"/>
                    <a:pt x="20420" y="10744"/>
                  </a:cubicBezTo>
                  <a:lnTo>
                    <a:pt x="19550" y="10839"/>
                  </a:lnTo>
                  <a:lnTo>
                    <a:pt x="18693" y="10946"/>
                  </a:lnTo>
                  <a:cubicBezTo>
                    <a:pt x="17538" y="11089"/>
                    <a:pt x="16407" y="11292"/>
                    <a:pt x="15276" y="11506"/>
                  </a:cubicBezTo>
                  <a:cubicBezTo>
                    <a:pt x="14145" y="11744"/>
                    <a:pt x="13038" y="12018"/>
                    <a:pt x="11954" y="12351"/>
                  </a:cubicBezTo>
                  <a:cubicBezTo>
                    <a:pt x="10871" y="12708"/>
                    <a:pt x="9811" y="13113"/>
                    <a:pt x="8799" y="13625"/>
                  </a:cubicBezTo>
                  <a:cubicBezTo>
                    <a:pt x="8525" y="13768"/>
                    <a:pt x="8275" y="13911"/>
                    <a:pt x="8049" y="14030"/>
                  </a:cubicBezTo>
                  <a:cubicBezTo>
                    <a:pt x="7835" y="14161"/>
                    <a:pt x="7644" y="14280"/>
                    <a:pt x="7466" y="14399"/>
                  </a:cubicBezTo>
                  <a:cubicBezTo>
                    <a:pt x="7382" y="14447"/>
                    <a:pt x="7299" y="14494"/>
                    <a:pt x="7227" y="14554"/>
                  </a:cubicBezTo>
                  <a:cubicBezTo>
                    <a:pt x="7144" y="14613"/>
                    <a:pt x="7073" y="14661"/>
                    <a:pt x="7013" y="14709"/>
                  </a:cubicBezTo>
                  <a:cubicBezTo>
                    <a:pt x="6870" y="14816"/>
                    <a:pt x="6751" y="14899"/>
                    <a:pt x="6632" y="14994"/>
                  </a:cubicBezTo>
                  <a:cubicBezTo>
                    <a:pt x="6180" y="15352"/>
                    <a:pt x="5834" y="15661"/>
                    <a:pt x="5287" y="16209"/>
                  </a:cubicBezTo>
                  <a:cubicBezTo>
                    <a:pt x="5287" y="16209"/>
                    <a:pt x="5180" y="16292"/>
                    <a:pt x="5072" y="16399"/>
                  </a:cubicBezTo>
                  <a:cubicBezTo>
                    <a:pt x="4977" y="16495"/>
                    <a:pt x="4870" y="16578"/>
                    <a:pt x="4870" y="16578"/>
                  </a:cubicBezTo>
                  <a:cubicBezTo>
                    <a:pt x="4870" y="16578"/>
                    <a:pt x="4763" y="16709"/>
                    <a:pt x="4596" y="16899"/>
                  </a:cubicBezTo>
                  <a:cubicBezTo>
                    <a:pt x="4441" y="17090"/>
                    <a:pt x="4239" y="17364"/>
                    <a:pt x="4037" y="17626"/>
                  </a:cubicBezTo>
                  <a:cubicBezTo>
                    <a:pt x="3846" y="17900"/>
                    <a:pt x="3667" y="18173"/>
                    <a:pt x="3525" y="18388"/>
                  </a:cubicBezTo>
                  <a:cubicBezTo>
                    <a:pt x="3406" y="18602"/>
                    <a:pt x="3322" y="18745"/>
                    <a:pt x="3322" y="18745"/>
                  </a:cubicBezTo>
                  <a:cubicBezTo>
                    <a:pt x="3263" y="18840"/>
                    <a:pt x="3203" y="18947"/>
                    <a:pt x="3144" y="19043"/>
                  </a:cubicBezTo>
                  <a:lnTo>
                    <a:pt x="3060" y="19197"/>
                  </a:lnTo>
                  <a:lnTo>
                    <a:pt x="2977" y="19340"/>
                  </a:lnTo>
                  <a:cubicBezTo>
                    <a:pt x="2870" y="19555"/>
                    <a:pt x="2775" y="19745"/>
                    <a:pt x="2667" y="19947"/>
                  </a:cubicBezTo>
                  <a:cubicBezTo>
                    <a:pt x="2572" y="20150"/>
                    <a:pt x="2489" y="20352"/>
                    <a:pt x="2394" y="20543"/>
                  </a:cubicBezTo>
                  <a:cubicBezTo>
                    <a:pt x="2310" y="20745"/>
                    <a:pt x="2215" y="20948"/>
                    <a:pt x="2143" y="21150"/>
                  </a:cubicBezTo>
                  <a:cubicBezTo>
                    <a:pt x="2060" y="21352"/>
                    <a:pt x="1989" y="21555"/>
                    <a:pt x="1905" y="21745"/>
                  </a:cubicBezTo>
                  <a:cubicBezTo>
                    <a:pt x="1834" y="21948"/>
                    <a:pt x="1774" y="22150"/>
                    <a:pt x="1703" y="22353"/>
                  </a:cubicBezTo>
                  <a:cubicBezTo>
                    <a:pt x="1643" y="22567"/>
                    <a:pt x="1560" y="22769"/>
                    <a:pt x="1501" y="22972"/>
                  </a:cubicBezTo>
                  <a:cubicBezTo>
                    <a:pt x="1453" y="23186"/>
                    <a:pt x="1393" y="23388"/>
                    <a:pt x="1334" y="23603"/>
                  </a:cubicBezTo>
                  <a:cubicBezTo>
                    <a:pt x="881" y="25305"/>
                    <a:pt x="584" y="27175"/>
                    <a:pt x="453" y="29544"/>
                  </a:cubicBezTo>
                  <a:lnTo>
                    <a:pt x="524" y="28937"/>
                  </a:lnTo>
                  <a:lnTo>
                    <a:pt x="524" y="28937"/>
                  </a:lnTo>
                  <a:cubicBezTo>
                    <a:pt x="500" y="29365"/>
                    <a:pt x="453" y="29913"/>
                    <a:pt x="417" y="30496"/>
                  </a:cubicBezTo>
                  <a:cubicBezTo>
                    <a:pt x="405" y="31080"/>
                    <a:pt x="369" y="31699"/>
                    <a:pt x="358" y="32247"/>
                  </a:cubicBezTo>
                  <a:cubicBezTo>
                    <a:pt x="335" y="33272"/>
                    <a:pt x="344" y="34072"/>
                    <a:pt x="327" y="34072"/>
                  </a:cubicBezTo>
                  <a:cubicBezTo>
                    <a:pt x="325" y="34072"/>
                    <a:pt x="324" y="34067"/>
                    <a:pt x="322" y="34056"/>
                  </a:cubicBezTo>
                  <a:lnTo>
                    <a:pt x="322" y="34056"/>
                  </a:lnTo>
                  <a:cubicBezTo>
                    <a:pt x="322" y="34235"/>
                    <a:pt x="358" y="34628"/>
                    <a:pt x="334" y="35295"/>
                  </a:cubicBezTo>
                  <a:lnTo>
                    <a:pt x="310" y="35342"/>
                  </a:lnTo>
                  <a:lnTo>
                    <a:pt x="346" y="39533"/>
                  </a:lnTo>
                  <a:cubicBezTo>
                    <a:pt x="334" y="41164"/>
                    <a:pt x="298" y="41033"/>
                    <a:pt x="286" y="41093"/>
                  </a:cubicBezTo>
                  <a:cubicBezTo>
                    <a:pt x="262" y="41152"/>
                    <a:pt x="238" y="41391"/>
                    <a:pt x="203" y="43772"/>
                  </a:cubicBezTo>
                  <a:cubicBezTo>
                    <a:pt x="181" y="45376"/>
                    <a:pt x="189" y="48215"/>
                    <a:pt x="209" y="48215"/>
                  </a:cubicBezTo>
                  <a:cubicBezTo>
                    <a:pt x="210" y="48215"/>
                    <a:pt x="213" y="48188"/>
                    <a:pt x="215" y="48129"/>
                  </a:cubicBezTo>
                  <a:cubicBezTo>
                    <a:pt x="227" y="47415"/>
                    <a:pt x="262" y="46308"/>
                    <a:pt x="286" y="46260"/>
                  </a:cubicBezTo>
                  <a:lnTo>
                    <a:pt x="286" y="46260"/>
                  </a:lnTo>
                  <a:lnTo>
                    <a:pt x="274" y="47868"/>
                  </a:lnTo>
                  <a:cubicBezTo>
                    <a:pt x="299" y="47993"/>
                    <a:pt x="324" y="48286"/>
                    <a:pt x="353" y="48286"/>
                  </a:cubicBezTo>
                  <a:cubicBezTo>
                    <a:pt x="392" y="48286"/>
                    <a:pt x="438" y="47736"/>
                    <a:pt x="500" y="45451"/>
                  </a:cubicBezTo>
                  <a:lnTo>
                    <a:pt x="489" y="42688"/>
                  </a:lnTo>
                  <a:lnTo>
                    <a:pt x="536" y="41795"/>
                  </a:lnTo>
                  <a:lnTo>
                    <a:pt x="512" y="44117"/>
                  </a:lnTo>
                  <a:cubicBezTo>
                    <a:pt x="560" y="42807"/>
                    <a:pt x="548" y="41962"/>
                    <a:pt x="536" y="41033"/>
                  </a:cubicBezTo>
                  <a:cubicBezTo>
                    <a:pt x="560" y="40807"/>
                    <a:pt x="572" y="40426"/>
                    <a:pt x="584" y="39878"/>
                  </a:cubicBezTo>
                  <a:lnTo>
                    <a:pt x="524" y="37164"/>
                  </a:lnTo>
                  <a:cubicBezTo>
                    <a:pt x="527" y="37131"/>
                    <a:pt x="529" y="37118"/>
                    <a:pt x="531" y="37118"/>
                  </a:cubicBezTo>
                  <a:cubicBezTo>
                    <a:pt x="544" y="37118"/>
                    <a:pt x="556" y="37465"/>
                    <a:pt x="568" y="37465"/>
                  </a:cubicBezTo>
                  <a:cubicBezTo>
                    <a:pt x="577" y="37465"/>
                    <a:pt x="586" y="37264"/>
                    <a:pt x="596" y="36557"/>
                  </a:cubicBezTo>
                  <a:cubicBezTo>
                    <a:pt x="590" y="36274"/>
                    <a:pt x="584" y="36179"/>
                    <a:pt x="578" y="36179"/>
                  </a:cubicBezTo>
                  <a:cubicBezTo>
                    <a:pt x="566" y="36179"/>
                    <a:pt x="552" y="36561"/>
                    <a:pt x="539" y="36561"/>
                  </a:cubicBezTo>
                  <a:cubicBezTo>
                    <a:pt x="529" y="36561"/>
                    <a:pt x="520" y="36361"/>
                    <a:pt x="512" y="35676"/>
                  </a:cubicBezTo>
                  <a:cubicBezTo>
                    <a:pt x="548" y="34354"/>
                    <a:pt x="572" y="34747"/>
                    <a:pt x="548" y="33199"/>
                  </a:cubicBezTo>
                  <a:cubicBezTo>
                    <a:pt x="553" y="33154"/>
                    <a:pt x="557" y="33133"/>
                    <a:pt x="560" y="33133"/>
                  </a:cubicBezTo>
                  <a:cubicBezTo>
                    <a:pt x="566" y="33133"/>
                    <a:pt x="569" y="33196"/>
                    <a:pt x="572" y="33311"/>
                  </a:cubicBezTo>
                  <a:lnTo>
                    <a:pt x="572" y="33311"/>
                  </a:lnTo>
                  <a:cubicBezTo>
                    <a:pt x="574" y="33136"/>
                    <a:pt x="584" y="32952"/>
                    <a:pt x="584" y="32759"/>
                  </a:cubicBezTo>
                  <a:cubicBezTo>
                    <a:pt x="596" y="32342"/>
                    <a:pt x="584" y="31913"/>
                    <a:pt x="608" y="31496"/>
                  </a:cubicBezTo>
                  <a:cubicBezTo>
                    <a:pt x="619" y="31080"/>
                    <a:pt x="631" y="30687"/>
                    <a:pt x="643" y="30353"/>
                  </a:cubicBezTo>
                  <a:cubicBezTo>
                    <a:pt x="667" y="30020"/>
                    <a:pt x="679" y="29746"/>
                    <a:pt x="679" y="29568"/>
                  </a:cubicBezTo>
                  <a:cubicBezTo>
                    <a:pt x="691" y="29401"/>
                    <a:pt x="715" y="29199"/>
                    <a:pt x="727" y="28984"/>
                  </a:cubicBezTo>
                  <a:cubicBezTo>
                    <a:pt x="750" y="28758"/>
                    <a:pt x="774" y="28520"/>
                    <a:pt x="798" y="28282"/>
                  </a:cubicBezTo>
                  <a:cubicBezTo>
                    <a:pt x="822" y="28032"/>
                    <a:pt x="858" y="27770"/>
                    <a:pt x="881" y="27520"/>
                  </a:cubicBezTo>
                  <a:cubicBezTo>
                    <a:pt x="917" y="27270"/>
                    <a:pt x="941" y="27008"/>
                    <a:pt x="977" y="26770"/>
                  </a:cubicBezTo>
                  <a:cubicBezTo>
                    <a:pt x="1036" y="26293"/>
                    <a:pt x="1120" y="25865"/>
                    <a:pt x="1179" y="25555"/>
                  </a:cubicBezTo>
                  <a:cubicBezTo>
                    <a:pt x="1223" y="25283"/>
                    <a:pt x="1266" y="25110"/>
                    <a:pt x="1282" y="25110"/>
                  </a:cubicBezTo>
                  <a:cubicBezTo>
                    <a:pt x="1284" y="25110"/>
                    <a:pt x="1285" y="25112"/>
                    <a:pt x="1286" y="25115"/>
                  </a:cubicBezTo>
                  <a:cubicBezTo>
                    <a:pt x="1298" y="25008"/>
                    <a:pt x="1334" y="24805"/>
                    <a:pt x="1381" y="24543"/>
                  </a:cubicBezTo>
                  <a:cubicBezTo>
                    <a:pt x="1441" y="24281"/>
                    <a:pt x="1489" y="23960"/>
                    <a:pt x="1584" y="23626"/>
                  </a:cubicBezTo>
                  <a:cubicBezTo>
                    <a:pt x="1667" y="23281"/>
                    <a:pt x="1751" y="22912"/>
                    <a:pt x="1870" y="22555"/>
                  </a:cubicBezTo>
                  <a:cubicBezTo>
                    <a:pt x="1917" y="22376"/>
                    <a:pt x="1977" y="22210"/>
                    <a:pt x="2024" y="22031"/>
                  </a:cubicBezTo>
                  <a:cubicBezTo>
                    <a:pt x="2072" y="21864"/>
                    <a:pt x="2132" y="21710"/>
                    <a:pt x="2191" y="21567"/>
                  </a:cubicBezTo>
                  <a:lnTo>
                    <a:pt x="2191" y="21567"/>
                  </a:lnTo>
                  <a:cubicBezTo>
                    <a:pt x="2096" y="21841"/>
                    <a:pt x="2060" y="21972"/>
                    <a:pt x="2048" y="22007"/>
                  </a:cubicBezTo>
                  <a:cubicBezTo>
                    <a:pt x="2048" y="22010"/>
                    <a:pt x="2049" y="22012"/>
                    <a:pt x="2049" y="22012"/>
                  </a:cubicBezTo>
                  <a:cubicBezTo>
                    <a:pt x="2055" y="22012"/>
                    <a:pt x="2081" y="21940"/>
                    <a:pt x="2143" y="21805"/>
                  </a:cubicBezTo>
                  <a:cubicBezTo>
                    <a:pt x="2191" y="21650"/>
                    <a:pt x="2286" y="21424"/>
                    <a:pt x="2382" y="21162"/>
                  </a:cubicBezTo>
                  <a:cubicBezTo>
                    <a:pt x="2489" y="20888"/>
                    <a:pt x="2632" y="20590"/>
                    <a:pt x="2763" y="20269"/>
                  </a:cubicBezTo>
                  <a:cubicBezTo>
                    <a:pt x="2834" y="20114"/>
                    <a:pt x="2917" y="19959"/>
                    <a:pt x="3001" y="19805"/>
                  </a:cubicBezTo>
                  <a:cubicBezTo>
                    <a:pt x="3084" y="19650"/>
                    <a:pt x="3156" y="19495"/>
                    <a:pt x="3239" y="19340"/>
                  </a:cubicBezTo>
                  <a:cubicBezTo>
                    <a:pt x="3406" y="19054"/>
                    <a:pt x="3572" y="18781"/>
                    <a:pt x="3715" y="18554"/>
                  </a:cubicBezTo>
                  <a:cubicBezTo>
                    <a:pt x="3969" y="18193"/>
                    <a:pt x="4143" y="17960"/>
                    <a:pt x="4158" y="17960"/>
                  </a:cubicBezTo>
                  <a:cubicBezTo>
                    <a:pt x="4161" y="17960"/>
                    <a:pt x="4157" y="17971"/>
                    <a:pt x="4144" y="17995"/>
                  </a:cubicBezTo>
                  <a:cubicBezTo>
                    <a:pt x="4251" y="17816"/>
                    <a:pt x="4418" y="17626"/>
                    <a:pt x="4584" y="17388"/>
                  </a:cubicBezTo>
                  <a:cubicBezTo>
                    <a:pt x="4751" y="17161"/>
                    <a:pt x="4977" y="16923"/>
                    <a:pt x="5203" y="16661"/>
                  </a:cubicBezTo>
                  <a:cubicBezTo>
                    <a:pt x="5263" y="16602"/>
                    <a:pt x="5322" y="16530"/>
                    <a:pt x="5382" y="16459"/>
                  </a:cubicBezTo>
                  <a:cubicBezTo>
                    <a:pt x="5453" y="16399"/>
                    <a:pt x="5513" y="16340"/>
                    <a:pt x="5584" y="16268"/>
                  </a:cubicBezTo>
                  <a:cubicBezTo>
                    <a:pt x="5715" y="16137"/>
                    <a:pt x="5858" y="16006"/>
                    <a:pt x="6001" y="15876"/>
                  </a:cubicBezTo>
                  <a:cubicBezTo>
                    <a:pt x="6144" y="15745"/>
                    <a:pt x="6299" y="15614"/>
                    <a:pt x="6465" y="15483"/>
                  </a:cubicBezTo>
                  <a:cubicBezTo>
                    <a:pt x="6537" y="15423"/>
                    <a:pt x="6620" y="15352"/>
                    <a:pt x="6704" y="15292"/>
                  </a:cubicBezTo>
                  <a:cubicBezTo>
                    <a:pt x="6787" y="15221"/>
                    <a:pt x="6870" y="15161"/>
                    <a:pt x="6954" y="15102"/>
                  </a:cubicBezTo>
                  <a:cubicBezTo>
                    <a:pt x="7620" y="14590"/>
                    <a:pt x="8394" y="14149"/>
                    <a:pt x="9168" y="13756"/>
                  </a:cubicBezTo>
                  <a:cubicBezTo>
                    <a:pt x="9561" y="13566"/>
                    <a:pt x="9930" y="13375"/>
                    <a:pt x="10323" y="13220"/>
                  </a:cubicBezTo>
                  <a:cubicBezTo>
                    <a:pt x="10514" y="13137"/>
                    <a:pt x="10704" y="13066"/>
                    <a:pt x="10883" y="12994"/>
                  </a:cubicBezTo>
                  <a:cubicBezTo>
                    <a:pt x="11073" y="12923"/>
                    <a:pt x="11252" y="12851"/>
                    <a:pt x="11430" y="12792"/>
                  </a:cubicBezTo>
                  <a:lnTo>
                    <a:pt x="11430" y="12792"/>
                  </a:lnTo>
                  <a:cubicBezTo>
                    <a:pt x="11276" y="12851"/>
                    <a:pt x="10954" y="12958"/>
                    <a:pt x="10716" y="13066"/>
                  </a:cubicBezTo>
                  <a:cubicBezTo>
                    <a:pt x="11502" y="12768"/>
                    <a:pt x="12026" y="12601"/>
                    <a:pt x="12478" y="12482"/>
                  </a:cubicBezTo>
                  <a:cubicBezTo>
                    <a:pt x="12704" y="12411"/>
                    <a:pt x="12919" y="12351"/>
                    <a:pt x="13133" y="12292"/>
                  </a:cubicBezTo>
                  <a:cubicBezTo>
                    <a:pt x="13359" y="12244"/>
                    <a:pt x="13585" y="12185"/>
                    <a:pt x="13847" y="12125"/>
                  </a:cubicBezTo>
                  <a:cubicBezTo>
                    <a:pt x="13895" y="12101"/>
                    <a:pt x="14097" y="12030"/>
                    <a:pt x="14383" y="11958"/>
                  </a:cubicBezTo>
                  <a:cubicBezTo>
                    <a:pt x="14681" y="11887"/>
                    <a:pt x="15062" y="11792"/>
                    <a:pt x="15490" y="11685"/>
                  </a:cubicBezTo>
                  <a:cubicBezTo>
                    <a:pt x="15907" y="11601"/>
                    <a:pt x="16371" y="11518"/>
                    <a:pt x="16824" y="11423"/>
                  </a:cubicBezTo>
                  <a:cubicBezTo>
                    <a:pt x="17264" y="11351"/>
                    <a:pt x="17693" y="11268"/>
                    <a:pt x="18050" y="11208"/>
                  </a:cubicBezTo>
                  <a:cubicBezTo>
                    <a:pt x="18449" y="11167"/>
                    <a:pt x="18648" y="11150"/>
                    <a:pt x="18715" y="11150"/>
                  </a:cubicBezTo>
                  <a:cubicBezTo>
                    <a:pt x="18821" y="11150"/>
                    <a:pt x="18589" y="11193"/>
                    <a:pt x="18288" y="11244"/>
                  </a:cubicBezTo>
                  <a:cubicBezTo>
                    <a:pt x="17832" y="11320"/>
                    <a:pt x="17248" y="11426"/>
                    <a:pt x="17392" y="11426"/>
                  </a:cubicBezTo>
                  <a:cubicBezTo>
                    <a:pt x="17406" y="11426"/>
                    <a:pt x="17427" y="11425"/>
                    <a:pt x="17455" y="11423"/>
                  </a:cubicBezTo>
                  <a:cubicBezTo>
                    <a:pt x="17431" y="11423"/>
                    <a:pt x="17645" y="11375"/>
                    <a:pt x="17955" y="11327"/>
                  </a:cubicBezTo>
                  <a:cubicBezTo>
                    <a:pt x="18276" y="11268"/>
                    <a:pt x="18705" y="11208"/>
                    <a:pt x="19122" y="11149"/>
                  </a:cubicBezTo>
                  <a:cubicBezTo>
                    <a:pt x="19527" y="11089"/>
                    <a:pt x="19920" y="11042"/>
                    <a:pt x="20170" y="11018"/>
                  </a:cubicBezTo>
                  <a:cubicBezTo>
                    <a:pt x="20375" y="10988"/>
                    <a:pt x="20476" y="10967"/>
                    <a:pt x="20406" y="10967"/>
                  </a:cubicBezTo>
                  <a:cubicBezTo>
                    <a:pt x="20397" y="10967"/>
                    <a:pt x="20385" y="10967"/>
                    <a:pt x="20369" y="10968"/>
                  </a:cubicBezTo>
                  <a:lnTo>
                    <a:pt x="20369" y="10968"/>
                  </a:lnTo>
                  <a:cubicBezTo>
                    <a:pt x="20757" y="10945"/>
                    <a:pt x="21033" y="10922"/>
                    <a:pt x="21241" y="10899"/>
                  </a:cubicBezTo>
                  <a:cubicBezTo>
                    <a:pt x="21455" y="10887"/>
                    <a:pt x="21598" y="10875"/>
                    <a:pt x="21729" y="10875"/>
                  </a:cubicBezTo>
                  <a:cubicBezTo>
                    <a:pt x="21967" y="10863"/>
                    <a:pt x="22122" y="10863"/>
                    <a:pt x="22539" y="10851"/>
                  </a:cubicBezTo>
                  <a:cubicBezTo>
                    <a:pt x="22670" y="10803"/>
                    <a:pt x="23039" y="10768"/>
                    <a:pt x="23539" y="10756"/>
                  </a:cubicBezTo>
                  <a:cubicBezTo>
                    <a:pt x="24051" y="10732"/>
                    <a:pt x="24682" y="10708"/>
                    <a:pt x="25337" y="10661"/>
                  </a:cubicBezTo>
                  <a:cubicBezTo>
                    <a:pt x="26492" y="10661"/>
                    <a:pt x="26647" y="10672"/>
                    <a:pt x="26825" y="10672"/>
                  </a:cubicBezTo>
                  <a:cubicBezTo>
                    <a:pt x="26873" y="10676"/>
                    <a:pt x="26923" y="10677"/>
                    <a:pt x="26994" y="10677"/>
                  </a:cubicBezTo>
                  <a:cubicBezTo>
                    <a:pt x="27189" y="10677"/>
                    <a:pt x="27547" y="10666"/>
                    <a:pt x="28480" y="10649"/>
                  </a:cubicBezTo>
                  <a:lnTo>
                    <a:pt x="28480" y="10649"/>
                  </a:lnTo>
                  <a:cubicBezTo>
                    <a:pt x="29075" y="10661"/>
                    <a:pt x="28813" y="10672"/>
                    <a:pt x="28409" y="10684"/>
                  </a:cubicBezTo>
                  <a:cubicBezTo>
                    <a:pt x="27992" y="10696"/>
                    <a:pt x="27432" y="10720"/>
                    <a:pt x="27432" y="10720"/>
                  </a:cubicBezTo>
                  <a:cubicBezTo>
                    <a:pt x="30016" y="10696"/>
                    <a:pt x="28647" y="10649"/>
                    <a:pt x="29194" y="10613"/>
                  </a:cubicBezTo>
                  <a:cubicBezTo>
                    <a:pt x="29644" y="10606"/>
                    <a:pt x="29994" y="10603"/>
                    <a:pt x="30266" y="10603"/>
                  </a:cubicBezTo>
                  <a:cubicBezTo>
                    <a:pt x="30923" y="10603"/>
                    <a:pt x="31127" y="10620"/>
                    <a:pt x="31195" y="10637"/>
                  </a:cubicBezTo>
                  <a:cubicBezTo>
                    <a:pt x="31302" y="10649"/>
                    <a:pt x="31147" y="10672"/>
                    <a:pt x="31671" y="10684"/>
                  </a:cubicBezTo>
                  <a:cubicBezTo>
                    <a:pt x="32108" y="10687"/>
                    <a:pt x="32522" y="10688"/>
                    <a:pt x="32918" y="10688"/>
                  </a:cubicBezTo>
                  <a:cubicBezTo>
                    <a:pt x="33625" y="10688"/>
                    <a:pt x="34274" y="10685"/>
                    <a:pt x="34890" y="10685"/>
                  </a:cubicBezTo>
                  <a:cubicBezTo>
                    <a:pt x="35453" y="10685"/>
                    <a:pt x="35989" y="10688"/>
                    <a:pt x="36517" y="10696"/>
                  </a:cubicBezTo>
                  <a:cubicBezTo>
                    <a:pt x="36636" y="10696"/>
                    <a:pt x="36910" y="10708"/>
                    <a:pt x="36576" y="10720"/>
                  </a:cubicBezTo>
                  <a:cubicBezTo>
                    <a:pt x="36807" y="10717"/>
                    <a:pt x="37063" y="10716"/>
                    <a:pt x="37338" y="10716"/>
                  </a:cubicBezTo>
                  <a:cubicBezTo>
                    <a:pt x="39232" y="10716"/>
                    <a:pt x="42062" y="10772"/>
                    <a:pt x="44156" y="10772"/>
                  </a:cubicBezTo>
                  <a:cubicBezTo>
                    <a:pt x="44460" y="10772"/>
                    <a:pt x="44750" y="10770"/>
                    <a:pt x="45018" y="10768"/>
                  </a:cubicBezTo>
                  <a:cubicBezTo>
                    <a:pt x="45091" y="10773"/>
                    <a:pt x="45147" y="10775"/>
                    <a:pt x="45193" y="10778"/>
                  </a:cubicBezTo>
                  <a:lnTo>
                    <a:pt x="45193" y="10778"/>
                  </a:lnTo>
                  <a:cubicBezTo>
                    <a:pt x="44933" y="10750"/>
                    <a:pt x="44896" y="10729"/>
                    <a:pt x="44958" y="10708"/>
                  </a:cubicBezTo>
                  <a:lnTo>
                    <a:pt x="44958" y="10708"/>
                  </a:lnTo>
                  <a:cubicBezTo>
                    <a:pt x="46125" y="10732"/>
                    <a:pt x="47125" y="10708"/>
                    <a:pt x="47554" y="10756"/>
                  </a:cubicBezTo>
                  <a:cubicBezTo>
                    <a:pt x="47316" y="10752"/>
                    <a:pt x="47150" y="10751"/>
                    <a:pt x="47023" y="10751"/>
                  </a:cubicBezTo>
                  <a:cubicBezTo>
                    <a:pt x="46769" y="10751"/>
                    <a:pt x="46669" y="10756"/>
                    <a:pt x="46447" y="10756"/>
                  </a:cubicBezTo>
                  <a:lnTo>
                    <a:pt x="47673" y="10768"/>
                  </a:lnTo>
                  <a:cubicBezTo>
                    <a:pt x="48027" y="10791"/>
                    <a:pt x="47978" y="10798"/>
                    <a:pt x="47750" y="10798"/>
                  </a:cubicBezTo>
                  <a:cubicBezTo>
                    <a:pt x="47408" y="10798"/>
                    <a:pt x="46663" y="10782"/>
                    <a:pt x="46266" y="10782"/>
                  </a:cubicBezTo>
                  <a:cubicBezTo>
                    <a:pt x="46109" y="10782"/>
                    <a:pt x="46006" y="10785"/>
                    <a:pt x="46006" y="10792"/>
                  </a:cubicBezTo>
                  <a:cubicBezTo>
                    <a:pt x="48375" y="10815"/>
                    <a:pt x="51150" y="10815"/>
                    <a:pt x="52959" y="10863"/>
                  </a:cubicBezTo>
                  <a:cubicBezTo>
                    <a:pt x="53051" y="10877"/>
                    <a:pt x="52853" y="10882"/>
                    <a:pt x="52532" y="10882"/>
                  </a:cubicBezTo>
                  <a:cubicBezTo>
                    <a:pt x="51930" y="10882"/>
                    <a:pt x="50896" y="10865"/>
                    <a:pt x="50548" y="10865"/>
                  </a:cubicBezTo>
                  <a:cubicBezTo>
                    <a:pt x="50312" y="10865"/>
                    <a:pt x="50391" y="10873"/>
                    <a:pt x="51138" y="10899"/>
                  </a:cubicBezTo>
                  <a:lnTo>
                    <a:pt x="48328" y="10827"/>
                  </a:lnTo>
                  <a:lnTo>
                    <a:pt x="48328" y="10827"/>
                  </a:lnTo>
                  <a:cubicBezTo>
                    <a:pt x="49012" y="10865"/>
                    <a:pt x="49085" y="10875"/>
                    <a:pt x="48930" y="10875"/>
                  </a:cubicBezTo>
                  <a:cubicBezTo>
                    <a:pt x="48756" y="10875"/>
                    <a:pt x="48292" y="10863"/>
                    <a:pt x="48096" y="10863"/>
                  </a:cubicBezTo>
                  <a:cubicBezTo>
                    <a:pt x="47922" y="10863"/>
                    <a:pt x="47958" y="10873"/>
                    <a:pt x="48590" y="10911"/>
                  </a:cubicBezTo>
                  <a:cubicBezTo>
                    <a:pt x="52293" y="10994"/>
                    <a:pt x="52733" y="10958"/>
                    <a:pt x="56424" y="11030"/>
                  </a:cubicBezTo>
                  <a:cubicBezTo>
                    <a:pt x="57258" y="11006"/>
                    <a:pt x="56150" y="10982"/>
                    <a:pt x="56984" y="10970"/>
                  </a:cubicBezTo>
                  <a:cubicBezTo>
                    <a:pt x="57165" y="10970"/>
                    <a:pt x="57339" y="10970"/>
                    <a:pt x="57506" y="10970"/>
                  </a:cubicBezTo>
                  <a:cubicBezTo>
                    <a:pt x="61694" y="10970"/>
                    <a:pt x="61376" y="11094"/>
                    <a:pt x="63979" y="11094"/>
                  </a:cubicBezTo>
                  <a:cubicBezTo>
                    <a:pt x="64270" y="11094"/>
                    <a:pt x="64598" y="11093"/>
                    <a:pt x="64973" y="11089"/>
                  </a:cubicBezTo>
                  <a:cubicBezTo>
                    <a:pt x="65723" y="11062"/>
                    <a:pt x="66125" y="11029"/>
                    <a:pt x="67439" y="11029"/>
                  </a:cubicBezTo>
                  <a:cubicBezTo>
                    <a:pt x="67877" y="11029"/>
                    <a:pt x="68417" y="11033"/>
                    <a:pt x="69104" y="11042"/>
                  </a:cubicBezTo>
                  <a:lnTo>
                    <a:pt x="68176" y="11101"/>
                  </a:lnTo>
                  <a:cubicBezTo>
                    <a:pt x="71520" y="11101"/>
                    <a:pt x="70395" y="11029"/>
                    <a:pt x="73289" y="11029"/>
                  </a:cubicBezTo>
                  <a:cubicBezTo>
                    <a:pt x="73496" y="11029"/>
                    <a:pt x="73723" y="11029"/>
                    <a:pt x="73974" y="11030"/>
                  </a:cubicBezTo>
                  <a:cubicBezTo>
                    <a:pt x="73307" y="11065"/>
                    <a:pt x="71152" y="11077"/>
                    <a:pt x="71700" y="11077"/>
                  </a:cubicBezTo>
                  <a:cubicBezTo>
                    <a:pt x="72043" y="11081"/>
                    <a:pt x="72323" y="11082"/>
                    <a:pt x="72557" y="11082"/>
                  </a:cubicBezTo>
                  <a:cubicBezTo>
                    <a:pt x="73978" y="11082"/>
                    <a:pt x="73678" y="11028"/>
                    <a:pt x="75284" y="11018"/>
                  </a:cubicBezTo>
                  <a:lnTo>
                    <a:pt x="75676" y="11065"/>
                  </a:lnTo>
                  <a:cubicBezTo>
                    <a:pt x="79498" y="11006"/>
                    <a:pt x="83701" y="10887"/>
                    <a:pt x="87916" y="10720"/>
                  </a:cubicBezTo>
                  <a:lnTo>
                    <a:pt x="87916" y="10720"/>
                  </a:lnTo>
                  <a:cubicBezTo>
                    <a:pt x="87721" y="10741"/>
                    <a:pt x="87153" y="10770"/>
                    <a:pt x="87637" y="10770"/>
                  </a:cubicBezTo>
                  <a:cubicBezTo>
                    <a:pt x="87714" y="10770"/>
                    <a:pt x="87817" y="10769"/>
                    <a:pt x="87952" y="10768"/>
                  </a:cubicBezTo>
                  <a:cubicBezTo>
                    <a:pt x="93286" y="10542"/>
                    <a:pt x="99322" y="10244"/>
                    <a:pt x="104454" y="9851"/>
                  </a:cubicBezTo>
                  <a:cubicBezTo>
                    <a:pt x="104454" y="9851"/>
                    <a:pt x="104942" y="9791"/>
                    <a:pt x="105430" y="9744"/>
                  </a:cubicBezTo>
                  <a:lnTo>
                    <a:pt x="106407" y="9637"/>
                  </a:lnTo>
                  <a:cubicBezTo>
                    <a:pt x="106651" y="9612"/>
                    <a:pt x="106877" y="9596"/>
                    <a:pt x="106961" y="9596"/>
                  </a:cubicBezTo>
                  <a:cubicBezTo>
                    <a:pt x="107037" y="9596"/>
                    <a:pt x="107000" y="9609"/>
                    <a:pt x="106764" y="9637"/>
                  </a:cubicBezTo>
                  <a:cubicBezTo>
                    <a:pt x="108764" y="9470"/>
                    <a:pt x="106871" y="9589"/>
                    <a:pt x="107823" y="9494"/>
                  </a:cubicBezTo>
                  <a:cubicBezTo>
                    <a:pt x="108466" y="9434"/>
                    <a:pt x="108861" y="9403"/>
                    <a:pt x="108955" y="9403"/>
                  </a:cubicBezTo>
                  <a:cubicBezTo>
                    <a:pt x="109029" y="9403"/>
                    <a:pt x="108922" y="9422"/>
                    <a:pt x="108609" y="9458"/>
                  </a:cubicBezTo>
                  <a:cubicBezTo>
                    <a:pt x="109490" y="9375"/>
                    <a:pt x="110550" y="9244"/>
                    <a:pt x="111717" y="9113"/>
                  </a:cubicBezTo>
                  <a:cubicBezTo>
                    <a:pt x="112300" y="9053"/>
                    <a:pt x="112907" y="8982"/>
                    <a:pt x="113526" y="8910"/>
                  </a:cubicBezTo>
                  <a:cubicBezTo>
                    <a:pt x="114134" y="8839"/>
                    <a:pt x="114765" y="8768"/>
                    <a:pt x="115396" y="8684"/>
                  </a:cubicBezTo>
                  <a:cubicBezTo>
                    <a:pt x="117920" y="8387"/>
                    <a:pt x="120468" y="8017"/>
                    <a:pt x="122313" y="7791"/>
                  </a:cubicBezTo>
                  <a:lnTo>
                    <a:pt x="122313" y="7791"/>
                  </a:lnTo>
                  <a:cubicBezTo>
                    <a:pt x="122313" y="7791"/>
                    <a:pt x="122135" y="7815"/>
                    <a:pt x="121956" y="7851"/>
                  </a:cubicBezTo>
                  <a:cubicBezTo>
                    <a:pt x="121777" y="7875"/>
                    <a:pt x="121599" y="7898"/>
                    <a:pt x="121599" y="7898"/>
                  </a:cubicBezTo>
                  <a:cubicBezTo>
                    <a:pt x="122313" y="7815"/>
                    <a:pt x="122873" y="7708"/>
                    <a:pt x="123361" y="7625"/>
                  </a:cubicBezTo>
                  <a:cubicBezTo>
                    <a:pt x="123837" y="7541"/>
                    <a:pt x="124230" y="7470"/>
                    <a:pt x="124623" y="7410"/>
                  </a:cubicBezTo>
                  <a:cubicBezTo>
                    <a:pt x="125397" y="7255"/>
                    <a:pt x="126159" y="7136"/>
                    <a:pt x="127481" y="6922"/>
                  </a:cubicBezTo>
                  <a:lnTo>
                    <a:pt x="127481" y="6922"/>
                  </a:lnTo>
                  <a:lnTo>
                    <a:pt x="126981" y="7017"/>
                  </a:lnTo>
                  <a:cubicBezTo>
                    <a:pt x="127754" y="6874"/>
                    <a:pt x="128540" y="6743"/>
                    <a:pt x="129326" y="6601"/>
                  </a:cubicBezTo>
                  <a:cubicBezTo>
                    <a:pt x="129731" y="6529"/>
                    <a:pt x="130124" y="6458"/>
                    <a:pt x="130517" y="6398"/>
                  </a:cubicBezTo>
                  <a:cubicBezTo>
                    <a:pt x="130910" y="6315"/>
                    <a:pt x="131314" y="6243"/>
                    <a:pt x="131707" y="6172"/>
                  </a:cubicBezTo>
                  <a:cubicBezTo>
                    <a:pt x="133291" y="5886"/>
                    <a:pt x="134874" y="5589"/>
                    <a:pt x="136410" y="5303"/>
                  </a:cubicBezTo>
                  <a:cubicBezTo>
                    <a:pt x="139494" y="4755"/>
                    <a:pt x="142387" y="4267"/>
                    <a:pt x="144768" y="3922"/>
                  </a:cubicBezTo>
                  <a:cubicBezTo>
                    <a:pt x="145209" y="3803"/>
                    <a:pt x="146757" y="3576"/>
                    <a:pt x="148233" y="3350"/>
                  </a:cubicBezTo>
                  <a:cubicBezTo>
                    <a:pt x="149710" y="3124"/>
                    <a:pt x="151126" y="2922"/>
                    <a:pt x="151317" y="2850"/>
                  </a:cubicBezTo>
                  <a:cubicBezTo>
                    <a:pt x="153103" y="2612"/>
                    <a:pt x="153734" y="2541"/>
                    <a:pt x="154555" y="2445"/>
                  </a:cubicBezTo>
                  <a:cubicBezTo>
                    <a:pt x="155377" y="2338"/>
                    <a:pt x="156377" y="2219"/>
                    <a:pt x="158889" y="1921"/>
                  </a:cubicBezTo>
                  <a:cubicBezTo>
                    <a:pt x="160235" y="1779"/>
                    <a:pt x="160878" y="1624"/>
                    <a:pt x="162544" y="1445"/>
                  </a:cubicBezTo>
                  <a:lnTo>
                    <a:pt x="162592" y="1481"/>
                  </a:lnTo>
                  <a:lnTo>
                    <a:pt x="164842" y="1207"/>
                  </a:lnTo>
                  <a:cubicBezTo>
                    <a:pt x="164842" y="1207"/>
                    <a:pt x="165140" y="1183"/>
                    <a:pt x="165438" y="1171"/>
                  </a:cubicBezTo>
                  <a:cubicBezTo>
                    <a:pt x="165747" y="1159"/>
                    <a:pt x="166045" y="1148"/>
                    <a:pt x="166045" y="1148"/>
                  </a:cubicBezTo>
                  <a:lnTo>
                    <a:pt x="167605" y="1005"/>
                  </a:lnTo>
                  <a:lnTo>
                    <a:pt x="167605" y="1005"/>
                  </a:lnTo>
                  <a:cubicBezTo>
                    <a:pt x="167099" y="1044"/>
                    <a:pt x="166538" y="1082"/>
                    <a:pt x="166401" y="1082"/>
                  </a:cubicBezTo>
                  <a:cubicBezTo>
                    <a:pt x="166370" y="1082"/>
                    <a:pt x="166361" y="1080"/>
                    <a:pt x="166378" y="1076"/>
                  </a:cubicBezTo>
                  <a:cubicBezTo>
                    <a:pt x="166986" y="1017"/>
                    <a:pt x="167664" y="957"/>
                    <a:pt x="168331" y="897"/>
                  </a:cubicBezTo>
                  <a:cubicBezTo>
                    <a:pt x="169010" y="850"/>
                    <a:pt x="169676" y="814"/>
                    <a:pt x="170272" y="767"/>
                  </a:cubicBezTo>
                  <a:cubicBezTo>
                    <a:pt x="170867" y="731"/>
                    <a:pt x="171391" y="707"/>
                    <a:pt x="171772" y="695"/>
                  </a:cubicBezTo>
                  <a:cubicBezTo>
                    <a:pt x="172141" y="671"/>
                    <a:pt x="172379" y="671"/>
                    <a:pt x="172391" y="671"/>
                  </a:cubicBezTo>
                  <a:cubicBezTo>
                    <a:pt x="172391" y="671"/>
                    <a:pt x="172748" y="659"/>
                    <a:pt x="173296" y="624"/>
                  </a:cubicBezTo>
                  <a:cubicBezTo>
                    <a:pt x="173558" y="600"/>
                    <a:pt x="173879" y="588"/>
                    <a:pt x="174213" y="564"/>
                  </a:cubicBezTo>
                  <a:cubicBezTo>
                    <a:pt x="174558" y="540"/>
                    <a:pt x="174915" y="516"/>
                    <a:pt x="175284" y="505"/>
                  </a:cubicBezTo>
                  <a:cubicBezTo>
                    <a:pt x="175999" y="481"/>
                    <a:pt x="176725" y="445"/>
                    <a:pt x="177273" y="433"/>
                  </a:cubicBezTo>
                  <a:cubicBezTo>
                    <a:pt x="177534" y="421"/>
                    <a:pt x="177761" y="409"/>
                    <a:pt x="177927" y="397"/>
                  </a:cubicBezTo>
                  <a:lnTo>
                    <a:pt x="178165" y="397"/>
                  </a:lnTo>
                  <a:cubicBezTo>
                    <a:pt x="178046" y="409"/>
                    <a:pt x="177070" y="457"/>
                    <a:pt x="176308" y="493"/>
                  </a:cubicBezTo>
                  <a:cubicBezTo>
                    <a:pt x="177407" y="442"/>
                    <a:pt x="177798" y="427"/>
                    <a:pt x="177970" y="427"/>
                  </a:cubicBezTo>
                  <a:cubicBezTo>
                    <a:pt x="178041" y="427"/>
                    <a:pt x="178075" y="430"/>
                    <a:pt x="178106" y="433"/>
                  </a:cubicBezTo>
                  <a:cubicBezTo>
                    <a:pt x="178160" y="439"/>
                    <a:pt x="178204" y="445"/>
                    <a:pt x="178413" y="445"/>
                  </a:cubicBezTo>
                  <a:cubicBezTo>
                    <a:pt x="178621" y="445"/>
                    <a:pt x="178993" y="439"/>
                    <a:pt x="179701" y="421"/>
                  </a:cubicBezTo>
                  <a:cubicBezTo>
                    <a:pt x="179320" y="409"/>
                    <a:pt x="179904" y="386"/>
                    <a:pt x="179963" y="386"/>
                  </a:cubicBezTo>
                  <a:cubicBezTo>
                    <a:pt x="180201" y="386"/>
                    <a:pt x="180487" y="380"/>
                    <a:pt x="180810" y="380"/>
                  </a:cubicBezTo>
                  <a:cubicBezTo>
                    <a:pt x="180971" y="380"/>
                    <a:pt x="181142" y="382"/>
                    <a:pt x="181321" y="386"/>
                  </a:cubicBezTo>
                  <a:cubicBezTo>
                    <a:pt x="181856" y="397"/>
                    <a:pt x="182464" y="397"/>
                    <a:pt x="183107" y="409"/>
                  </a:cubicBezTo>
                  <a:cubicBezTo>
                    <a:pt x="183750" y="421"/>
                    <a:pt x="184416" y="445"/>
                    <a:pt x="185071" y="469"/>
                  </a:cubicBezTo>
                  <a:cubicBezTo>
                    <a:pt x="185393" y="481"/>
                    <a:pt x="185726" y="481"/>
                    <a:pt x="186036" y="505"/>
                  </a:cubicBezTo>
                  <a:cubicBezTo>
                    <a:pt x="186357" y="516"/>
                    <a:pt x="186667" y="528"/>
                    <a:pt x="186964" y="552"/>
                  </a:cubicBezTo>
                  <a:lnTo>
                    <a:pt x="186512" y="552"/>
                  </a:lnTo>
                  <a:cubicBezTo>
                    <a:pt x="187048" y="588"/>
                    <a:pt x="187583" y="612"/>
                    <a:pt x="188131" y="647"/>
                  </a:cubicBezTo>
                  <a:cubicBezTo>
                    <a:pt x="188679" y="695"/>
                    <a:pt x="189238" y="743"/>
                    <a:pt x="189798" y="790"/>
                  </a:cubicBezTo>
                  <a:cubicBezTo>
                    <a:pt x="190357" y="826"/>
                    <a:pt x="190917" y="897"/>
                    <a:pt x="191489" y="957"/>
                  </a:cubicBezTo>
                  <a:cubicBezTo>
                    <a:pt x="191774" y="993"/>
                    <a:pt x="192060" y="1017"/>
                    <a:pt x="192346" y="1052"/>
                  </a:cubicBezTo>
                  <a:cubicBezTo>
                    <a:pt x="192632" y="1088"/>
                    <a:pt x="192917" y="1136"/>
                    <a:pt x="193203" y="1171"/>
                  </a:cubicBezTo>
                  <a:cubicBezTo>
                    <a:pt x="195471" y="1489"/>
                    <a:pt x="197797" y="1934"/>
                    <a:pt x="200067" y="2609"/>
                  </a:cubicBezTo>
                  <a:lnTo>
                    <a:pt x="200067" y="2609"/>
                  </a:lnTo>
                  <a:cubicBezTo>
                    <a:pt x="199901" y="2559"/>
                    <a:pt x="199754" y="2510"/>
                    <a:pt x="199632" y="2469"/>
                  </a:cubicBezTo>
                  <a:cubicBezTo>
                    <a:pt x="199490" y="2433"/>
                    <a:pt x="199371" y="2398"/>
                    <a:pt x="199287" y="2374"/>
                  </a:cubicBezTo>
                  <a:cubicBezTo>
                    <a:pt x="199109" y="2314"/>
                    <a:pt x="199049" y="2291"/>
                    <a:pt x="199073" y="2291"/>
                  </a:cubicBezTo>
                  <a:cubicBezTo>
                    <a:pt x="199132" y="2291"/>
                    <a:pt x="199585" y="2374"/>
                    <a:pt x="200252" y="2588"/>
                  </a:cubicBezTo>
                  <a:lnTo>
                    <a:pt x="200775" y="2802"/>
                  </a:lnTo>
                  <a:cubicBezTo>
                    <a:pt x="200913" y="2840"/>
                    <a:pt x="200974" y="2854"/>
                    <a:pt x="200985" y="2854"/>
                  </a:cubicBezTo>
                  <a:cubicBezTo>
                    <a:pt x="201025" y="2854"/>
                    <a:pt x="200431" y="2668"/>
                    <a:pt x="200464" y="2668"/>
                  </a:cubicBezTo>
                  <a:lnTo>
                    <a:pt x="200464" y="2668"/>
                  </a:lnTo>
                  <a:cubicBezTo>
                    <a:pt x="200481" y="2668"/>
                    <a:pt x="200660" y="2716"/>
                    <a:pt x="201168" y="2862"/>
                  </a:cubicBezTo>
                  <a:cubicBezTo>
                    <a:pt x="202008" y="3164"/>
                    <a:pt x="202290" y="3280"/>
                    <a:pt x="202242" y="3280"/>
                  </a:cubicBezTo>
                  <a:cubicBezTo>
                    <a:pt x="202194" y="3280"/>
                    <a:pt x="201808" y="3161"/>
                    <a:pt x="201323" y="2993"/>
                  </a:cubicBezTo>
                  <a:lnTo>
                    <a:pt x="201323" y="2993"/>
                  </a:lnTo>
                  <a:cubicBezTo>
                    <a:pt x="201324" y="2993"/>
                    <a:pt x="201836" y="3172"/>
                    <a:pt x="202347" y="3350"/>
                  </a:cubicBezTo>
                  <a:cubicBezTo>
                    <a:pt x="202478" y="3398"/>
                    <a:pt x="202597" y="3445"/>
                    <a:pt x="202728" y="3481"/>
                  </a:cubicBezTo>
                  <a:cubicBezTo>
                    <a:pt x="202847" y="3529"/>
                    <a:pt x="202954" y="3576"/>
                    <a:pt x="203050" y="3612"/>
                  </a:cubicBezTo>
                  <a:cubicBezTo>
                    <a:pt x="203240" y="3695"/>
                    <a:pt x="203359" y="3743"/>
                    <a:pt x="203359" y="3743"/>
                  </a:cubicBezTo>
                  <a:cubicBezTo>
                    <a:pt x="203378" y="3754"/>
                    <a:pt x="203382" y="3759"/>
                    <a:pt x="203375" y="3759"/>
                  </a:cubicBezTo>
                  <a:cubicBezTo>
                    <a:pt x="203338" y="3759"/>
                    <a:pt x="202982" y="3618"/>
                    <a:pt x="202871" y="3588"/>
                  </a:cubicBezTo>
                  <a:lnTo>
                    <a:pt x="202871" y="3588"/>
                  </a:lnTo>
                  <a:cubicBezTo>
                    <a:pt x="203288" y="3755"/>
                    <a:pt x="204157" y="4100"/>
                    <a:pt x="205026" y="4565"/>
                  </a:cubicBezTo>
                  <a:cubicBezTo>
                    <a:pt x="205478" y="4779"/>
                    <a:pt x="205907" y="5041"/>
                    <a:pt x="206300" y="5267"/>
                  </a:cubicBezTo>
                  <a:cubicBezTo>
                    <a:pt x="206717" y="5493"/>
                    <a:pt x="207050" y="5731"/>
                    <a:pt x="207336" y="5898"/>
                  </a:cubicBezTo>
                  <a:lnTo>
                    <a:pt x="207431" y="5970"/>
                  </a:lnTo>
                  <a:cubicBezTo>
                    <a:pt x="207550" y="6053"/>
                    <a:pt x="207669" y="6136"/>
                    <a:pt x="207788" y="6220"/>
                  </a:cubicBezTo>
                  <a:cubicBezTo>
                    <a:pt x="207907" y="6303"/>
                    <a:pt x="208014" y="6386"/>
                    <a:pt x="208134" y="6470"/>
                  </a:cubicBezTo>
                  <a:cubicBezTo>
                    <a:pt x="208348" y="6648"/>
                    <a:pt x="208562" y="6803"/>
                    <a:pt x="208776" y="6970"/>
                  </a:cubicBezTo>
                  <a:cubicBezTo>
                    <a:pt x="208979" y="7124"/>
                    <a:pt x="209157" y="7303"/>
                    <a:pt x="209348" y="7458"/>
                  </a:cubicBezTo>
                  <a:cubicBezTo>
                    <a:pt x="209538" y="7625"/>
                    <a:pt x="209705" y="7791"/>
                    <a:pt x="209872" y="7946"/>
                  </a:cubicBezTo>
                  <a:cubicBezTo>
                    <a:pt x="210217" y="8267"/>
                    <a:pt x="210503" y="8601"/>
                    <a:pt x="210789" y="8922"/>
                  </a:cubicBezTo>
                  <a:cubicBezTo>
                    <a:pt x="211062" y="9244"/>
                    <a:pt x="211336" y="9565"/>
                    <a:pt x="211563" y="9899"/>
                  </a:cubicBezTo>
                  <a:cubicBezTo>
                    <a:pt x="211813" y="10220"/>
                    <a:pt x="212015" y="10553"/>
                    <a:pt x="212229" y="10887"/>
                  </a:cubicBezTo>
                  <a:cubicBezTo>
                    <a:pt x="212336" y="11053"/>
                    <a:pt x="212432" y="11232"/>
                    <a:pt x="212527" y="11411"/>
                  </a:cubicBezTo>
                  <a:cubicBezTo>
                    <a:pt x="212575" y="11506"/>
                    <a:pt x="212622" y="11589"/>
                    <a:pt x="212670" y="11673"/>
                  </a:cubicBezTo>
                  <a:cubicBezTo>
                    <a:pt x="212717" y="11768"/>
                    <a:pt x="212765" y="11863"/>
                    <a:pt x="212813" y="11946"/>
                  </a:cubicBezTo>
                  <a:cubicBezTo>
                    <a:pt x="213182" y="12685"/>
                    <a:pt x="213479" y="13494"/>
                    <a:pt x="213753" y="14423"/>
                  </a:cubicBezTo>
                  <a:cubicBezTo>
                    <a:pt x="213777" y="14435"/>
                    <a:pt x="213813" y="14542"/>
                    <a:pt x="213860" y="14709"/>
                  </a:cubicBezTo>
                  <a:cubicBezTo>
                    <a:pt x="213884" y="14792"/>
                    <a:pt x="213920" y="14887"/>
                    <a:pt x="213944" y="14994"/>
                  </a:cubicBezTo>
                  <a:cubicBezTo>
                    <a:pt x="213968" y="15102"/>
                    <a:pt x="214003" y="15221"/>
                    <a:pt x="214027" y="15352"/>
                  </a:cubicBezTo>
                  <a:cubicBezTo>
                    <a:pt x="214063" y="15483"/>
                    <a:pt x="214099" y="15625"/>
                    <a:pt x="214122" y="15768"/>
                  </a:cubicBezTo>
                  <a:cubicBezTo>
                    <a:pt x="214158" y="15911"/>
                    <a:pt x="214182" y="16066"/>
                    <a:pt x="214206" y="16209"/>
                  </a:cubicBezTo>
                  <a:cubicBezTo>
                    <a:pt x="214241" y="16364"/>
                    <a:pt x="214265" y="16518"/>
                    <a:pt x="214289" y="16673"/>
                  </a:cubicBezTo>
                  <a:cubicBezTo>
                    <a:pt x="214325" y="16816"/>
                    <a:pt x="214337" y="16971"/>
                    <a:pt x="214360" y="17114"/>
                  </a:cubicBezTo>
                  <a:cubicBezTo>
                    <a:pt x="214372" y="17292"/>
                    <a:pt x="214396" y="17471"/>
                    <a:pt x="214420" y="17650"/>
                  </a:cubicBezTo>
                  <a:cubicBezTo>
                    <a:pt x="214432" y="17828"/>
                    <a:pt x="214444" y="18019"/>
                    <a:pt x="214456" y="18197"/>
                  </a:cubicBezTo>
                  <a:cubicBezTo>
                    <a:pt x="214456" y="18376"/>
                    <a:pt x="214480" y="18566"/>
                    <a:pt x="214480" y="18757"/>
                  </a:cubicBezTo>
                  <a:cubicBezTo>
                    <a:pt x="214480" y="18935"/>
                    <a:pt x="214491" y="19126"/>
                    <a:pt x="214491" y="19316"/>
                  </a:cubicBezTo>
                  <a:cubicBezTo>
                    <a:pt x="214491" y="20078"/>
                    <a:pt x="214503" y="20852"/>
                    <a:pt x="214515" y="21650"/>
                  </a:cubicBezTo>
                  <a:cubicBezTo>
                    <a:pt x="214527" y="23257"/>
                    <a:pt x="214551" y="24924"/>
                    <a:pt x="214575" y="26663"/>
                  </a:cubicBezTo>
                  <a:cubicBezTo>
                    <a:pt x="214624" y="27924"/>
                    <a:pt x="214638" y="28072"/>
                    <a:pt x="214649" y="28072"/>
                  </a:cubicBezTo>
                  <a:cubicBezTo>
                    <a:pt x="214652" y="28072"/>
                    <a:pt x="214655" y="28059"/>
                    <a:pt x="214658" y="28059"/>
                  </a:cubicBezTo>
                  <a:cubicBezTo>
                    <a:pt x="214665" y="28059"/>
                    <a:pt x="214675" y="28117"/>
                    <a:pt x="214694" y="28472"/>
                  </a:cubicBezTo>
                  <a:cubicBezTo>
                    <a:pt x="214665" y="28614"/>
                    <a:pt x="214735" y="30844"/>
                    <a:pt x="214723" y="30844"/>
                  </a:cubicBezTo>
                  <a:cubicBezTo>
                    <a:pt x="214719" y="30844"/>
                    <a:pt x="214711" y="30697"/>
                    <a:pt x="214694" y="30330"/>
                  </a:cubicBezTo>
                  <a:lnTo>
                    <a:pt x="214694" y="30330"/>
                  </a:lnTo>
                  <a:cubicBezTo>
                    <a:pt x="214837" y="34497"/>
                    <a:pt x="214849" y="35664"/>
                    <a:pt x="215111" y="40938"/>
                  </a:cubicBezTo>
                  <a:cubicBezTo>
                    <a:pt x="215101" y="40474"/>
                    <a:pt x="215091" y="39955"/>
                    <a:pt x="215101" y="39955"/>
                  </a:cubicBezTo>
                  <a:lnTo>
                    <a:pt x="215101" y="39955"/>
                  </a:lnTo>
                  <a:cubicBezTo>
                    <a:pt x="215103" y="39955"/>
                    <a:pt x="215106" y="39983"/>
                    <a:pt x="215111" y="40045"/>
                  </a:cubicBezTo>
                  <a:cubicBezTo>
                    <a:pt x="215156" y="40961"/>
                    <a:pt x="215180" y="42103"/>
                    <a:pt x="215161" y="42103"/>
                  </a:cubicBezTo>
                  <a:cubicBezTo>
                    <a:pt x="215161" y="42103"/>
                    <a:pt x="215160" y="42100"/>
                    <a:pt x="215158" y="42094"/>
                  </a:cubicBezTo>
                  <a:lnTo>
                    <a:pt x="215158" y="42094"/>
                  </a:lnTo>
                  <a:cubicBezTo>
                    <a:pt x="215226" y="43500"/>
                    <a:pt x="215293" y="45007"/>
                    <a:pt x="215349" y="46546"/>
                  </a:cubicBezTo>
                  <a:cubicBezTo>
                    <a:pt x="215373" y="47367"/>
                    <a:pt x="215408" y="48189"/>
                    <a:pt x="215432" y="49011"/>
                  </a:cubicBezTo>
                  <a:cubicBezTo>
                    <a:pt x="215468" y="49844"/>
                    <a:pt x="215503" y="50666"/>
                    <a:pt x="215527" y="51487"/>
                  </a:cubicBezTo>
                  <a:cubicBezTo>
                    <a:pt x="215658" y="54749"/>
                    <a:pt x="215789" y="57869"/>
                    <a:pt x="215944" y="60226"/>
                  </a:cubicBezTo>
                  <a:lnTo>
                    <a:pt x="215920" y="59964"/>
                  </a:lnTo>
                  <a:lnTo>
                    <a:pt x="216063" y="62405"/>
                  </a:lnTo>
                  <a:cubicBezTo>
                    <a:pt x="216135" y="63619"/>
                    <a:pt x="216206" y="64846"/>
                    <a:pt x="216206" y="64846"/>
                  </a:cubicBezTo>
                  <a:cubicBezTo>
                    <a:pt x="216236" y="65416"/>
                    <a:pt x="216245" y="65611"/>
                    <a:pt x="216242" y="65611"/>
                  </a:cubicBezTo>
                  <a:cubicBezTo>
                    <a:pt x="216236" y="65611"/>
                    <a:pt x="216177" y="64710"/>
                    <a:pt x="216163" y="64710"/>
                  </a:cubicBezTo>
                  <a:lnTo>
                    <a:pt x="216163" y="64710"/>
                  </a:lnTo>
                  <a:cubicBezTo>
                    <a:pt x="216157" y="64710"/>
                    <a:pt x="216158" y="64832"/>
                    <a:pt x="216170" y="65167"/>
                  </a:cubicBezTo>
                  <a:cubicBezTo>
                    <a:pt x="216349" y="67799"/>
                    <a:pt x="216456" y="69882"/>
                    <a:pt x="216551" y="71847"/>
                  </a:cubicBezTo>
                  <a:cubicBezTo>
                    <a:pt x="216646" y="73811"/>
                    <a:pt x="216742" y="75669"/>
                    <a:pt x="216897" y="77836"/>
                  </a:cubicBezTo>
                  <a:cubicBezTo>
                    <a:pt x="216980" y="81205"/>
                    <a:pt x="217587" y="89754"/>
                    <a:pt x="217837" y="94290"/>
                  </a:cubicBezTo>
                  <a:lnTo>
                    <a:pt x="217849" y="94028"/>
                  </a:lnTo>
                  <a:cubicBezTo>
                    <a:pt x="217944" y="95195"/>
                    <a:pt x="217920" y="95445"/>
                    <a:pt x="217980" y="96314"/>
                  </a:cubicBezTo>
                  <a:cubicBezTo>
                    <a:pt x="217989" y="96214"/>
                    <a:pt x="217950" y="95527"/>
                    <a:pt x="217957" y="95527"/>
                  </a:cubicBezTo>
                  <a:lnTo>
                    <a:pt x="217957" y="95527"/>
                  </a:lnTo>
                  <a:cubicBezTo>
                    <a:pt x="217959" y="95527"/>
                    <a:pt x="217966" y="95594"/>
                    <a:pt x="217980" y="95766"/>
                  </a:cubicBezTo>
                  <a:cubicBezTo>
                    <a:pt x="218301" y="100731"/>
                    <a:pt x="218718" y="105851"/>
                    <a:pt x="219099" y="110994"/>
                  </a:cubicBezTo>
                  <a:cubicBezTo>
                    <a:pt x="219194" y="112280"/>
                    <a:pt x="219230" y="113566"/>
                    <a:pt x="219159" y="114840"/>
                  </a:cubicBezTo>
                  <a:cubicBezTo>
                    <a:pt x="219087" y="116126"/>
                    <a:pt x="218909" y="117400"/>
                    <a:pt x="218575" y="118626"/>
                  </a:cubicBezTo>
                  <a:cubicBezTo>
                    <a:pt x="218242" y="119853"/>
                    <a:pt x="217778" y="121043"/>
                    <a:pt x="217087" y="122103"/>
                  </a:cubicBezTo>
                  <a:cubicBezTo>
                    <a:pt x="216920" y="122365"/>
                    <a:pt x="216754" y="122627"/>
                    <a:pt x="216551" y="122877"/>
                  </a:cubicBezTo>
                  <a:cubicBezTo>
                    <a:pt x="216456" y="122996"/>
                    <a:pt x="216373" y="123127"/>
                    <a:pt x="216265" y="123246"/>
                  </a:cubicBezTo>
                  <a:lnTo>
                    <a:pt x="215956" y="123591"/>
                  </a:lnTo>
                  <a:cubicBezTo>
                    <a:pt x="215527" y="124055"/>
                    <a:pt x="215075" y="124484"/>
                    <a:pt x="214575" y="124877"/>
                  </a:cubicBezTo>
                  <a:cubicBezTo>
                    <a:pt x="213860" y="125437"/>
                    <a:pt x="213360" y="125746"/>
                    <a:pt x="212979" y="125972"/>
                  </a:cubicBezTo>
                  <a:cubicBezTo>
                    <a:pt x="212789" y="126091"/>
                    <a:pt x="212634" y="126175"/>
                    <a:pt x="212491" y="126258"/>
                  </a:cubicBezTo>
                  <a:cubicBezTo>
                    <a:pt x="212336" y="126341"/>
                    <a:pt x="212205" y="126425"/>
                    <a:pt x="212063" y="126496"/>
                  </a:cubicBezTo>
                  <a:cubicBezTo>
                    <a:pt x="211920" y="126568"/>
                    <a:pt x="211777" y="126651"/>
                    <a:pt x="211598" y="126734"/>
                  </a:cubicBezTo>
                  <a:cubicBezTo>
                    <a:pt x="211420" y="126818"/>
                    <a:pt x="211205" y="126925"/>
                    <a:pt x="210943" y="127020"/>
                  </a:cubicBezTo>
                  <a:cubicBezTo>
                    <a:pt x="210431" y="127234"/>
                    <a:pt x="209693" y="127508"/>
                    <a:pt x="208562" y="127806"/>
                  </a:cubicBezTo>
                  <a:cubicBezTo>
                    <a:pt x="208562" y="127806"/>
                    <a:pt x="208884" y="127699"/>
                    <a:pt x="209193" y="127604"/>
                  </a:cubicBezTo>
                  <a:lnTo>
                    <a:pt x="209824" y="127377"/>
                  </a:lnTo>
                  <a:lnTo>
                    <a:pt x="209824" y="127377"/>
                  </a:lnTo>
                  <a:cubicBezTo>
                    <a:pt x="208205" y="127925"/>
                    <a:pt x="206502" y="128294"/>
                    <a:pt x="204788" y="128556"/>
                  </a:cubicBezTo>
                  <a:cubicBezTo>
                    <a:pt x="203073" y="128818"/>
                    <a:pt x="201323" y="128985"/>
                    <a:pt x="199573" y="129080"/>
                  </a:cubicBezTo>
                  <a:cubicBezTo>
                    <a:pt x="197835" y="129175"/>
                    <a:pt x="196084" y="129235"/>
                    <a:pt x="194346" y="129235"/>
                  </a:cubicBezTo>
                  <a:cubicBezTo>
                    <a:pt x="193917" y="129247"/>
                    <a:pt x="193477" y="129247"/>
                    <a:pt x="193048" y="129247"/>
                  </a:cubicBezTo>
                  <a:cubicBezTo>
                    <a:pt x="192620" y="129247"/>
                    <a:pt x="192191" y="129235"/>
                    <a:pt x="191751" y="129235"/>
                  </a:cubicBezTo>
                  <a:cubicBezTo>
                    <a:pt x="190893" y="129235"/>
                    <a:pt x="190024" y="129223"/>
                    <a:pt x="189167" y="129211"/>
                  </a:cubicBezTo>
                  <a:cubicBezTo>
                    <a:pt x="188845" y="129294"/>
                    <a:pt x="188536" y="129366"/>
                    <a:pt x="188226" y="129437"/>
                  </a:cubicBezTo>
                  <a:cubicBezTo>
                    <a:pt x="187917" y="129520"/>
                    <a:pt x="187607" y="129592"/>
                    <a:pt x="187309" y="129687"/>
                  </a:cubicBezTo>
                  <a:cubicBezTo>
                    <a:pt x="187524" y="129616"/>
                    <a:pt x="187631" y="129580"/>
                    <a:pt x="187774" y="129544"/>
                  </a:cubicBezTo>
                  <a:cubicBezTo>
                    <a:pt x="187917" y="129497"/>
                    <a:pt x="188095" y="129437"/>
                    <a:pt x="188441" y="129366"/>
                  </a:cubicBezTo>
                  <a:lnTo>
                    <a:pt x="188441" y="129366"/>
                  </a:lnTo>
                  <a:cubicBezTo>
                    <a:pt x="188250" y="129401"/>
                    <a:pt x="188024" y="129461"/>
                    <a:pt x="187762" y="129520"/>
                  </a:cubicBezTo>
                  <a:cubicBezTo>
                    <a:pt x="187631" y="129556"/>
                    <a:pt x="187500" y="129592"/>
                    <a:pt x="187357" y="129628"/>
                  </a:cubicBezTo>
                  <a:cubicBezTo>
                    <a:pt x="187226" y="129663"/>
                    <a:pt x="187071" y="129711"/>
                    <a:pt x="186928" y="129759"/>
                  </a:cubicBezTo>
                  <a:cubicBezTo>
                    <a:pt x="186333" y="129925"/>
                    <a:pt x="185702" y="130163"/>
                    <a:pt x="185107" y="130390"/>
                  </a:cubicBezTo>
                  <a:cubicBezTo>
                    <a:pt x="184821" y="130509"/>
                    <a:pt x="184547" y="130640"/>
                    <a:pt x="184285" y="130747"/>
                  </a:cubicBezTo>
                  <a:cubicBezTo>
                    <a:pt x="184035" y="130866"/>
                    <a:pt x="183809" y="130973"/>
                    <a:pt x="183619" y="131068"/>
                  </a:cubicBezTo>
                  <a:cubicBezTo>
                    <a:pt x="183428" y="131163"/>
                    <a:pt x="183285" y="131259"/>
                    <a:pt x="183178" y="131306"/>
                  </a:cubicBezTo>
                  <a:cubicBezTo>
                    <a:pt x="183071" y="131366"/>
                    <a:pt x="183011" y="131402"/>
                    <a:pt x="183011" y="131414"/>
                  </a:cubicBezTo>
                  <a:cubicBezTo>
                    <a:pt x="182749" y="131544"/>
                    <a:pt x="182607" y="131616"/>
                    <a:pt x="182535" y="131664"/>
                  </a:cubicBezTo>
                  <a:cubicBezTo>
                    <a:pt x="182452" y="131699"/>
                    <a:pt x="182428" y="131711"/>
                    <a:pt x="182428" y="131711"/>
                  </a:cubicBezTo>
                  <a:cubicBezTo>
                    <a:pt x="182425" y="131711"/>
                    <a:pt x="182424" y="131708"/>
                    <a:pt x="182418" y="131708"/>
                  </a:cubicBezTo>
                  <a:cubicBezTo>
                    <a:pt x="182402" y="131708"/>
                    <a:pt x="182351" y="131726"/>
                    <a:pt x="182130" y="131854"/>
                  </a:cubicBezTo>
                  <a:cubicBezTo>
                    <a:pt x="181452" y="132235"/>
                    <a:pt x="180630" y="132795"/>
                    <a:pt x="179916" y="133342"/>
                  </a:cubicBezTo>
                  <a:cubicBezTo>
                    <a:pt x="179570" y="133628"/>
                    <a:pt x="179237" y="133890"/>
                    <a:pt x="178963" y="134128"/>
                  </a:cubicBezTo>
                  <a:cubicBezTo>
                    <a:pt x="178677" y="134366"/>
                    <a:pt x="178451" y="134569"/>
                    <a:pt x="178296" y="134700"/>
                  </a:cubicBezTo>
                  <a:cubicBezTo>
                    <a:pt x="178285" y="134709"/>
                    <a:pt x="178280" y="134714"/>
                    <a:pt x="178279" y="134714"/>
                  </a:cubicBezTo>
                  <a:cubicBezTo>
                    <a:pt x="178277" y="134714"/>
                    <a:pt x="178310" y="134682"/>
                    <a:pt x="178361" y="134632"/>
                  </a:cubicBezTo>
                  <a:lnTo>
                    <a:pt x="178361" y="134632"/>
                  </a:lnTo>
                  <a:cubicBezTo>
                    <a:pt x="177931" y="135025"/>
                    <a:pt x="177369" y="135561"/>
                    <a:pt x="176939" y="136057"/>
                  </a:cubicBezTo>
                  <a:cubicBezTo>
                    <a:pt x="176431" y="136593"/>
                    <a:pt x="176066" y="137050"/>
                    <a:pt x="176079" y="137050"/>
                  </a:cubicBezTo>
                  <a:cubicBezTo>
                    <a:pt x="176082" y="137050"/>
                    <a:pt x="176117" y="137012"/>
                    <a:pt x="176189" y="136926"/>
                  </a:cubicBezTo>
                  <a:lnTo>
                    <a:pt x="176189" y="136926"/>
                  </a:lnTo>
                  <a:cubicBezTo>
                    <a:pt x="175975" y="137200"/>
                    <a:pt x="175749" y="137462"/>
                    <a:pt x="175534" y="137724"/>
                  </a:cubicBezTo>
                  <a:cubicBezTo>
                    <a:pt x="175320" y="137998"/>
                    <a:pt x="175129" y="138272"/>
                    <a:pt x="174927" y="138533"/>
                  </a:cubicBezTo>
                  <a:cubicBezTo>
                    <a:pt x="174832" y="138664"/>
                    <a:pt x="174736" y="138807"/>
                    <a:pt x="174641" y="138938"/>
                  </a:cubicBezTo>
                  <a:cubicBezTo>
                    <a:pt x="174546" y="139069"/>
                    <a:pt x="174463" y="139212"/>
                    <a:pt x="174367" y="139343"/>
                  </a:cubicBezTo>
                  <a:cubicBezTo>
                    <a:pt x="174189" y="139617"/>
                    <a:pt x="174010" y="139879"/>
                    <a:pt x="173844" y="140141"/>
                  </a:cubicBezTo>
                  <a:cubicBezTo>
                    <a:pt x="173189" y="141224"/>
                    <a:pt x="172629" y="142272"/>
                    <a:pt x="172153" y="143272"/>
                  </a:cubicBezTo>
                  <a:cubicBezTo>
                    <a:pt x="172081" y="143439"/>
                    <a:pt x="171998" y="143629"/>
                    <a:pt x="171903" y="143844"/>
                  </a:cubicBezTo>
                  <a:cubicBezTo>
                    <a:pt x="171879" y="143891"/>
                    <a:pt x="171855" y="143951"/>
                    <a:pt x="171831" y="143998"/>
                  </a:cubicBezTo>
                  <a:cubicBezTo>
                    <a:pt x="171819" y="144034"/>
                    <a:pt x="171808" y="144046"/>
                    <a:pt x="171796" y="144070"/>
                  </a:cubicBezTo>
                  <a:cubicBezTo>
                    <a:pt x="171796" y="144094"/>
                    <a:pt x="171784" y="144106"/>
                    <a:pt x="171760" y="144129"/>
                  </a:cubicBezTo>
                  <a:cubicBezTo>
                    <a:pt x="171712" y="144201"/>
                    <a:pt x="171629" y="144248"/>
                    <a:pt x="171546" y="144284"/>
                  </a:cubicBezTo>
                  <a:cubicBezTo>
                    <a:pt x="171522" y="144296"/>
                    <a:pt x="171498" y="144296"/>
                    <a:pt x="171462" y="144308"/>
                  </a:cubicBezTo>
                  <a:lnTo>
                    <a:pt x="171391" y="144308"/>
                  </a:lnTo>
                  <a:cubicBezTo>
                    <a:pt x="171379" y="144314"/>
                    <a:pt x="171364" y="144317"/>
                    <a:pt x="171349" y="144317"/>
                  </a:cubicBezTo>
                  <a:cubicBezTo>
                    <a:pt x="171334" y="144317"/>
                    <a:pt x="171319" y="144314"/>
                    <a:pt x="171307" y="144308"/>
                  </a:cubicBezTo>
                  <a:lnTo>
                    <a:pt x="171236" y="144308"/>
                  </a:lnTo>
                  <a:cubicBezTo>
                    <a:pt x="171129" y="144284"/>
                    <a:pt x="171046" y="144237"/>
                    <a:pt x="170974" y="144165"/>
                  </a:cubicBezTo>
                  <a:cubicBezTo>
                    <a:pt x="170938" y="144129"/>
                    <a:pt x="170915" y="144082"/>
                    <a:pt x="170891" y="144034"/>
                  </a:cubicBezTo>
                  <a:cubicBezTo>
                    <a:pt x="170867" y="143987"/>
                    <a:pt x="170843" y="143915"/>
                    <a:pt x="170819" y="143856"/>
                  </a:cubicBezTo>
                  <a:cubicBezTo>
                    <a:pt x="170760" y="143736"/>
                    <a:pt x="170712" y="143606"/>
                    <a:pt x="170665" y="143486"/>
                  </a:cubicBezTo>
                  <a:cubicBezTo>
                    <a:pt x="170557" y="143236"/>
                    <a:pt x="170462" y="142998"/>
                    <a:pt x="170367" y="142772"/>
                  </a:cubicBezTo>
                  <a:cubicBezTo>
                    <a:pt x="170260" y="142558"/>
                    <a:pt x="170153" y="142355"/>
                    <a:pt x="170057" y="142177"/>
                  </a:cubicBezTo>
                  <a:cubicBezTo>
                    <a:pt x="169879" y="141820"/>
                    <a:pt x="169736" y="141558"/>
                    <a:pt x="169664" y="141474"/>
                  </a:cubicBezTo>
                  <a:lnTo>
                    <a:pt x="169664" y="141474"/>
                  </a:lnTo>
                  <a:cubicBezTo>
                    <a:pt x="169667" y="141477"/>
                    <a:pt x="169668" y="141478"/>
                    <a:pt x="169669" y="141478"/>
                  </a:cubicBezTo>
                  <a:cubicBezTo>
                    <a:pt x="169683" y="141478"/>
                    <a:pt x="169554" y="141234"/>
                    <a:pt x="169331" y="140843"/>
                  </a:cubicBezTo>
                  <a:cubicBezTo>
                    <a:pt x="169105" y="140427"/>
                    <a:pt x="168712" y="139879"/>
                    <a:pt x="168283" y="139284"/>
                  </a:cubicBezTo>
                  <a:cubicBezTo>
                    <a:pt x="168057" y="138998"/>
                    <a:pt x="167819" y="138700"/>
                    <a:pt x="167581" y="138402"/>
                  </a:cubicBezTo>
                  <a:cubicBezTo>
                    <a:pt x="167331" y="138117"/>
                    <a:pt x="167057" y="137843"/>
                    <a:pt x="166819" y="137569"/>
                  </a:cubicBezTo>
                  <a:cubicBezTo>
                    <a:pt x="166700" y="137438"/>
                    <a:pt x="166569" y="137319"/>
                    <a:pt x="166450" y="137200"/>
                  </a:cubicBezTo>
                  <a:cubicBezTo>
                    <a:pt x="166319" y="137081"/>
                    <a:pt x="166200" y="136974"/>
                    <a:pt x="166093" y="136867"/>
                  </a:cubicBezTo>
                  <a:cubicBezTo>
                    <a:pt x="165985" y="136759"/>
                    <a:pt x="165878" y="136664"/>
                    <a:pt x="165783" y="136569"/>
                  </a:cubicBezTo>
                  <a:cubicBezTo>
                    <a:pt x="165676" y="136486"/>
                    <a:pt x="165581" y="136402"/>
                    <a:pt x="165497" y="136331"/>
                  </a:cubicBezTo>
                  <a:lnTo>
                    <a:pt x="165497" y="136331"/>
                  </a:lnTo>
                  <a:cubicBezTo>
                    <a:pt x="165553" y="136375"/>
                    <a:pt x="165579" y="136395"/>
                    <a:pt x="165582" y="136395"/>
                  </a:cubicBezTo>
                  <a:cubicBezTo>
                    <a:pt x="165598" y="136395"/>
                    <a:pt x="164745" y="135668"/>
                    <a:pt x="164776" y="135668"/>
                  </a:cubicBezTo>
                  <a:cubicBezTo>
                    <a:pt x="164782" y="135668"/>
                    <a:pt x="164816" y="135691"/>
                    <a:pt x="164890" y="135747"/>
                  </a:cubicBezTo>
                  <a:cubicBezTo>
                    <a:pt x="164688" y="135593"/>
                    <a:pt x="164497" y="135450"/>
                    <a:pt x="164295" y="135295"/>
                  </a:cubicBezTo>
                  <a:cubicBezTo>
                    <a:pt x="164104" y="135152"/>
                    <a:pt x="163926" y="134997"/>
                    <a:pt x="163735" y="134878"/>
                  </a:cubicBezTo>
                  <a:cubicBezTo>
                    <a:pt x="163366" y="134628"/>
                    <a:pt x="163033" y="134390"/>
                    <a:pt x="162747" y="134211"/>
                  </a:cubicBezTo>
                  <a:cubicBezTo>
                    <a:pt x="162284" y="133941"/>
                    <a:pt x="161977" y="133765"/>
                    <a:pt x="161953" y="133765"/>
                  </a:cubicBezTo>
                  <a:cubicBezTo>
                    <a:pt x="161948" y="133765"/>
                    <a:pt x="161958" y="133774"/>
                    <a:pt x="161985" y="133795"/>
                  </a:cubicBezTo>
                  <a:cubicBezTo>
                    <a:pt x="160425" y="132807"/>
                    <a:pt x="158711" y="132056"/>
                    <a:pt x="157151" y="131485"/>
                  </a:cubicBezTo>
                  <a:cubicBezTo>
                    <a:pt x="155603" y="130913"/>
                    <a:pt x="154198" y="130532"/>
                    <a:pt x="153210" y="130223"/>
                  </a:cubicBezTo>
                  <a:cubicBezTo>
                    <a:pt x="150317" y="129520"/>
                    <a:pt x="147471" y="129104"/>
                    <a:pt x="144673" y="128997"/>
                  </a:cubicBezTo>
                  <a:lnTo>
                    <a:pt x="144471" y="128997"/>
                  </a:lnTo>
                  <a:lnTo>
                    <a:pt x="144399" y="129008"/>
                  </a:lnTo>
                  <a:lnTo>
                    <a:pt x="144149" y="129020"/>
                  </a:lnTo>
                  <a:cubicBezTo>
                    <a:pt x="143971" y="129032"/>
                    <a:pt x="143804" y="129044"/>
                    <a:pt x="143625" y="129056"/>
                  </a:cubicBezTo>
                  <a:cubicBezTo>
                    <a:pt x="143280" y="129080"/>
                    <a:pt x="142935" y="129104"/>
                    <a:pt x="142602" y="129128"/>
                  </a:cubicBezTo>
                  <a:cubicBezTo>
                    <a:pt x="141911" y="129175"/>
                    <a:pt x="141232" y="129223"/>
                    <a:pt x="140554" y="129270"/>
                  </a:cubicBezTo>
                  <a:cubicBezTo>
                    <a:pt x="139196" y="129366"/>
                    <a:pt x="137863" y="129449"/>
                    <a:pt x="136529" y="129544"/>
                  </a:cubicBezTo>
                  <a:cubicBezTo>
                    <a:pt x="136720" y="129461"/>
                    <a:pt x="142411" y="129151"/>
                    <a:pt x="142185" y="129104"/>
                  </a:cubicBezTo>
                  <a:lnTo>
                    <a:pt x="142185" y="129104"/>
                  </a:lnTo>
                  <a:cubicBezTo>
                    <a:pt x="139661" y="129282"/>
                    <a:pt x="137672" y="129425"/>
                    <a:pt x="135684" y="129580"/>
                  </a:cubicBezTo>
                  <a:cubicBezTo>
                    <a:pt x="133708" y="129747"/>
                    <a:pt x="131731" y="129925"/>
                    <a:pt x="129231" y="130151"/>
                  </a:cubicBezTo>
                  <a:cubicBezTo>
                    <a:pt x="128966" y="130173"/>
                    <a:pt x="128839" y="130182"/>
                    <a:pt x="128809" y="130182"/>
                  </a:cubicBezTo>
                  <a:cubicBezTo>
                    <a:pt x="128694" y="130182"/>
                    <a:pt x="130047" y="130046"/>
                    <a:pt x="130398" y="130009"/>
                  </a:cubicBezTo>
                  <a:lnTo>
                    <a:pt x="130398" y="130009"/>
                  </a:lnTo>
                  <a:cubicBezTo>
                    <a:pt x="125490" y="130426"/>
                    <a:pt x="120910" y="130957"/>
                    <a:pt x="116548" y="131469"/>
                  </a:cubicBezTo>
                  <a:lnTo>
                    <a:pt x="116548" y="131469"/>
                  </a:lnTo>
                  <a:cubicBezTo>
                    <a:pt x="116693" y="131449"/>
                    <a:pt x="116867" y="131422"/>
                    <a:pt x="117050" y="131401"/>
                  </a:cubicBezTo>
                  <a:lnTo>
                    <a:pt x="117050" y="131401"/>
                  </a:lnTo>
                  <a:cubicBezTo>
                    <a:pt x="116184" y="131494"/>
                    <a:pt x="115102" y="131605"/>
                    <a:pt x="115205" y="131628"/>
                  </a:cubicBezTo>
                  <a:cubicBezTo>
                    <a:pt x="115205" y="131628"/>
                    <a:pt x="115420" y="131592"/>
                    <a:pt x="115634" y="131568"/>
                  </a:cubicBezTo>
                  <a:lnTo>
                    <a:pt x="116062" y="131521"/>
                  </a:lnTo>
                  <a:cubicBezTo>
                    <a:pt x="116189" y="131512"/>
                    <a:pt x="116265" y="131508"/>
                    <a:pt x="116298" y="131508"/>
                  </a:cubicBezTo>
                  <a:cubicBezTo>
                    <a:pt x="116359" y="131508"/>
                    <a:pt x="116279" y="131521"/>
                    <a:pt x="116110" y="131544"/>
                  </a:cubicBezTo>
                  <a:cubicBezTo>
                    <a:pt x="115848" y="131592"/>
                    <a:pt x="115360" y="131652"/>
                    <a:pt x="114836" y="131735"/>
                  </a:cubicBezTo>
                  <a:cubicBezTo>
                    <a:pt x="113765" y="131902"/>
                    <a:pt x="112503" y="132092"/>
                    <a:pt x="112431" y="132104"/>
                  </a:cubicBezTo>
                  <a:cubicBezTo>
                    <a:pt x="112650" y="132062"/>
                    <a:pt x="112707" y="132044"/>
                    <a:pt x="112653" y="132044"/>
                  </a:cubicBezTo>
                  <a:cubicBezTo>
                    <a:pt x="112419" y="132044"/>
                    <a:pt x="110090" y="132369"/>
                    <a:pt x="109840" y="132369"/>
                  </a:cubicBezTo>
                  <a:cubicBezTo>
                    <a:pt x="109760" y="132369"/>
                    <a:pt x="109895" y="132336"/>
                    <a:pt x="110383" y="132247"/>
                  </a:cubicBezTo>
                  <a:lnTo>
                    <a:pt x="110383" y="132247"/>
                  </a:lnTo>
                  <a:cubicBezTo>
                    <a:pt x="109800" y="132330"/>
                    <a:pt x="109074" y="132437"/>
                    <a:pt x="109216" y="132449"/>
                  </a:cubicBezTo>
                  <a:cubicBezTo>
                    <a:pt x="108778" y="132504"/>
                    <a:pt x="108492" y="132537"/>
                    <a:pt x="108432" y="132537"/>
                  </a:cubicBezTo>
                  <a:cubicBezTo>
                    <a:pt x="108375" y="132537"/>
                    <a:pt x="108524" y="132507"/>
                    <a:pt x="108943" y="132437"/>
                  </a:cubicBezTo>
                  <a:lnTo>
                    <a:pt x="108943" y="132437"/>
                  </a:lnTo>
                  <a:cubicBezTo>
                    <a:pt x="107371" y="132652"/>
                    <a:pt x="106871" y="132735"/>
                    <a:pt x="106395" y="132807"/>
                  </a:cubicBezTo>
                  <a:cubicBezTo>
                    <a:pt x="105930" y="132890"/>
                    <a:pt x="105502" y="132938"/>
                    <a:pt x="104073" y="133152"/>
                  </a:cubicBezTo>
                  <a:cubicBezTo>
                    <a:pt x="104085" y="133140"/>
                    <a:pt x="104656" y="133045"/>
                    <a:pt x="104954" y="132985"/>
                  </a:cubicBezTo>
                  <a:lnTo>
                    <a:pt x="104954" y="132985"/>
                  </a:lnTo>
                  <a:cubicBezTo>
                    <a:pt x="103513" y="133235"/>
                    <a:pt x="102073" y="133485"/>
                    <a:pt x="99668" y="133842"/>
                  </a:cubicBezTo>
                  <a:cubicBezTo>
                    <a:pt x="99778" y="133815"/>
                    <a:pt x="99632" y="133830"/>
                    <a:pt x="99896" y="133789"/>
                  </a:cubicBezTo>
                  <a:lnTo>
                    <a:pt x="99896" y="133789"/>
                  </a:lnTo>
                  <a:cubicBezTo>
                    <a:pt x="97977" y="134079"/>
                    <a:pt x="96325" y="134359"/>
                    <a:pt x="94619" y="134628"/>
                  </a:cubicBezTo>
                  <a:cubicBezTo>
                    <a:pt x="92821" y="134950"/>
                    <a:pt x="90976" y="135283"/>
                    <a:pt x="88714" y="135652"/>
                  </a:cubicBezTo>
                  <a:cubicBezTo>
                    <a:pt x="88993" y="135592"/>
                    <a:pt x="89085" y="135568"/>
                    <a:pt x="89056" y="135568"/>
                  </a:cubicBezTo>
                  <a:cubicBezTo>
                    <a:pt x="88947" y="135568"/>
                    <a:pt x="87176" y="135890"/>
                    <a:pt x="86937" y="135890"/>
                  </a:cubicBezTo>
                  <a:cubicBezTo>
                    <a:pt x="86934" y="135890"/>
                    <a:pt x="86931" y="135890"/>
                    <a:pt x="86928" y="135890"/>
                  </a:cubicBezTo>
                  <a:lnTo>
                    <a:pt x="84499" y="136319"/>
                  </a:lnTo>
                  <a:lnTo>
                    <a:pt x="85475" y="136176"/>
                  </a:lnTo>
                  <a:lnTo>
                    <a:pt x="85475" y="136176"/>
                  </a:lnTo>
                  <a:cubicBezTo>
                    <a:pt x="84951" y="136271"/>
                    <a:pt x="84428" y="136367"/>
                    <a:pt x="83928" y="136450"/>
                  </a:cubicBezTo>
                  <a:cubicBezTo>
                    <a:pt x="83427" y="136545"/>
                    <a:pt x="82939" y="136640"/>
                    <a:pt x="82463" y="136736"/>
                  </a:cubicBezTo>
                  <a:cubicBezTo>
                    <a:pt x="81499" y="136926"/>
                    <a:pt x="80582" y="137105"/>
                    <a:pt x="79665" y="137271"/>
                  </a:cubicBezTo>
                  <a:lnTo>
                    <a:pt x="81237" y="136950"/>
                  </a:lnTo>
                  <a:lnTo>
                    <a:pt x="77260" y="137712"/>
                  </a:lnTo>
                  <a:lnTo>
                    <a:pt x="77260" y="137712"/>
                  </a:lnTo>
                  <a:lnTo>
                    <a:pt x="79522" y="137307"/>
                  </a:lnTo>
                  <a:lnTo>
                    <a:pt x="79522" y="137307"/>
                  </a:lnTo>
                  <a:cubicBezTo>
                    <a:pt x="77379" y="137748"/>
                    <a:pt x="79760" y="137331"/>
                    <a:pt x="76939" y="137855"/>
                  </a:cubicBezTo>
                  <a:cubicBezTo>
                    <a:pt x="76996" y="137843"/>
                    <a:pt x="77020" y="137837"/>
                    <a:pt x="77017" y="137837"/>
                  </a:cubicBezTo>
                  <a:cubicBezTo>
                    <a:pt x="76986" y="137837"/>
                    <a:pt x="74707" y="138278"/>
                    <a:pt x="73700" y="138438"/>
                  </a:cubicBezTo>
                  <a:lnTo>
                    <a:pt x="73712" y="138426"/>
                  </a:lnTo>
                  <a:lnTo>
                    <a:pt x="73712" y="138426"/>
                  </a:lnTo>
                  <a:cubicBezTo>
                    <a:pt x="73188" y="138533"/>
                    <a:pt x="72664" y="138653"/>
                    <a:pt x="72069" y="138772"/>
                  </a:cubicBezTo>
                  <a:cubicBezTo>
                    <a:pt x="71474" y="138903"/>
                    <a:pt x="70807" y="139034"/>
                    <a:pt x="70033" y="139188"/>
                  </a:cubicBezTo>
                  <a:cubicBezTo>
                    <a:pt x="69969" y="139199"/>
                    <a:pt x="69932" y="139204"/>
                    <a:pt x="69914" y="139204"/>
                  </a:cubicBezTo>
                  <a:cubicBezTo>
                    <a:pt x="69828" y="139204"/>
                    <a:pt x="70188" y="139098"/>
                    <a:pt x="70133" y="139098"/>
                  </a:cubicBezTo>
                  <a:cubicBezTo>
                    <a:pt x="70125" y="139098"/>
                    <a:pt x="70109" y="139100"/>
                    <a:pt x="70081" y="139105"/>
                  </a:cubicBezTo>
                  <a:cubicBezTo>
                    <a:pt x="69100" y="139356"/>
                    <a:pt x="65456" y="140076"/>
                    <a:pt x="64019" y="140408"/>
                  </a:cubicBezTo>
                  <a:lnTo>
                    <a:pt x="64019" y="140408"/>
                  </a:lnTo>
                  <a:cubicBezTo>
                    <a:pt x="64210" y="140360"/>
                    <a:pt x="64249" y="140336"/>
                    <a:pt x="64204" y="140336"/>
                  </a:cubicBezTo>
                  <a:cubicBezTo>
                    <a:pt x="64190" y="140336"/>
                    <a:pt x="64168" y="140338"/>
                    <a:pt x="64139" y="140343"/>
                  </a:cubicBezTo>
                  <a:lnTo>
                    <a:pt x="63282" y="140558"/>
                  </a:lnTo>
                  <a:cubicBezTo>
                    <a:pt x="62608" y="140689"/>
                    <a:pt x="62331" y="140741"/>
                    <a:pt x="62275" y="140741"/>
                  </a:cubicBezTo>
                  <a:cubicBezTo>
                    <a:pt x="62250" y="140741"/>
                    <a:pt x="62270" y="140731"/>
                    <a:pt x="62318" y="140712"/>
                  </a:cubicBezTo>
                  <a:lnTo>
                    <a:pt x="62318" y="140712"/>
                  </a:lnTo>
                  <a:cubicBezTo>
                    <a:pt x="61239" y="140934"/>
                    <a:pt x="61074" y="140978"/>
                    <a:pt x="61128" y="140978"/>
                  </a:cubicBezTo>
                  <a:cubicBezTo>
                    <a:pt x="61164" y="140978"/>
                    <a:pt x="61293" y="140959"/>
                    <a:pt x="61322" y="140959"/>
                  </a:cubicBezTo>
                  <a:cubicBezTo>
                    <a:pt x="61370" y="140959"/>
                    <a:pt x="61142" y="141011"/>
                    <a:pt x="59758" y="141284"/>
                  </a:cubicBezTo>
                  <a:cubicBezTo>
                    <a:pt x="60032" y="141224"/>
                    <a:pt x="59901" y="141248"/>
                    <a:pt x="60472" y="141117"/>
                  </a:cubicBezTo>
                  <a:lnTo>
                    <a:pt x="60472" y="141117"/>
                  </a:lnTo>
                  <a:cubicBezTo>
                    <a:pt x="56972" y="141843"/>
                    <a:pt x="53686" y="142463"/>
                    <a:pt x="50423" y="142891"/>
                  </a:cubicBezTo>
                  <a:cubicBezTo>
                    <a:pt x="50351" y="142896"/>
                    <a:pt x="50306" y="142899"/>
                    <a:pt x="50282" y="142899"/>
                  </a:cubicBezTo>
                  <a:cubicBezTo>
                    <a:pt x="50145" y="142899"/>
                    <a:pt x="50751" y="142818"/>
                    <a:pt x="51340" y="142736"/>
                  </a:cubicBezTo>
                  <a:cubicBezTo>
                    <a:pt x="51903" y="142650"/>
                    <a:pt x="52444" y="142565"/>
                    <a:pt x="52353" y="142565"/>
                  </a:cubicBezTo>
                  <a:cubicBezTo>
                    <a:pt x="52331" y="142565"/>
                    <a:pt x="52270" y="142570"/>
                    <a:pt x="52162" y="142582"/>
                  </a:cubicBezTo>
                  <a:cubicBezTo>
                    <a:pt x="51864" y="142629"/>
                    <a:pt x="51578" y="142677"/>
                    <a:pt x="51281" y="142724"/>
                  </a:cubicBezTo>
                  <a:cubicBezTo>
                    <a:pt x="50983" y="142760"/>
                    <a:pt x="50685" y="142808"/>
                    <a:pt x="50388" y="142844"/>
                  </a:cubicBezTo>
                  <a:cubicBezTo>
                    <a:pt x="49792" y="142927"/>
                    <a:pt x="49197" y="143010"/>
                    <a:pt x="48590" y="143094"/>
                  </a:cubicBezTo>
                  <a:cubicBezTo>
                    <a:pt x="48292" y="143129"/>
                    <a:pt x="47983" y="143165"/>
                    <a:pt x="47685" y="143201"/>
                  </a:cubicBezTo>
                  <a:lnTo>
                    <a:pt x="46780" y="143296"/>
                  </a:lnTo>
                  <a:lnTo>
                    <a:pt x="45863" y="143403"/>
                  </a:lnTo>
                  <a:cubicBezTo>
                    <a:pt x="45566" y="143439"/>
                    <a:pt x="45268" y="143463"/>
                    <a:pt x="44958" y="143486"/>
                  </a:cubicBezTo>
                  <a:cubicBezTo>
                    <a:pt x="43744" y="143582"/>
                    <a:pt x="42541" y="143701"/>
                    <a:pt x="41339" y="143748"/>
                  </a:cubicBezTo>
                  <a:cubicBezTo>
                    <a:pt x="40744" y="143784"/>
                    <a:pt x="40148" y="143820"/>
                    <a:pt x="39565" y="143832"/>
                  </a:cubicBezTo>
                  <a:cubicBezTo>
                    <a:pt x="38981" y="143844"/>
                    <a:pt x="38398" y="143856"/>
                    <a:pt x="37827" y="143856"/>
                  </a:cubicBezTo>
                  <a:lnTo>
                    <a:pt x="38684" y="143856"/>
                  </a:lnTo>
                  <a:cubicBezTo>
                    <a:pt x="38517" y="143879"/>
                    <a:pt x="38231" y="143891"/>
                    <a:pt x="37838" y="143891"/>
                  </a:cubicBezTo>
                  <a:cubicBezTo>
                    <a:pt x="37648" y="143891"/>
                    <a:pt x="37434" y="143903"/>
                    <a:pt x="37195" y="143903"/>
                  </a:cubicBezTo>
                  <a:cubicBezTo>
                    <a:pt x="36957" y="143903"/>
                    <a:pt x="36707" y="143891"/>
                    <a:pt x="36445" y="143891"/>
                  </a:cubicBezTo>
                  <a:cubicBezTo>
                    <a:pt x="35910" y="143879"/>
                    <a:pt x="35326" y="143856"/>
                    <a:pt x="34731" y="143832"/>
                  </a:cubicBezTo>
                  <a:cubicBezTo>
                    <a:pt x="34142" y="143808"/>
                    <a:pt x="33542" y="143785"/>
                    <a:pt x="32965" y="143761"/>
                  </a:cubicBezTo>
                  <a:lnTo>
                    <a:pt x="32965" y="143761"/>
                  </a:lnTo>
                  <a:cubicBezTo>
                    <a:pt x="33099" y="143766"/>
                    <a:pt x="33210" y="143768"/>
                    <a:pt x="33301" y="143768"/>
                  </a:cubicBezTo>
                  <a:cubicBezTo>
                    <a:pt x="33585" y="143768"/>
                    <a:pt x="33656" y="143748"/>
                    <a:pt x="33540" y="143748"/>
                  </a:cubicBezTo>
                  <a:cubicBezTo>
                    <a:pt x="31969" y="143665"/>
                    <a:pt x="30373" y="143534"/>
                    <a:pt x="28575" y="143320"/>
                  </a:cubicBezTo>
                  <a:cubicBezTo>
                    <a:pt x="26778" y="143094"/>
                    <a:pt x="24789" y="142784"/>
                    <a:pt x="22491" y="142201"/>
                  </a:cubicBezTo>
                  <a:lnTo>
                    <a:pt x="22491" y="142201"/>
                  </a:lnTo>
                  <a:cubicBezTo>
                    <a:pt x="22491" y="142201"/>
                    <a:pt x="22634" y="142224"/>
                    <a:pt x="22777" y="142260"/>
                  </a:cubicBezTo>
                  <a:cubicBezTo>
                    <a:pt x="22848" y="142284"/>
                    <a:pt x="22920" y="142296"/>
                    <a:pt x="22968" y="142308"/>
                  </a:cubicBezTo>
                  <a:cubicBezTo>
                    <a:pt x="23027" y="142320"/>
                    <a:pt x="23063" y="142320"/>
                    <a:pt x="23063" y="142320"/>
                  </a:cubicBezTo>
                  <a:cubicBezTo>
                    <a:pt x="22610" y="142201"/>
                    <a:pt x="22098" y="142070"/>
                    <a:pt x="21539" y="141915"/>
                  </a:cubicBezTo>
                  <a:cubicBezTo>
                    <a:pt x="21265" y="141831"/>
                    <a:pt x="20979" y="141748"/>
                    <a:pt x="20693" y="141653"/>
                  </a:cubicBezTo>
                  <a:cubicBezTo>
                    <a:pt x="20408" y="141570"/>
                    <a:pt x="20110" y="141486"/>
                    <a:pt x="19824" y="141379"/>
                  </a:cubicBezTo>
                  <a:cubicBezTo>
                    <a:pt x="19527" y="141272"/>
                    <a:pt x="19241" y="141177"/>
                    <a:pt x="18943" y="141069"/>
                  </a:cubicBezTo>
                  <a:cubicBezTo>
                    <a:pt x="18800" y="141022"/>
                    <a:pt x="18657" y="140962"/>
                    <a:pt x="18515" y="140915"/>
                  </a:cubicBezTo>
                  <a:cubicBezTo>
                    <a:pt x="18372" y="140855"/>
                    <a:pt x="18241" y="140808"/>
                    <a:pt x="18098" y="140748"/>
                  </a:cubicBezTo>
                  <a:cubicBezTo>
                    <a:pt x="17550" y="140522"/>
                    <a:pt x="17026" y="140319"/>
                    <a:pt x="16574" y="140093"/>
                  </a:cubicBezTo>
                  <a:cubicBezTo>
                    <a:pt x="16312" y="139974"/>
                    <a:pt x="15907" y="139807"/>
                    <a:pt x="15657" y="139688"/>
                  </a:cubicBezTo>
                  <a:cubicBezTo>
                    <a:pt x="15531" y="139625"/>
                    <a:pt x="15442" y="139582"/>
                    <a:pt x="15431" y="139582"/>
                  </a:cubicBezTo>
                  <a:cubicBezTo>
                    <a:pt x="15422" y="139582"/>
                    <a:pt x="15476" y="139616"/>
                    <a:pt x="15621" y="139700"/>
                  </a:cubicBezTo>
                  <a:cubicBezTo>
                    <a:pt x="15276" y="139510"/>
                    <a:pt x="14943" y="139331"/>
                    <a:pt x="14609" y="139141"/>
                  </a:cubicBezTo>
                  <a:lnTo>
                    <a:pt x="14359" y="139010"/>
                  </a:lnTo>
                  <a:cubicBezTo>
                    <a:pt x="14276" y="138962"/>
                    <a:pt x="14205" y="138903"/>
                    <a:pt x="14121" y="138855"/>
                  </a:cubicBezTo>
                  <a:cubicBezTo>
                    <a:pt x="13954" y="138760"/>
                    <a:pt x="13800" y="138653"/>
                    <a:pt x="13633" y="138557"/>
                  </a:cubicBezTo>
                  <a:cubicBezTo>
                    <a:pt x="13478" y="138462"/>
                    <a:pt x="13323" y="138355"/>
                    <a:pt x="13157" y="138260"/>
                  </a:cubicBezTo>
                  <a:lnTo>
                    <a:pt x="12919" y="138117"/>
                  </a:lnTo>
                  <a:cubicBezTo>
                    <a:pt x="12847" y="138069"/>
                    <a:pt x="12776" y="138010"/>
                    <a:pt x="12692" y="137950"/>
                  </a:cubicBezTo>
                  <a:cubicBezTo>
                    <a:pt x="12395" y="137736"/>
                    <a:pt x="12085" y="137521"/>
                    <a:pt x="11788" y="137307"/>
                  </a:cubicBezTo>
                  <a:cubicBezTo>
                    <a:pt x="11216" y="136855"/>
                    <a:pt x="10633" y="136402"/>
                    <a:pt x="10121" y="135902"/>
                  </a:cubicBezTo>
                  <a:cubicBezTo>
                    <a:pt x="9585" y="135414"/>
                    <a:pt x="9109" y="134878"/>
                    <a:pt x="8668" y="134319"/>
                  </a:cubicBezTo>
                  <a:lnTo>
                    <a:pt x="8513" y="134116"/>
                  </a:lnTo>
                  <a:lnTo>
                    <a:pt x="8359" y="133890"/>
                  </a:lnTo>
                  <a:lnTo>
                    <a:pt x="8287" y="133783"/>
                  </a:lnTo>
                  <a:cubicBezTo>
                    <a:pt x="8275" y="133759"/>
                    <a:pt x="8263" y="133747"/>
                    <a:pt x="8239" y="133723"/>
                  </a:cubicBezTo>
                  <a:lnTo>
                    <a:pt x="8204" y="133664"/>
                  </a:lnTo>
                  <a:lnTo>
                    <a:pt x="8037" y="133461"/>
                  </a:lnTo>
                  <a:lnTo>
                    <a:pt x="7870" y="133259"/>
                  </a:lnTo>
                  <a:lnTo>
                    <a:pt x="7728" y="133045"/>
                  </a:lnTo>
                  <a:cubicBezTo>
                    <a:pt x="7620" y="132890"/>
                    <a:pt x="7513" y="132759"/>
                    <a:pt x="7430" y="132604"/>
                  </a:cubicBezTo>
                  <a:cubicBezTo>
                    <a:pt x="7037" y="132021"/>
                    <a:pt x="6715" y="131402"/>
                    <a:pt x="6406" y="130782"/>
                  </a:cubicBezTo>
                  <a:cubicBezTo>
                    <a:pt x="5808" y="129552"/>
                    <a:pt x="5337" y="128275"/>
                    <a:pt x="4948" y="126986"/>
                  </a:cubicBezTo>
                  <a:lnTo>
                    <a:pt x="4948" y="126986"/>
                  </a:lnTo>
                  <a:cubicBezTo>
                    <a:pt x="5041" y="127291"/>
                    <a:pt x="5161" y="127619"/>
                    <a:pt x="5239" y="127842"/>
                  </a:cubicBezTo>
                  <a:cubicBezTo>
                    <a:pt x="5288" y="127973"/>
                    <a:pt x="5320" y="128056"/>
                    <a:pt x="5322" y="128056"/>
                  </a:cubicBezTo>
                  <a:cubicBezTo>
                    <a:pt x="5324" y="128056"/>
                    <a:pt x="5310" y="128013"/>
                    <a:pt x="5275" y="127913"/>
                  </a:cubicBezTo>
                  <a:cubicBezTo>
                    <a:pt x="5275" y="127913"/>
                    <a:pt x="5180" y="127627"/>
                    <a:pt x="5037" y="127223"/>
                  </a:cubicBezTo>
                  <a:cubicBezTo>
                    <a:pt x="4965" y="127020"/>
                    <a:pt x="4894" y="126770"/>
                    <a:pt x="4810" y="126508"/>
                  </a:cubicBezTo>
                  <a:cubicBezTo>
                    <a:pt x="4727" y="126246"/>
                    <a:pt x="4644" y="125972"/>
                    <a:pt x="4560" y="125687"/>
                  </a:cubicBezTo>
                  <a:cubicBezTo>
                    <a:pt x="4394" y="125139"/>
                    <a:pt x="4251" y="124567"/>
                    <a:pt x="4144" y="124151"/>
                  </a:cubicBezTo>
                  <a:cubicBezTo>
                    <a:pt x="4037" y="123722"/>
                    <a:pt x="3965" y="123448"/>
                    <a:pt x="3965" y="123448"/>
                  </a:cubicBezTo>
                  <a:lnTo>
                    <a:pt x="3965" y="123448"/>
                  </a:lnTo>
                  <a:cubicBezTo>
                    <a:pt x="4025" y="123805"/>
                    <a:pt x="4084" y="124044"/>
                    <a:pt x="4310" y="124996"/>
                  </a:cubicBezTo>
                  <a:cubicBezTo>
                    <a:pt x="4132" y="124436"/>
                    <a:pt x="3798" y="123163"/>
                    <a:pt x="3548" y="122031"/>
                  </a:cubicBezTo>
                  <a:lnTo>
                    <a:pt x="3548" y="122031"/>
                  </a:lnTo>
                  <a:cubicBezTo>
                    <a:pt x="3700" y="122662"/>
                    <a:pt x="3762" y="122898"/>
                    <a:pt x="3770" y="122898"/>
                  </a:cubicBezTo>
                  <a:cubicBezTo>
                    <a:pt x="3790" y="122898"/>
                    <a:pt x="3544" y="121723"/>
                    <a:pt x="3429" y="121115"/>
                  </a:cubicBezTo>
                  <a:lnTo>
                    <a:pt x="3429" y="121115"/>
                  </a:lnTo>
                  <a:cubicBezTo>
                    <a:pt x="3434" y="121143"/>
                    <a:pt x="3435" y="121154"/>
                    <a:pt x="3434" y="121154"/>
                  </a:cubicBezTo>
                  <a:cubicBezTo>
                    <a:pt x="3428" y="121154"/>
                    <a:pt x="3394" y="121020"/>
                    <a:pt x="3384" y="121020"/>
                  </a:cubicBezTo>
                  <a:cubicBezTo>
                    <a:pt x="3383" y="121020"/>
                    <a:pt x="3382" y="121023"/>
                    <a:pt x="3382" y="121031"/>
                  </a:cubicBezTo>
                  <a:cubicBezTo>
                    <a:pt x="3179" y="119841"/>
                    <a:pt x="3144" y="119734"/>
                    <a:pt x="3084" y="119531"/>
                  </a:cubicBezTo>
                  <a:cubicBezTo>
                    <a:pt x="3036" y="119329"/>
                    <a:pt x="2941" y="119007"/>
                    <a:pt x="2691" y="117364"/>
                  </a:cubicBezTo>
                  <a:lnTo>
                    <a:pt x="2691" y="117364"/>
                  </a:lnTo>
                  <a:lnTo>
                    <a:pt x="2739" y="117543"/>
                  </a:lnTo>
                  <a:cubicBezTo>
                    <a:pt x="2524" y="116316"/>
                    <a:pt x="2334" y="115173"/>
                    <a:pt x="2167" y="113852"/>
                  </a:cubicBezTo>
                  <a:cubicBezTo>
                    <a:pt x="2163" y="113779"/>
                    <a:pt x="2162" y="113747"/>
                    <a:pt x="2166" y="113747"/>
                  </a:cubicBezTo>
                  <a:cubicBezTo>
                    <a:pt x="2187" y="113747"/>
                    <a:pt x="2364" y="115171"/>
                    <a:pt x="2405" y="115233"/>
                  </a:cubicBezTo>
                  <a:cubicBezTo>
                    <a:pt x="2132" y="113376"/>
                    <a:pt x="1846" y="111554"/>
                    <a:pt x="1703" y="109851"/>
                  </a:cubicBezTo>
                  <a:lnTo>
                    <a:pt x="1703" y="109851"/>
                  </a:lnTo>
                  <a:cubicBezTo>
                    <a:pt x="1798" y="110649"/>
                    <a:pt x="1929" y="111792"/>
                    <a:pt x="2036" y="112590"/>
                  </a:cubicBezTo>
                  <a:cubicBezTo>
                    <a:pt x="1941" y="111661"/>
                    <a:pt x="1893" y="111149"/>
                    <a:pt x="1846" y="110697"/>
                  </a:cubicBezTo>
                  <a:cubicBezTo>
                    <a:pt x="1798" y="110232"/>
                    <a:pt x="1762" y="109839"/>
                    <a:pt x="1691" y="109149"/>
                  </a:cubicBezTo>
                  <a:lnTo>
                    <a:pt x="1691" y="109149"/>
                  </a:lnTo>
                  <a:lnTo>
                    <a:pt x="1703" y="109292"/>
                  </a:lnTo>
                  <a:cubicBezTo>
                    <a:pt x="1703" y="109292"/>
                    <a:pt x="1620" y="108494"/>
                    <a:pt x="1560" y="107696"/>
                  </a:cubicBezTo>
                  <a:cubicBezTo>
                    <a:pt x="1524" y="107303"/>
                    <a:pt x="1489" y="106899"/>
                    <a:pt x="1465" y="106601"/>
                  </a:cubicBezTo>
                  <a:cubicBezTo>
                    <a:pt x="1441" y="106303"/>
                    <a:pt x="1417" y="106113"/>
                    <a:pt x="1417" y="106113"/>
                  </a:cubicBezTo>
                  <a:lnTo>
                    <a:pt x="1417" y="106113"/>
                  </a:lnTo>
                  <a:lnTo>
                    <a:pt x="1477" y="106922"/>
                  </a:lnTo>
                  <a:cubicBezTo>
                    <a:pt x="1177" y="104654"/>
                    <a:pt x="1067" y="102297"/>
                    <a:pt x="823" y="99269"/>
                  </a:cubicBezTo>
                  <a:lnTo>
                    <a:pt x="823" y="99269"/>
                  </a:lnTo>
                  <a:cubicBezTo>
                    <a:pt x="899" y="100198"/>
                    <a:pt x="927" y="100487"/>
                    <a:pt x="934" y="100487"/>
                  </a:cubicBezTo>
                  <a:cubicBezTo>
                    <a:pt x="946" y="100487"/>
                    <a:pt x="900" y="99691"/>
                    <a:pt x="922" y="99691"/>
                  </a:cubicBezTo>
                  <a:cubicBezTo>
                    <a:pt x="924" y="99691"/>
                    <a:pt x="926" y="99696"/>
                    <a:pt x="929" y="99707"/>
                  </a:cubicBezTo>
                  <a:cubicBezTo>
                    <a:pt x="887" y="98993"/>
                    <a:pt x="845" y="97945"/>
                    <a:pt x="860" y="97945"/>
                  </a:cubicBezTo>
                  <a:cubicBezTo>
                    <a:pt x="862" y="97945"/>
                    <a:pt x="865" y="97964"/>
                    <a:pt x="870" y="98005"/>
                  </a:cubicBezTo>
                  <a:cubicBezTo>
                    <a:pt x="739" y="96516"/>
                    <a:pt x="762" y="95504"/>
                    <a:pt x="619" y="93385"/>
                  </a:cubicBezTo>
                  <a:cubicBezTo>
                    <a:pt x="630" y="93300"/>
                    <a:pt x="564" y="92072"/>
                    <a:pt x="594" y="92072"/>
                  </a:cubicBezTo>
                  <a:cubicBezTo>
                    <a:pt x="597" y="92072"/>
                    <a:pt x="601" y="92088"/>
                    <a:pt x="608" y="92123"/>
                  </a:cubicBezTo>
                  <a:cubicBezTo>
                    <a:pt x="580" y="91555"/>
                    <a:pt x="567" y="91357"/>
                    <a:pt x="563" y="91357"/>
                  </a:cubicBezTo>
                  <a:lnTo>
                    <a:pt x="563" y="91357"/>
                  </a:lnTo>
                  <a:cubicBezTo>
                    <a:pt x="552" y="91357"/>
                    <a:pt x="585" y="92429"/>
                    <a:pt x="574" y="92429"/>
                  </a:cubicBezTo>
                  <a:cubicBezTo>
                    <a:pt x="573" y="92429"/>
                    <a:pt x="573" y="92426"/>
                    <a:pt x="572" y="92421"/>
                  </a:cubicBezTo>
                  <a:cubicBezTo>
                    <a:pt x="524" y="91671"/>
                    <a:pt x="489" y="90849"/>
                    <a:pt x="453" y="89980"/>
                  </a:cubicBezTo>
                  <a:cubicBezTo>
                    <a:pt x="441" y="89111"/>
                    <a:pt x="417" y="88182"/>
                    <a:pt x="393" y="87218"/>
                  </a:cubicBezTo>
                  <a:cubicBezTo>
                    <a:pt x="346" y="85277"/>
                    <a:pt x="298" y="83181"/>
                    <a:pt x="238" y="81014"/>
                  </a:cubicBezTo>
                  <a:cubicBezTo>
                    <a:pt x="191" y="79145"/>
                    <a:pt x="167" y="78038"/>
                    <a:pt x="131" y="76966"/>
                  </a:cubicBezTo>
                  <a:cubicBezTo>
                    <a:pt x="108" y="75895"/>
                    <a:pt x="84" y="74859"/>
                    <a:pt x="60" y="73121"/>
                  </a:cubicBezTo>
                  <a:cubicBezTo>
                    <a:pt x="62" y="72870"/>
                    <a:pt x="67" y="72771"/>
                    <a:pt x="72" y="72771"/>
                  </a:cubicBezTo>
                  <a:cubicBezTo>
                    <a:pt x="90" y="72771"/>
                    <a:pt x="119" y="74085"/>
                    <a:pt x="119" y="74085"/>
                  </a:cubicBezTo>
                  <a:cubicBezTo>
                    <a:pt x="119" y="73133"/>
                    <a:pt x="119" y="72311"/>
                    <a:pt x="119" y="71501"/>
                  </a:cubicBezTo>
                  <a:cubicBezTo>
                    <a:pt x="119" y="70680"/>
                    <a:pt x="108" y="69882"/>
                    <a:pt x="108" y="68989"/>
                  </a:cubicBezTo>
                  <a:lnTo>
                    <a:pt x="108" y="68989"/>
                  </a:lnTo>
                  <a:cubicBezTo>
                    <a:pt x="111" y="69092"/>
                    <a:pt x="114" y="69138"/>
                    <a:pt x="118" y="69138"/>
                  </a:cubicBezTo>
                  <a:cubicBezTo>
                    <a:pt x="127" y="69138"/>
                    <a:pt x="138" y="68836"/>
                    <a:pt x="155" y="68442"/>
                  </a:cubicBezTo>
                  <a:cubicBezTo>
                    <a:pt x="155" y="67013"/>
                    <a:pt x="96" y="67489"/>
                    <a:pt x="131" y="65608"/>
                  </a:cubicBezTo>
                  <a:lnTo>
                    <a:pt x="131" y="65608"/>
                  </a:lnTo>
                  <a:cubicBezTo>
                    <a:pt x="143" y="65929"/>
                    <a:pt x="167" y="66346"/>
                    <a:pt x="179" y="67025"/>
                  </a:cubicBezTo>
                  <a:cubicBezTo>
                    <a:pt x="167" y="65346"/>
                    <a:pt x="155" y="63691"/>
                    <a:pt x="155" y="61941"/>
                  </a:cubicBezTo>
                  <a:cubicBezTo>
                    <a:pt x="160" y="61883"/>
                    <a:pt x="164" y="61858"/>
                    <a:pt x="167" y="61858"/>
                  </a:cubicBezTo>
                  <a:cubicBezTo>
                    <a:pt x="191" y="61858"/>
                    <a:pt x="192" y="63077"/>
                    <a:pt x="203" y="63608"/>
                  </a:cubicBezTo>
                  <a:cubicBezTo>
                    <a:pt x="203" y="61655"/>
                    <a:pt x="215" y="58536"/>
                    <a:pt x="191" y="57940"/>
                  </a:cubicBezTo>
                  <a:lnTo>
                    <a:pt x="163" y="58910"/>
                  </a:lnTo>
                  <a:lnTo>
                    <a:pt x="163" y="58910"/>
                  </a:lnTo>
                  <a:cubicBezTo>
                    <a:pt x="167" y="58823"/>
                    <a:pt x="172" y="58785"/>
                    <a:pt x="177" y="58785"/>
                  </a:cubicBezTo>
                  <a:cubicBezTo>
                    <a:pt x="190" y="58785"/>
                    <a:pt x="203" y="59034"/>
                    <a:pt x="203" y="59345"/>
                  </a:cubicBezTo>
                  <a:cubicBezTo>
                    <a:pt x="215" y="61024"/>
                    <a:pt x="167" y="61774"/>
                    <a:pt x="155" y="61869"/>
                  </a:cubicBezTo>
                  <a:lnTo>
                    <a:pt x="155" y="60619"/>
                  </a:lnTo>
                  <a:cubicBezTo>
                    <a:pt x="60" y="61893"/>
                    <a:pt x="119" y="65608"/>
                    <a:pt x="119" y="68096"/>
                  </a:cubicBezTo>
                  <a:lnTo>
                    <a:pt x="60" y="67060"/>
                  </a:lnTo>
                  <a:lnTo>
                    <a:pt x="96" y="69620"/>
                  </a:lnTo>
                  <a:cubicBezTo>
                    <a:pt x="90" y="69899"/>
                    <a:pt x="77" y="70131"/>
                    <a:pt x="65" y="70131"/>
                  </a:cubicBezTo>
                  <a:cubicBezTo>
                    <a:pt x="54" y="70131"/>
                    <a:pt x="42" y="69914"/>
                    <a:pt x="36" y="69311"/>
                  </a:cubicBezTo>
                  <a:lnTo>
                    <a:pt x="36" y="69311"/>
                  </a:lnTo>
                  <a:cubicBezTo>
                    <a:pt x="0" y="71097"/>
                    <a:pt x="60" y="70894"/>
                    <a:pt x="36" y="72430"/>
                  </a:cubicBezTo>
                  <a:cubicBezTo>
                    <a:pt x="31" y="72496"/>
                    <a:pt x="28" y="72525"/>
                    <a:pt x="27" y="72525"/>
                  </a:cubicBezTo>
                  <a:cubicBezTo>
                    <a:pt x="27" y="72525"/>
                    <a:pt x="27" y="72525"/>
                    <a:pt x="26" y="72525"/>
                  </a:cubicBezTo>
                  <a:lnTo>
                    <a:pt x="26" y="72525"/>
                  </a:lnTo>
                  <a:lnTo>
                    <a:pt x="48" y="74109"/>
                  </a:lnTo>
                  <a:cubicBezTo>
                    <a:pt x="45" y="74008"/>
                    <a:pt x="40" y="73992"/>
                    <a:pt x="35" y="73992"/>
                  </a:cubicBezTo>
                  <a:cubicBezTo>
                    <a:pt x="33" y="73992"/>
                    <a:pt x="31" y="73996"/>
                    <a:pt x="29" y="73996"/>
                  </a:cubicBezTo>
                  <a:cubicBezTo>
                    <a:pt x="20" y="73996"/>
                    <a:pt x="12" y="73933"/>
                    <a:pt x="12" y="73323"/>
                  </a:cubicBezTo>
                  <a:lnTo>
                    <a:pt x="12" y="73323"/>
                  </a:lnTo>
                  <a:cubicBezTo>
                    <a:pt x="0" y="74895"/>
                    <a:pt x="24" y="76169"/>
                    <a:pt x="36" y="77181"/>
                  </a:cubicBezTo>
                  <a:cubicBezTo>
                    <a:pt x="60" y="78205"/>
                    <a:pt x="84" y="78979"/>
                    <a:pt x="72" y="79574"/>
                  </a:cubicBezTo>
                  <a:lnTo>
                    <a:pt x="60" y="79312"/>
                  </a:lnTo>
                  <a:lnTo>
                    <a:pt x="60" y="79312"/>
                  </a:lnTo>
                  <a:cubicBezTo>
                    <a:pt x="98" y="81322"/>
                    <a:pt x="111" y="81566"/>
                    <a:pt x="125" y="81566"/>
                  </a:cubicBezTo>
                  <a:cubicBezTo>
                    <a:pt x="129" y="81566"/>
                    <a:pt x="134" y="81541"/>
                    <a:pt x="139" y="81541"/>
                  </a:cubicBezTo>
                  <a:cubicBezTo>
                    <a:pt x="153" y="81541"/>
                    <a:pt x="173" y="81716"/>
                    <a:pt x="215" y="82991"/>
                  </a:cubicBezTo>
                  <a:cubicBezTo>
                    <a:pt x="215" y="82991"/>
                    <a:pt x="215" y="83134"/>
                    <a:pt x="203" y="83336"/>
                  </a:cubicBezTo>
                  <a:cubicBezTo>
                    <a:pt x="191" y="83551"/>
                    <a:pt x="179" y="83824"/>
                    <a:pt x="179" y="84098"/>
                  </a:cubicBezTo>
                  <a:cubicBezTo>
                    <a:pt x="167" y="84646"/>
                    <a:pt x="155" y="85194"/>
                    <a:pt x="155" y="85194"/>
                  </a:cubicBezTo>
                  <a:lnTo>
                    <a:pt x="215" y="85622"/>
                  </a:lnTo>
                  <a:cubicBezTo>
                    <a:pt x="226" y="86039"/>
                    <a:pt x="247" y="86819"/>
                    <a:pt x="231" y="86819"/>
                  </a:cubicBezTo>
                  <a:cubicBezTo>
                    <a:pt x="230" y="86819"/>
                    <a:pt x="228" y="86813"/>
                    <a:pt x="227" y="86801"/>
                  </a:cubicBezTo>
                  <a:lnTo>
                    <a:pt x="227" y="86801"/>
                  </a:lnTo>
                  <a:cubicBezTo>
                    <a:pt x="250" y="87345"/>
                    <a:pt x="259" y="87504"/>
                    <a:pt x="263" y="87504"/>
                  </a:cubicBezTo>
                  <a:cubicBezTo>
                    <a:pt x="268" y="87504"/>
                    <a:pt x="262" y="87197"/>
                    <a:pt x="268" y="87197"/>
                  </a:cubicBezTo>
                  <a:lnTo>
                    <a:pt x="268" y="87197"/>
                  </a:lnTo>
                  <a:cubicBezTo>
                    <a:pt x="270" y="87197"/>
                    <a:pt x="276" y="87268"/>
                    <a:pt x="286" y="87480"/>
                  </a:cubicBezTo>
                  <a:cubicBezTo>
                    <a:pt x="298" y="88015"/>
                    <a:pt x="310" y="88658"/>
                    <a:pt x="334" y="89337"/>
                  </a:cubicBezTo>
                  <a:cubicBezTo>
                    <a:pt x="334" y="89670"/>
                    <a:pt x="346" y="90004"/>
                    <a:pt x="358" y="90337"/>
                  </a:cubicBezTo>
                  <a:cubicBezTo>
                    <a:pt x="369" y="90682"/>
                    <a:pt x="393" y="91016"/>
                    <a:pt x="405" y="91337"/>
                  </a:cubicBezTo>
                  <a:cubicBezTo>
                    <a:pt x="465" y="92611"/>
                    <a:pt x="500" y="93683"/>
                    <a:pt x="477" y="93933"/>
                  </a:cubicBezTo>
                  <a:cubicBezTo>
                    <a:pt x="486" y="94030"/>
                    <a:pt x="491" y="94070"/>
                    <a:pt x="495" y="94070"/>
                  </a:cubicBezTo>
                  <a:cubicBezTo>
                    <a:pt x="511" y="94070"/>
                    <a:pt x="479" y="93247"/>
                    <a:pt x="484" y="93247"/>
                  </a:cubicBezTo>
                  <a:lnTo>
                    <a:pt x="484" y="93247"/>
                  </a:lnTo>
                  <a:cubicBezTo>
                    <a:pt x="487" y="93247"/>
                    <a:pt x="500" y="93475"/>
                    <a:pt x="536" y="94171"/>
                  </a:cubicBezTo>
                  <a:cubicBezTo>
                    <a:pt x="489" y="94826"/>
                    <a:pt x="655" y="96838"/>
                    <a:pt x="750" y="98802"/>
                  </a:cubicBezTo>
                  <a:cubicBezTo>
                    <a:pt x="695" y="98403"/>
                    <a:pt x="644" y="97430"/>
                    <a:pt x="638" y="97430"/>
                  </a:cubicBezTo>
                  <a:lnTo>
                    <a:pt x="638" y="97430"/>
                  </a:lnTo>
                  <a:cubicBezTo>
                    <a:pt x="636" y="97430"/>
                    <a:pt x="644" y="97664"/>
                    <a:pt x="667" y="98314"/>
                  </a:cubicBezTo>
                  <a:cubicBezTo>
                    <a:pt x="798" y="99493"/>
                    <a:pt x="881" y="102148"/>
                    <a:pt x="1036" y="103815"/>
                  </a:cubicBezTo>
                  <a:cubicBezTo>
                    <a:pt x="1060" y="103851"/>
                    <a:pt x="1131" y="104755"/>
                    <a:pt x="1251" y="105994"/>
                  </a:cubicBezTo>
                  <a:cubicBezTo>
                    <a:pt x="1358" y="107232"/>
                    <a:pt x="1501" y="108816"/>
                    <a:pt x="1667" y="110197"/>
                  </a:cubicBezTo>
                  <a:cubicBezTo>
                    <a:pt x="1667" y="110194"/>
                    <a:pt x="1666" y="110193"/>
                    <a:pt x="1665" y="110193"/>
                  </a:cubicBezTo>
                  <a:cubicBezTo>
                    <a:pt x="1651" y="110193"/>
                    <a:pt x="1781" y="111473"/>
                    <a:pt x="1977" y="113078"/>
                  </a:cubicBezTo>
                  <a:cubicBezTo>
                    <a:pt x="2179" y="114733"/>
                    <a:pt x="2465" y="116721"/>
                    <a:pt x="2679" y="118007"/>
                  </a:cubicBezTo>
                  <a:lnTo>
                    <a:pt x="2655" y="117924"/>
                  </a:lnTo>
                  <a:lnTo>
                    <a:pt x="2655" y="117924"/>
                  </a:lnTo>
                  <a:cubicBezTo>
                    <a:pt x="2727" y="118174"/>
                    <a:pt x="2870" y="118960"/>
                    <a:pt x="3048" y="119912"/>
                  </a:cubicBezTo>
                  <a:cubicBezTo>
                    <a:pt x="3239" y="120877"/>
                    <a:pt x="3477" y="122020"/>
                    <a:pt x="3703" y="122960"/>
                  </a:cubicBezTo>
                  <a:cubicBezTo>
                    <a:pt x="3656" y="122901"/>
                    <a:pt x="3560" y="122555"/>
                    <a:pt x="3322" y="121519"/>
                  </a:cubicBezTo>
                  <a:lnTo>
                    <a:pt x="3322" y="121519"/>
                  </a:lnTo>
                  <a:cubicBezTo>
                    <a:pt x="3322" y="121520"/>
                    <a:pt x="3346" y="121639"/>
                    <a:pt x="3382" y="121805"/>
                  </a:cubicBezTo>
                  <a:cubicBezTo>
                    <a:pt x="3417" y="121972"/>
                    <a:pt x="3465" y="122198"/>
                    <a:pt x="3525" y="122424"/>
                  </a:cubicBezTo>
                  <a:cubicBezTo>
                    <a:pt x="3572" y="122651"/>
                    <a:pt x="3620" y="122877"/>
                    <a:pt x="3667" y="123043"/>
                  </a:cubicBezTo>
                  <a:cubicBezTo>
                    <a:pt x="3703" y="123210"/>
                    <a:pt x="3727" y="123317"/>
                    <a:pt x="3727" y="123317"/>
                  </a:cubicBezTo>
                  <a:cubicBezTo>
                    <a:pt x="3846" y="123734"/>
                    <a:pt x="3989" y="124294"/>
                    <a:pt x="4310" y="125449"/>
                  </a:cubicBezTo>
                  <a:lnTo>
                    <a:pt x="4227" y="125222"/>
                  </a:lnTo>
                  <a:cubicBezTo>
                    <a:pt x="4191" y="125115"/>
                    <a:pt x="4144" y="125008"/>
                    <a:pt x="4144" y="125008"/>
                  </a:cubicBezTo>
                  <a:lnTo>
                    <a:pt x="4144" y="125008"/>
                  </a:lnTo>
                  <a:cubicBezTo>
                    <a:pt x="4465" y="126187"/>
                    <a:pt x="4846" y="127365"/>
                    <a:pt x="5311" y="128604"/>
                  </a:cubicBezTo>
                  <a:cubicBezTo>
                    <a:pt x="5418" y="128913"/>
                    <a:pt x="5561" y="129223"/>
                    <a:pt x="5680" y="129544"/>
                  </a:cubicBezTo>
                  <a:cubicBezTo>
                    <a:pt x="5823" y="129854"/>
                    <a:pt x="5953" y="130175"/>
                    <a:pt x="6108" y="130509"/>
                  </a:cubicBezTo>
                  <a:cubicBezTo>
                    <a:pt x="6406" y="131152"/>
                    <a:pt x="6751" y="131818"/>
                    <a:pt x="7156" y="132497"/>
                  </a:cubicBezTo>
                  <a:cubicBezTo>
                    <a:pt x="7160" y="132501"/>
                    <a:pt x="7163" y="132503"/>
                    <a:pt x="7165" y="132503"/>
                  </a:cubicBezTo>
                  <a:cubicBezTo>
                    <a:pt x="7178" y="132503"/>
                    <a:pt x="7123" y="132386"/>
                    <a:pt x="7049" y="132259"/>
                  </a:cubicBezTo>
                  <a:cubicBezTo>
                    <a:pt x="6966" y="132092"/>
                    <a:pt x="6870" y="131902"/>
                    <a:pt x="6835" y="131795"/>
                  </a:cubicBezTo>
                  <a:cubicBezTo>
                    <a:pt x="6812" y="131744"/>
                    <a:pt x="6800" y="131712"/>
                    <a:pt x="6806" y="131712"/>
                  </a:cubicBezTo>
                  <a:cubicBezTo>
                    <a:pt x="6813" y="131712"/>
                    <a:pt x="6843" y="131753"/>
                    <a:pt x="6906" y="131854"/>
                  </a:cubicBezTo>
                  <a:cubicBezTo>
                    <a:pt x="7025" y="132033"/>
                    <a:pt x="7239" y="132437"/>
                    <a:pt x="7728" y="133104"/>
                  </a:cubicBezTo>
                  <a:cubicBezTo>
                    <a:pt x="7745" y="133149"/>
                    <a:pt x="7763" y="133193"/>
                    <a:pt x="7751" y="133193"/>
                  </a:cubicBezTo>
                  <a:cubicBezTo>
                    <a:pt x="7747" y="133193"/>
                    <a:pt x="7740" y="133188"/>
                    <a:pt x="7728" y="133176"/>
                  </a:cubicBezTo>
                  <a:cubicBezTo>
                    <a:pt x="7704" y="133164"/>
                    <a:pt x="7668" y="133116"/>
                    <a:pt x="7597" y="133021"/>
                  </a:cubicBezTo>
                  <a:cubicBezTo>
                    <a:pt x="7537" y="132938"/>
                    <a:pt x="7442" y="132818"/>
                    <a:pt x="7323" y="132628"/>
                  </a:cubicBezTo>
                  <a:lnTo>
                    <a:pt x="7323" y="132628"/>
                  </a:lnTo>
                  <a:cubicBezTo>
                    <a:pt x="7394" y="132747"/>
                    <a:pt x="7549" y="132961"/>
                    <a:pt x="7716" y="133199"/>
                  </a:cubicBezTo>
                  <a:cubicBezTo>
                    <a:pt x="7882" y="133438"/>
                    <a:pt x="8109" y="133676"/>
                    <a:pt x="8263" y="133914"/>
                  </a:cubicBezTo>
                  <a:cubicBezTo>
                    <a:pt x="8263" y="133914"/>
                    <a:pt x="8251" y="133902"/>
                    <a:pt x="8228" y="133866"/>
                  </a:cubicBezTo>
                  <a:cubicBezTo>
                    <a:pt x="8204" y="133842"/>
                    <a:pt x="8180" y="133795"/>
                    <a:pt x="8132" y="133747"/>
                  </a:cubicBezTo>
                  <a:lnTo>
                    <a:pt x="7847" y="133402"/>
                  </a:lnTo>
                  <a:cubicBezTo>
                    <a:pt x="7739" y="133271"/>
                    <a:pt x="7644" y="133128"/>
                    <a:pt x="7573" y="133033"/>
                  </a:cubicBezTo>
                  <a:cubicBezTo>
                    <a:pt x="7501" y="132951"/>
                    <a:pt x="7456" y="132887"/>
                    <a:pt x="7445" y="132870"/>
                  </a:cubicBezTo>
                  <a:lnTo>
                    <a:pt x="7445" y="132870"/>
                  </a:lnTo>
                  <a:cubicBezTo>
                    <a:pt x="7847" y="133462"/>
                    <a:pt x="7990" y="133593"/>
                    <a:pt x="8085" y="133711"/>
                  </a:cubicBezTo>
                  <a:cubicBezTo>
                    <a:pt x="8132" y="133771"/>
                    <a:pt x="8168" y="133819"/>
                    <a:pt x="8239" y="133914"/>
                  </a:cubicBezTo>
                  <a:cubicBezTo>
                    <a:pt x="8311" y="134009"/>
                    <a:pt x="8406" y="134152"/>
                    <a:pt x="8573" y="134390"/>
                  </a:cubicBezTo>
                  <a:cubicBezTo>
                    <a:pt x="8572" y="134390"/>
                    <a:pt x="8572" y="134390"/>
                    <a:pt x="8572" y="134390"/>
                  </a:cubicBezTo>
                  <a:cubicBezTo>
                    <a:pt x="8568" y="134390"/>
                    <a:pt x="8684" y="134573"/>
                    <a:pt x="8799" y="134712"/>
                  </a:cubicBezTo>
                  <a:cubicBezTo>
                    <a:pt x="8909" y="134842"/>
                    <a:pt x="9003" y="134963"/>
                    <a:pt x="8994" y="134963"/>
                  </a:cubicBezTo>
                  <a:cubicBezTo>
                    <a:pt x="8992" y="134963"/>
                    <a:pt x="8987" y="134959"/>
                    <a:pt x="8978" y="134950"/>
                  </a:cubicBezTo>
                  <a:cubicBezTo>
                    <a:pt x="8930" y="134890"/>
                    <a:pt x="8859" y="134819"/>
                    <a:pt x="8787" y="134723"/>
                  </a:cubicBezTo>
                  <a:cubicBezTo>
                    <a:pt x="8751" y="134688"/>
                    <a:pt x="8716" y="134640"/>
                    <a:pt x="8668" y="134581"/>
                  </a:cubicBezTo>
                  <a:cubicBezTo>
                    <a:pt x="8632" y="134533"/>
                    <a:pt x="8597" y="134485"/>
                    <a:pt x="8561" y="134426"/>
                  </a:cubicBezTo>
                  <a:cubicBezTo>
                    <a:pt x="8406" y="134226"/>
                    <a:pt x="8261" y="133996"/>
                    <a:pt x="8136" y="133830"/>
                  </a:cubicBezTo>
                  <a:lnTo>
                    <a:pt x="8136" y="133830"/>
                  </a:lnTo>
                  <a:cubicBezTo>
                    <a:pt x="8220" y="133944"/>
                    <a:pt x="8296" y="134081"/>
                    <a:pt x="8382" y="134200"/>
                  </a:cubicBezTo>
                  <a:cubicBezTo>
                    <a:pt x="8490" y="134342"/>
                    <a:pt x="8585" y="134473"/>
                    <a:pt x="8680" y="134616"/>
                  </a:cubicBezTo>
                  <a:cubicBezTo>
                    <a:pt x="8906" y="134866"/>
                    <a:pt x="9109" y="135140"/>
                    <a:pt x="9323" y="135354"/>
                  </a:cubicBezTo>
                  <a:cubicBezTo>
                    <a:pt x="9728" y="135831"/>
                    <a:pt x="10121" y="136176"/>
                    <a:pt x="10299" y="136367"/>
                  </a:cubicBezTo>
                  <a:cubicBezTo>
                    <a:pt x="10282" y="136344"/>
                    <a:pt x="10276" y="136329"/>
                    <a:pt x="10286" y="136329"/>
                  </a:cubicBezTo>
                  <a:cubicBezTo>
                    <a:pt x="10297" y="136329"/>
                    <a:pt x="10327" y="136347"/>
                    <a:pt x="10383" y="136390"/>
                  </a:cubicBezTo>
                  <a:cubicBezTo>
                    <a:pt x="10430" y="136438"/>
                    <a:pt x="10502" y="136509"/>
                    <a:pt x="10609" y="136593"/>
                  </a:cubicBezTo>
                  <a:cubicBezTo>
                    <a:pt x="10728" y="136676"/>
                    <a:pt x="10871" y="136795"/>
                    <a:pt x="11061" y="136950"/>
                  </a:cubicBezTo>
                  <a:cubicBezTo>
                    <a:pt x="11299" y="137140"/>
                    <a:pt x="11478" y="137295"/>
                    <a:pt x="11633" y="137414"/>
                  </a:cubicBezTo>
                  <a:cubicBezTo>
                    <a:pt x="11788" y="137521"/>
                    <a:pt x="11907" y="137605"/>
                    <a:pt x="11990" y="137676"/>
                  </a:cubicBezTo>
                  <a:cubicBezTo>
                    <a:pt x="12169" y="137795"/>
                    <a:pt x="12228" y="137843"/>
                    <a:pt x="12252" y="137879"/>
                  </a:cubicBezTo>
                  <a:cubicBezTo>
                    <a:pt x="12323" y="137926"/>
                    <a:pt x="12264" y="137926"/>
                    <a:pt x="12859" y="138331"/>
                  </a:cubicBezTo>
                  <a:cubicBezTo>
                    <a:pt x="13121" y="138474"/>
                    <a:pt x="13573" y="138760"/>
                    <a:pt x="13978" y="138998"/>
                  </a:cubicBezTo>
                  <a:cubicBezTo>
                    <a:pt x="14085" y="139057"/>
                    <a:pt x="14181" y="139129"/>
                    <a:pt x="14264" y="139176"/>
                  </a:cubicBezTo>
                  <a:cubicBezTo>
                    <a:pt x="14359" y="139224"/>
                    <a:pt x="14443" y="139260"/>
                    <a:pt x="14514" y="139295"/>
                  </a:cubicBezTo>
                  <a:cubicBezTo>
                    <a:pt x="14669" y="139367"/>
                    <a:pt x="14764" y="139415"/>
                    <a:pt x="14776" y="139415"/>
                  </a:cubicBezTo>
                  <a:cubicBezTo>
                    <a:pt x="15097" y="139581"/>
                    <a:pt x="15276" y="139676"/>
                    <a:pt x="15419" y="139760"/>
                  </a:cubicBezTo>
                  <a:cubicBezTo>
                    <a:pt x="15550" y="139843"/>
                    <a:pt x="15633" y="139891"/>
                    <a:pt x="15764" y="139962"/>
                  </a:cubicBezTo>
                  <a:cubicBezTo>
                    <a:pt x="16050" y="140093"/>
                    <a:pt x="16538" y="140307"/>
                    <a:pt x="17074" y="140546"/>
                  </a:cubicBezTo>
                  <a:cubicBezTo>
                    <a:pt x="17348" y="140665"/>
                    <a:pt x="17634" y="140784"/>
                    <a:pt x="17931" y="140891"/>
                  </a:cubicBezTo>
                  <a:cubicBezTo>
                    <a:pt x="18217" y="141010"/>
                    <a:pt x="18503" y="141129"/>
                    <a:pt x="18765" y="141212"/>
                  </a:cubicBezTo>
                  <a:cubicBezTo>
                    <a:pt x="19312" y="141403"/>
                    <a:pt x="19765" y="141570"/>
                    <a:pt x="20015" y="141641"/>
                  </a:cubicBezTo>
                  <a:cubicBezTo>
                    <a:pt x="20124" y="141672"/>
                    <a:pt x="20190" y="141690"/>
                    <a:pt x="20201" y="141690"/>
                  </a:cubicBezTo>
                  <a:cubicBezTo>
                    <a:pt x="20215" y="141690"/>
                    <a:pt x="20138" y="141660"/>
                    <a:pt x="19943" y="141593"/>
                  </a:cubicBezTo>
                  <a:lnTo>
                    <a:pt x="19646" y="141486"/>
                  </a:lnTo>
                  <a:lnTo>
                    <a:pt x="19646" y="141486"/>
                  </a:lnTo>
                  <a:cubicBezTo>
                    <a:pt x="19693" y="141498"/>
                    <a:pt x="19765" y="141522"/>
                    <a:pt x="19836" y="141546"/>
                  </a:cubicBezTo>
                  <a:cubicBezTo>
                    <a:pt x="21813" y="142177"/>
                    <a:pt x="23908" y="142701"/>
                    <a:pt x="26027" y="143082"/>
                  </a:cubicBezTo>
                  <a:cubicBezTo>
                    <a:pt x="28147" y="143475"/>
                    <a:pt x="30278" y="143725"/>
                    <a:pt x="32338" y="143856"/>
                  </a:cubicBezTo>
                  <a:lnTo>
                    <a:pt x="32326" y="143867"/>
                  </a:lnTo>
                  <a:cubicBezTo>
                    <a:pt x="33552" y="143951"/>
                    <a:pt x="34921" y="143987"/>
                    <a:pt x="36207" y="144010"/>
                  </a:cubicBezTo>
                  <a:lnTo>
                    <a:pt x="37148" y="144010"/>
                  </a:lnTo>
                  <a:cubicBezTo>
                    <a:pt x="37446" y="143998"/>
                    <a:pt x="37743" y="143998"/>
                    <a:pt x="38029" y="143987"/>
                  </a:cubicBezTo>
                  <a:cubicBezTo>
                    <a:pt x="38600" y="143975"/>
                    <a:pt x="39112" y="143963"/>
                    <a:pt x="39553" y="143951"/>
                  </a:cubicBezTo>
                  <a:cubicBezTo>
                    <a:pt x="40059" y="143934"/>
                    <a:pt x="40691" y="143912"/>
                    <a:pt x="40924" y="143912"/>
                  </a:cubicBezTo>
                  <a:cubicBezTo>
                    <a:pt x="41026" y="143912"/>
                    <a:pt x="41052" y="143916"/>
                    <a:pt x="40958" y="143927"/>
                  </a:cubicBezTo>
                  <a:cubicBezTo>
                    <a:pt x="41898" y="143879"/>
                    <a:pt x="42422" y="143856"/>
                    <a:pt x="43041" y="143796"/>
                  </a:cubicBezTo>
                  <a:cubicBezTo>
                    <a:pt x="43351" y="143772"/>
                    <a:pt x="43696" y="143748"/>
                    <a:pt x="44125" y="143713"/>
                  </a:cubicBezTo>
                  <a:cubicBezTo>
                    <a:pt x="44339" y="143701"/>
                    <a:pt x="44577" y="143689"/>
                    <a:pt x="44839" y="143665"/>
                  </a:cubicBezTo>
                  <a:cubicBezTo>
                    <a:pt x="45113" y="143641"/>
                    <a:pt x="45411" y="143629"/>
                    <a:pt x="45744" y="143594"/>
                  </a:cubicBezTo>
                  <a:lnTo>
                    <a:pt x="45744" y="143594"/>
                  </a:lnTo>
                  <a:cubicBezTo>
                    <a:pt x="45280" y="143653"/>
                    <a:pt x="45089" y="143665"/>
                    <a:pt x="45018" y="143677"/>
                  </a:cubicBezTo>
                  <a:lnTo>
                    <a:pt x="45042" y="143677"/>
                  </a:lnTo>
                  <a:cubicBezTo>
                    <a:pt x="45091" y="143677"/>
                    <a:pt x="45107" y="143677"/>
                    <a:pt x="44845" y="143697"/>
                  </a:cubicBezTo>
                  <a:lnTo>
                    <a:pt x="44845" y="143697"/>
                  </a:lnTo>
                  <a:cubicBezTo>
                    <a:pt x="45024" y="143684"/>
                    <a:pt x="45192" y="143674"/>
                    <a:pt x="45351" y="143665"/>
                  </a:cubicBezTo>
                  <a:cubicBezTo>
                    <a:pt x="45792" y="143617"/>
                    <a:pt x="46173" y="143582"/>
                    <a:pt x="46554" y="143546"/>
                  </a:cubicBezTo>
                  <a:cubicBezTo>
                    <a:pt x="47316" y="143463"/>
                    <a:pt x="48114" y="143391"/>
                    <a:pt x="49411" y="143189"/>
                  </a:cubicBezTo>
                  <a:lnTo>
                    <a:pt x="49411" y="143189"/>
                  </a:lnTo>
                  <a:cubicBezTo>
                    <a:pt x="49253" y="143219"/>
                    <a:pt x="49210" y="143232"/>
                    <a:pt x="49253" y="143232"/>
                  </a:cubicBezTo>
                  <a:cubicBezTo>
                    <a:pt x="49330" y="143232"/>
                    <a:pt x="49680" y="143190"/>
                    <a:pt x="50138" y="143129"/>
                  </a:cubicBezTo>
                  <a:cubicBezTo>
                    <a:pt x="50495" y="143094"/>
                    <a:pt x="50911" y="143034"/>
                    <a:pt x="51316" y="142986"/>
                  </a:cubicBezTo>
                  <a:cubicBezTo>
                    <a:pt x="51709" y="142915"/>
                    <a:pt x="52090" y="142855"/>
                    <a:pt x="52376" y="142808"/>
                  </a:cubicBezTo>
                  <a:lnTo>
                    <a:pt x="52376" y="142808"/>
                  </a:lnTo>
                  <a:cubicBezTo>
                    <a:pt x="52376" y="142808"/>
                    <a:pt x="51959" y="142867"/>
                    <a:pt x="51531" y="142927"/>
                  </a:cubicBezTo>
                  <a:cubicBezTo>
                    <a:pt x="51330" y="142962"/>
                    <a:pt x="51118" y="142986"/>
                    <a:pt x="50951" y="142998"/>
                  </a:cubicBezTo>
                  <a:lnTo>
                    <a:pt x="50951" y="142998"/>
                  </a:lnTo>
                  <a:cubicBezTo>
                    <a:pt x="51497" y="142921"/>
                    <a:pt x="52017" y="142832"/>
                    <a:pt x="52519" y="142760"/>
                  </a:cubicBezTo>
                  <a:cubicBezTo>
                    <a:pt x="53102" y="142665"/>
                    <a:pt x="53674" y="142582"/>
                    <a:pt x="54245" y="142486"/>
                  </a:cubicBezTo>
                  <a:lnTo>
                    <a:pt x="54245" y="142486"/>
                  </a:lnTo>
                  <a:lnTo>
                    <a:pt x="53638" y="142641"/>
                  </a:lnTo>
                  <a:cubicBezTo>
                    <a:pt x="54257" y="142558"/>
                    <a:pt x="54852" y="142451"/>
                    <a:pt x="55448" y="142343"/>
                  </a:cubicBezTo>
                  <a:cubicBezTo>
                    <a:pt x="56031" y="142236"/>
                    <a:pt x="56603" y="142129"/>
                    <a:pt x="57162" y="142034"/>
                  </a:cubicBezTo>
                  <a:cubicBezTo>
                    <a:pt x="58281" y="141808"/>
                    <a:pt x="59341" y="141570"/>
                    <a:pt x="60377" y="141355"/>
                  </a:cubicBezTo>
                  <a:cubicBezTo>
                    <a:pt x="62425" y="140915"/>
                    <a:pt x="64330" y="140510"/>
                    <a:pt x="66211" y="140177"/>
                  </a:cubicBezTo>
                  <a:cubicBezTo>
                    <a:pt x="66418" y="140127"/>
                    <a:pt x="66489" y="140106"/>
                    <a:pt x="66468" y="140106"/>
                  </a:cubicBezTo>
                  <a:cubicBezTo>
                    <a:pt x="66376" y="140106"/>
                    <a:pt x="64592" y="140475"/>
                    <a:pt x="64489" y="140475"/>
                  </a:cubicBezTo>
                  <a:cubicBezTo>
                    <a:pt x="64467" y="140475"/>
                    <a:pt x="64525" y="140458"/>
                    <a:pt x="64699" y="140415"/>
                  </a:cubicBezTo>
                  <a:cubicBezTo>
                    <a:pt x="66949" y="139962"/>
                    <a:pt x="69307" y="139545"/>
                    <a:pt x="70009" y="139403"/>
                  </a:cubicBezTo>
                  <a:cubicBezTo>
                    <a:pt x="73093" y="138783"/>
                    <a:pt x="72867" y="138748"/>
                    <a:pt x="76105" y="138152"/>
                  </a:cubicBezTo>
                  <a:lnTo>
                    <a:pt x="76105" y="138152"/>
                  </a:lnTo>
                  <a:cubicBezTo>
                    <a:pt x="75978" y="138171"/>
                    <a:pt x="75853" y="138186"/>
                    <a:pt x="75807" y="138186"/>
                  </a:cubicBezTo>
                  <a:cubicBezTo>
                    <a:pt x="75703" y="138186"/>
                    <a:pt x="76018" y="138103"/>
                    <a:pt x="77701" y="137771"/>
                  </a:cubicBezTo>
                  <a:cubicBezTo>
                    <a:pt x="78996" y="137526"/>
                    <a:pt x="79722" y="137413"/>
                    <a:pt x="79839" y="137413"/>
                  </a:cubicBezTo>
                  <a:cubicBezTo>
                    <a:pt x="79926" y="137413"/>
                    <a:pt x="79675" y="137476"/>
                    <a:pt x="79070" y="137593"/>
                  </a:cubicBezTo>
                  <a:cubicBezTo>
                    <a:pt x="78577" y="137689"/>
                    <a:pt x="78315" y="137738"/>
                    <a:pt x="78285" y="137738"/>
                  </a:cubicBezTo>
                  <a:cubicBezTo>
                    <a:pt x="78282" y="137738"/>
                    <a:pt x="78282" y="137737"/>
                    <a:pt x="78284" y="137736"/>
                  </a:cubicBezTo>
                  <a:lnTo>
                    <a:pt x="78284" y="137736"/>
                  </a:lnTo>
                  <a:cubicBezTo>
                    <a:pt x="77749" y="137841"/>
                    <a:pt x="77092" y="137972"/>
                    <a:pt x="77139" y="137972"/>
                  </a:cubicBezTo>
                  <a:cubicBezTo>
                    <a:pt x="77156" y="137972"/>
                    <a:pt x="77263" y="137955"/>
                    <a:pt x="77498" y="137914"/>
                  </a:cubicBezTo>
                  <a:lnTo>
                    <a:pt x="77796" y="137843"/>
                  </a:lnTo>
                  <a:cubicBezTo>
                    <a:pt x="78780" y="137675"/>
                    <a:pt x="81303" y="137195"/>
                    <a:pt x="81402" y="137195"/>
                  </a:cubicBezTo>
                  <a:cubicBezTo>
                    <a:pt x="81416" y="137195"/>
                    <a:pt x="81384" y="137204"/>
                    <a:pt x="81296" y="137224"/>
                  </a:cubicBezTo>
                  <a:cubicBezTo>
                    <a:pt x="81982" y="137089"/>
                    <a:pt x="82233" y="137036"/>
                    <a:pt x="82205" y="137036"/>
                  </a:cubicBezTo>
                  <a:cubicBezTo>
                    <a:pt x="82164" y="137036"/>
                    <a:pt x="81509" y="137153"/>
                    <a:pt x="80749" y="137295"/>
                  </a:cubicBezTo>
                  <a:cubicBezTo>
                    <a:pt x="81475" y="137152"/>
                    <a:pt x="82118" y="137045"/>
                    <a:pt x="82725" y="136926"/>
                  </a:cubicBezTo>
                  <a:cubicBezTo>
                    <a:pt x="83035" y="136867"/>
                    <a:pt x="83332" y="136819"/>
                    <a:pt x="83618" y="136759"/>
                  </a:cubicBezTo>
                  <a:cubicBezTo>
                    <a:pt x="83904" y="136712"/>
                    <a:pt x="84189" y="136664"/>
                    <a:pt x="84475" y="136617"/>
                  </a:cubicBezTo>
                  <a:cubicBezTo>
                    <a:pt x="85618" y="136414"/>
                    <a:pt x="86785" y="136224"/>
                    <a:pt x="88273" y="135962"/>
                  </a:cubicBezTo>
                  <a:lnTo>
                    <a:pt x="88273" y="135962"/>
                  </a:lnTo>
                  <a:cubicBezTo>
                    <a:pt x="87962" y="136008"/>
                    <a:pt x="87666" y="136050"/>
                    <a:pt x="87631" y="136050"/>
                  </a:cubicBezTo>
                  <a:cubicBezTo>
                    <a:pt x="87613" y="136050"/>
                    <a:pt x="87668" y="136038"/>
                    <a:pt x="87833" y="136009"/>
                  </a:cubicBezTo>
                  <a:cubicBezTo>
                    <a:pt x="92214" y="135283"/>
                    <a:pt x="89750" y="135640"/>
                    <a:pt x="92726" y="135128"/>
                  </a:cubicBezTo>
                  <a:cubicBezTo>
                    <a:pt x="93230" y="135050"/>
                    <a:pt x="93378" y="135031"/>
                    <a:pt x="93421" y="135031"/>
                  </a:cubicBezTo>
                  <a:cubicBezTo>
                    <a:pt x="93451" y="135031"/>
                    <a:pt x="93431" y="135040"/>
                    <a:pt x="93441" y="135045"/>
                  </a:cubicBezTo>
                  <a:cubicBezTo>
                    <a:pt x="93441" y="135045"/>
                    <a:pt x="93488" y="135045"/>
                    <a:pt x="93726" y="135009"/>
                  </a:cubicBezTo>
                  <a:cubicBezTo>
                    <a:pt x="93834" y="134985"/>
                    <a:pt x="94000" y="134962"/>
                    <a:pt x="94226" y="134914"/>
                  </a:cubicBezTo>
                  <a:cubicBezTo>
                    <a:pt x="94453" y="134878"/>
                    <a:pt x="94738" y="134831"/>
                    <a:pt x="95119" y="134771"/>
                  </a:cubicBezTo>
                  <a:cubicBezTo>
                    <a:pt x="95706" y="134687"/>
                    <a:pt x="95958" y="134656"/>
                    <a:pt x="96005" y="134656"/>
                  </a:cubicBezTo>
                  <a:cubicBezTo>
                    <a:pt x="96093" y="134656"/>
                    <a:pt x="95448" y="134768"/>
                    <a:pt x="94957" y="134850"/>
                  </a:cubicBezTo>
                  <a:lnTo>
                    <a:pt x="94957" y="134850"/>
                  </a:lnTo>
                  <a:cubicBezTo>
                    <a:pt x="97612" y="134413"/>
                    <a:pt x="99926" y="134111"/>
                    <a:pt x="101454" y="133890"/>
                  </a:cubicBezTo>
                  <a:lnTo>
                    <a:pt x="101454" y="133890"/>
                  </a:lnTo>
                  <a:lnTo>
                    <a:pt x="100025" y="134116"/>
                  </a:lnTo>
                  <a:cubicBezTo>
                    <a:pt x="100882" y="133985"/>
                    <a:pt x="101584" y="133878"/>
                    <a:pt x="102299" y="133759"/>
                  </a:cubicBezTo>
                  <a:lnTo>
                    <a:pt x="102299" y="133759"/>
                  </a:lnTo>
                  <a:lnTo>
                    <a:pt x="101477" y="133854"/>
                  </a:lnTo>
                  <a:cubicBezTo>
                    <a:pt x="101894" y="133795"/>
                    <a:pt x="102287" y="133735"/>
                    <a:pt x="102573" y="133688"/>
                  </a:cubicBezTo>
                  <a:cubicBezTo>
                    <a:pt x="102808" y="133658"/>
                    <a:pt x="102970" y="133637"/>
                    <a:pt x="103014" y="133637"/>
                  </a:cubicBezTo>
                  <a:cubicBezTo>
                    <a:pt x="103023" y="133637"/>
                    <a:pt x="103027" y="133638"/>
                    <a:pt x="103025" y="133640"/>
                  </a:cubicBezTo>
                  <a:cubicBezTo>
                    <a:pt x="103894" y="133485"/>
                    <a:pt x="102346" y="133688"/>
                    <a:pt x="104073" y="133390"/>
                  </a:cubicBezTo>
                  <a:cubicBezTo>
                    <a:pt x="104359" y="133342"/>
                    <a:pt x="104716" y="133295"/>
                    <a:pt x="105097" y="133235"/>
                  </a:cubicBezTo>
                  <a:cubicBezTo>
                    <a:pt x="105478" y="133188"/>
                    <a:pt x="105883" y="133128"/>
                    <a:pt x="106264" y="133068"/>
                  </a:cubicBezTo>
                  <a:cubicBezTo>
                    <a:pt x="107026" y="132973"/>
                    <a:pt x="107704" y="132878"/>
                    <a:pt x="107907" y="132878"/>
                  </a:cubicBezTo>
                  <a:cubicBezTo>
                    <a:pt x="106397" y="133075"/>
                    <a:pt x="106238" y="133105"/>
                    <a:pt x="106328" y="133105"/>
                  </a:cubicBezTo>
                  <a:cubicBezTo>
                    <a:pt x="106367" y="133105"/>
                    <a:pt x="106453" y="133099"/>
                    <a:pt x="106494" y="133099"/>
                  </a:cubicBezTo>
                  <a:cubicBezTo>
                    <a:pt x="106552" y="133099"/>
                    <a:pt x="106525" y="133110"/>
                    <a:pt x="106174" y="133161"/>
                  </a:cubicBezTo>
                  <a:lnTo>
                    <a:pt x="106174" y="133161"/>
                  </a:lnTo>
                  <a:cubicBezTo>
                    <a:pt x="106553" y="133110"/>
                    <a:pt x="106970" y="133055"/>
                    <a:pt x="107430" y="132997"/>
                  </a:cubicBezTo>
                  <a:cubicBezTo>
                    <a:pt x="107448" y="132995"/>
                    <a:pt x="107459" y="132995"/>
                    <a:pt x="107464" y="132995"/>
                  </a:cubicBezTo>
                  <a:cubicBezTo>
                    <a:pt x="107495" y="132995"/>
                    <a:pt x="107281" y="133026"/>
                    <a:pt x="107085" y="133057"/>
                  </a:cubicBezTo>
                  <a:cubicBezTo>
                    <a:pt x="110490" y="132652"/>
                    <a:pt x="108645" y="132795"/>
                    <a:pt x="112169" y="132330"/>
                  </a:cubicBezTo>
                  <a:lnTo>
                    <a:pt x="112169" y="132330"/>
                  </a:lnTo>
                  <a:cubicBezTo>
                    <a:pt x="112073" y="132348"/>
                    <a:pt x="112055" y="132356"/>
                    <a:pt x="112091" y="132356"/>
                  </a:cubicBezTo>
                  <a:cubicBezTo>
                    <a:pt x="112227" y="132356"/>
                    <a:pt x="113112" y="132253"/>
                    <a:pt x="113562" y="132187"/>
                  </a:cubicBezTo>
                  <a:lnTo>
                    <a:pt x="113562" y="132187"/>
                  </a:lnTo>
                  <a:cubicBezTo>
                    <a:pt x="113090" y="132251"/>
                    <a:pt x="112857" y="132277"/>
                    <a:pt x="112805" y="132277"/>
                  </a:cubicBezTo>
                  <a:cubicBezTo>
                    <a:pt x="112700" y="132277"/>
                    <a:pt x="113316" y="132172"/>
                    <a:pt x="114181" y="132045"/>
                  </a:cubicBezTo>
                  <a:cubicBezTo>
                    <a:pt x="114741" y="131973"/>
                    <a:pt x="115181" y="131914"/>
                    <a:pt x="115539" y="131866"/>
                  </a:cubicBezTo>
                  <a:cubicBezTo>
                    <a:pt x="115884" y="131830"/>
                    <a:pt x="116158" y="131795"/>
                    <a:pt x="116408" y="131771"/>
                  </a:cubicBezTo>
                  <a:cubicBezTo>
                    <a:pt x="116884" y="131711"/>
                    <a:pt x="117229" y="131664"/>
                    <a:pt x="117825" y="131592"/>
                  </a:cubicBezTo>
                  <a:lnTo>
                    <a:pt x="117825" y="131592"/>
                  </a:lnTo>
                  <a:lnTo>
                    <a:pt x="116467" y="131735"/>
                  </a:lnTo>
                  <a:cubicBezTo>
                    <a:pt x="116920" y="131664"/>
                    <a:pt x="118051" y="131533"/>
                    <a:pt x="119634" y="131354"/>
                  </a:cubicBezTo>
                  <a:cubicBezTo>
                    <a:pt x="119669" y="131354"/>
                    <a:pt x="119603" y="131364"/>
                    <a:pt x="119491" y="131378"/>
                  </a:cubicBezTo>
                  <a:lnTo>
                    <a:pt x="119491" y="131378"/>
                  </a:lnTo>
                  <a:cubicBezTo>
                    <a:pt x="121111" y="131182"/>
                    <a:pt x="123056" y="131039"/>
                    <a:pt x="125171" y="130771"/>
                  </a:cubicBezTo>
                  <a:cubicBezTo>
                    <a:pt x="125509" y="130742"/>
                    <a:pt x="125657" y="130734"/>
                    <a:pt x="125725" y="130734"/>
                  </a:cubicBezTo>
                  <a:cubicBezTo>
                    <a:pt x="125824" y="130734"/>
                    <a:pt x="125747" y="130752"/>
                    <a:pt x="125841" y="130752"/>
                  </a:cubicBezTo>
                  <a:cubicBezTo>
                    <a:pt x="125899" y="130752"/>
                    <a:pt x="126021" y="130745"/>
                    <a:pt x="126290" y="130723"/>
                  </a:cubicBezTo>
                  <a:cubicBezTo>
                    <a:pt x="129028" y="130449"/>
                    <a:pt x="129267" y="130497"/>
                    <a:pt x="132148" y="130211"/>
                  </a:cubicBezTo>
                  <a:lnTo>
                    <a:pt x="132148" y="130211"/>
                  </a:lnTo>
                  <a:cubicBezTo>
                    <a:pt x="131859" y="130228"/>
                    <a:pt x="131653" y="130240"/>
                    <a:pt x="131592" y="130240"/>
                  </a:cubicBezTo>
                  <a:cubicBezTo>
                    <a:pt x="131476" y="130240"/>
                    <a:pt x="131873" y="130196"/>
                    <a:pt x="133196" y="130056"/>
                  </a:cubicBezTo>
                  <a:lnTo>
                    <a:pt x="133196" y="130056"/>
                  </a:lnTo>
                  <a:lnTo>
                    <a:pt x="128457" y="130509"/>
                  </a:lnTo>
                  <a:lnTo>
                    <a:pt x="128457" y="130509"/>
                  </a:lnTo>
                  <a:lnTo>
                    <a:pt x="131493" y="130187"/>
                  </a:lnTo>
                  <a:lnTo>
                    <a:pt x="131493" y="130187"/>
                  </a:lnTo>
                  <a:cubicBezTo>
                    <a:pt x="130064" y="130306"/>
                    <a:pt x="128481" y="130473"/>
                    <a:pt x="127612" y="130544"/>
                  </a:cubicBezTo>
                  <a:cubicBezTo>
                    <a:pt x="128534" y="130446"/>
                    <a:pt x="128813" y="130420"/>
                    <a:pt x="128717" y="130420"/>
                  </a:cubicBezTo>
                  <a:cubicBezTo>
                    <a:pt x="128662" y="130420"/>
                    <a:pt x="128483" y="130429"/>
                    <a:pt x="128231" y="130437"/>
                  </a:cubicBezTo>
                  <a:cubicBezTo>
                    <a:pt x="130195" y="130318"/>
                    <a:pt x="132112" y="130068"/>
                    <a:pt x="134386" y="129901"/>
                  </a:cubicBezTo>
                  <a:lnTo>
                    <a:pt x="134386" y="129901"/>
                  </a:lnTo>
                  <a:lnTo>
                    <a:pt x="134315" y="129997"/>
                  </a:lnTo>
                  <a:cubicBezTo>
                    <a:pt x="135172" y="129913"/>
                    <a:pt x="135982" y="129878"/>
                    <a:pt x="136779" y="129818"/>
                  </a:cubicBezTo>
                  <a:cubicBezTo>
                    <a:pt x="137565" y="129770"/>
                    <a:pt x="138363" y="129711"/>
                    <a:pt x="139184" y="129651"/>
                  </a:cubicBezTo>
                  <a:cubicBezTo>
                    <a:pt x="140006" y="129592"/>
                    <a:pt x="140851" y="129532"/>
                    <a:pt x="141780" y="129461"/>
                  </a:cubicBezTo>
                  <a:cubicBezTo>
                    <a:pt x="142244" y="129437"/>
                    <a:pt x="142721" y="129401"/>
                    <a:pt x="143221" y="129366"/>
                  </a:cubicBezTo>
                  <a:cubicBezTo>
                    <a:pt x="143471" y="129354"/>
                    <a:pt x="143733" y="129330"/>
                    <a:pt x="143995" y="129318"/>
                  </a:cubicBezTo>
                  <a:cubicBezTo>
                    <a:pt x="144126" y="129306"/>
                    <a:pt x="144268" y="129306"/>
                    <a:pt x="144399" y="129294"/>
                  </a:cubicBezTo>
                  <a:lnTo>
                    <a:pt x="144411" y="129293"/>
                  </a:lnTo>
                  <a:lnTo>
                    <a:pt x="144411" y="129293"/>
                  </a:lnTo>
                  <a:cubicBezTo>
                    <a:pt x="144392" y="129294"/>
                    <a:pt x="144373" y="129294"/>
                    <a:pt x="144352" y="129294"/>
                  </a:cubicBezTo>
                  <a:cubicBezTo>
                    <a:pt x="144268" y="129294"/>
                    <a:pt x="144185" y="129306"/>
                    <a:pt x="144090" y="129306"/>
                  </a:cubicBezTo>
                  <a:cubicBezTo>
                    <a:pt x="143745" y="129330"/>
                    <a:pt x="143387" y="129342"/>
                    <a:pt x="143387" y="129342"/>
                  </a:cubicBezTo>
                  <a:cubicBezTo>
                    <a:pt x="143530" y="129330"/>
                    <a:pt x="143780" y="129306"/>
                    <a:pt x="144078" y="129282"/>
                  </a:cubicBezTo>
                  <a:cubicBezTo>
                    <a:pt x="144161" y="129282"/>
                    <a:pt x="144245" y="129270"/>
                    <a:pt x="144328" y="129270"/>
                  </a:cubicBezTo>
                  <a:cubicBezTo>
                    <a:pt x="144364" y="129270"/>
                    <a:pt x="144411" y="129259"/>
                    <a:pt x="144447" y="129259"/>
                  </a:cubicBezTo>
                  <a:lnTo>
                    <a:pt x="144518" y="129259"/>
                  </a:lnTo>
                  <a:cubicBezTo>
                    <a:pt x="144522" y="129255"/>
                    <a:pt x="144528" y="129253"/>
                    <a:pt x="144534" y="129253"/>
                  </a:cubicBezTo>
                  <a:cubicBezTo>
                    <a:pt x="144546" y="129253"/>
                    <a:pt x="144562" y="129259"/>
                    <a:pt x="144578" y="129259"/>
                  </a:cubicBezTo>
                  <a:cubicBezTo>
                    <a:pt x="144757" y="129259"/>
                    <a:pt x="144947" y="129270"/>
                    <a:pt x="145138" y="129282"/>
                  </a:cubicBezTo>
                  <a:cubicBezTo>
                    <a:pt x="145935" y="129318"/>
                    <a:pt x="146816" y="129413"/>
                    <a:pt x="147531" y="129485"/>
                  </a:cubicBezTo>
                  <a:cubicBezTo>
                    <a:pt x="147459" y="129497"/>
                    <a:pt x="147650" y="129520"/>
                    <a:pt x="147936" y="129568"/>
                  </a:cubicBezTo>
                  <a:cubicBezTo>
                    <a:pt x="148209" y="129616"/>
                    <a:pt x="148590" y="129675"/>
                    <a:pt x="148888" y="129723"/>
                  </a:cubicBezTo>
                  <a:cubicBezTo>
                    <a:pt x="148886" y="129722"/>
                    <a:pt x="148886" y="129722"/>
                    <a:pt x="148888" y="129722"/>
                  </a:cubicBezTo>
                  <a:cubicBezTo>
                    <a:pt x="148926" y="129722"/>
                    <a:pt x="149690" y="129837"/>
                    <a:pt x="150507" y="129985"/>
                  </a:cubicBezTo>
                  <a:cubicBezTo>
                    <a:pt x="151365" y="130140"/>
                    <a:pt x="152269" y="130342"/>
                    <a:pt x="152472" y="130354"/>
                  </a:cubicBezTo>
                  <a:cubicBezTo>
                    <a:pt x="152472" y="130354"/>
                    <a:pt x="152948" y="130485"/>
                    <a:pt x="153424" y="130616"/>
                  </a:cubicBezTo>
                  <a:cubicBezTo>
                    <a:pt x="153901" y="130759"/>
                    <a:pt x="154377" y="130890"/>
                    <a:pt x="154377" y="130890"/>
                  </a:cubicBezTo>
                  <a:cubicBezTo>
                    <a:pt x="156091" y="131402"/>
                    <a:pt x="157044" y="131747"/>
                    <a:pt x="157984" y="132116"/>
                  </a:cubicBezTo>
                  <a:cubicBezTo>
                    <a:pt x="158223" y="132199"/>
                    <a:pt x="158449" y="132283"/>
                    <a:pt x="158687" y="132390"/>
                  </a:cubicBezTo>
                  <a:cubicBezTo>
                    <a:pt x="158925" y="132497"/>
                    <a:pt x="159175" y="132604"/>
                    <a:pt x="159449" y="132723"/>
                  </a:cubicBezTo>
                  <a:cubicBezTo>
                    <a:pt x="159723" y="132830"/>
                    <a:pt x="159997" y="132985"/>
                    <a:pt x="160306" y="133140"/>
                  </a:cubicBezTo>
                  <a:cubicBezTo>
                    <a:pt x="160628" y="133283"/>
                    <a:pt x="160961" y="133473"/>
                    <a:pt x="161342" y="133688"/>
                  </a:cubicBezTo>
                  <a:cubicBezTo>
                    <a:pt x="161052" y="133539"/>
                    <a:pt x="160985" y="133511"/>
                    <a:pt x="160970" y="133511"/>
                  </a:cubicBezTo>
                  <a:cubicBezTo>
                    <a:pt x="160960" y="133511"/>
                    <a:pt x="160970" y="133521"/>
                    <a:pt x="160961" y="133521"/>
                  </a:cubicBezTo>
                  <a:cubicBezTo>
                    <a:pt x="160937" y="133521"/>
                    <a:pt x="160890" y="133497"/>
                    <a:pt x="160723" y="133414"/>
                  </a:cubicBezTo>
                  <a:cubicBezTo>
                    <a:pt x="160544" y="133330"/>
                    <a:pt x="160247" y="133176"/>
                    <a:pt x="159735" y="132926"/>
                  </a:cubicBezTo>
                  <a:lnTo>
                    <a:pt x="159735" y="132926"/>
                  </a:lnTo>
                  <a:cubicBezTo>
                    <a:pt x="160247" y="133188"/>
                    <a:pt x="160735" y="133426"/>
                    <a:pt x="161080" y="133628"/>
                  </a:cubicBezTo>
                  <a:cubicBezTo>
                    <a:pt x="161437" y="133819"/>
                    <a:pt x="161663" y="133950"/>
                    <a:pt x="161675" y="133950"/>
                  </a:cubicBezTo>
                  <a:cubicBezTo>
                    <a:pt x="161949" y="134128"/>
                    <a:pt x="162652" y="134521"/>
                    <a:pt x="163330" y="134997"/>
                  </a:cubicBezTo>
                  <a:cubicBezTo>
                    <a:pt x="163687" y="135235"/>
                    <a:pt x="164033" y="135497"/>
                    <a:pt x="164342" y="135735"/>
                  </a:cubicBezTo>
                  <a:cubicBezTo>
                    <a:pt x="164664" y="135962"/>
                    <a:pt x="164926" y="136212"/>
                    <a:pt x="165116" y="136378"/>
                  </a:cubicBezTo>
                  <a:cubicBezTo>
                    <a:pt x="165307" y="136533"/>
                    <a:pt x="165438" y="136628"/>
                    <a:pt x="165640" y="136795"/>
                  </a:cubicBezTo>
                  <a:cubicBezTo>
                    <a:pt x="165831" y="136974"/>
                    <a:pt x="166104" y="137212"/>
                    <a:pt x="166557" y="137664"/>
                  </a:cubicBezTo>
                  <a:cubicBezTo>
                    <a:pt x="166587" y="137703"/>
                    <a:pt x="166594" y="137715"/>
                    <a:pt x="166590" y="137715"/>
                  </a:cubicBezTo>
                  <a:cubicBezTo>
                    <a:pt x="166584" y="137715"/>
                    <a:pt x="166546" y="137677"/>
                    <a:pt x="166545" y="137676"/>
                  </a:cubicBezTo>
                  <a:lnTo>
                    <a:pt x="166545" y="137676"/>
                  </a:lnTo>
                  <a:cubicBezTo>
                    <a:pt x="166546" y="137677"/>
                    <a:pt x="166569" y="137701"/>
                    <a:pt x="166605" y="137736"/>
                  </a:cubicBezTo>
                  <a:cubicBezTo>
                    <a:pt x="166640" y="137771"/>
                    <a:pt x="166688" y="137831"/>
                    <a:pt x="166747" y="137891"/>
                  </a:cubicBezTo>
                  <a:cubicBezTo>
                    <a:pt x="166866" y="138010"/>
                    <a:pt x="167021" y="138176"/>
                    <a:pt x="167140" y="138307"/>
                  </a:cubicBezTo>
                  <a:cubicBezTo>
                    <a:pt x="167271" y="138438"/>
                    <a:pt x="167367" y="138533"/>
                    <a:pt x="167390" y="138557"/>
                  </a:cubicBezTo>
                  <a:cubicBezTo>
                    <a:pt x="167393" y="138560"/>
                    <a:pt x="167395" y="138562"/>
                    <a:pt x="167396" y="138562"/>
                  </a:cubicBezTo>
                  <a:cubicBezTo>
                    <a:pt x="167401" y="138562"/>
                    <a:pt x="167345" y="138484"/>
                    <a:pt x="167188" y="138295"/>
                  </a:cubicBezTo>
                  <a:lnTo>
                    <a:pt x="167188" y="138295"/>
                  </a:lnTo>
                  <a:cubicBezTo>
                    <a:pt x="167331" y="138462"/>
                    <a:pt x="167474" y="138641"/>
                    <a:pt x="167617" y="138831"/>
                  </a:cubicBezTo>
                  <a:cubicBezTo>
                    <a:pt x="167771" y="139022"/>
                    <a:pt x="167926" y="139224"/>
                    <a:pt x="168081" y="139426"/>
                  </a:cubicBezTo>
                  <a:cubicBezTo>
                    <a:pt x="168236" y="139641"/>
                    <a:pt x="168379" y="139855"/>
                    <a:pt x="168533" y="140081"/>
                  </a:cubicBezTo>
                  <a:cubicBezTo>
                    <a:pt x="168688" y="140307"/>
                    <a:pt x="168855" y="140534"/>
                    <a:pt x="168998" y="140784"/>
                  </a:cubicBezTo>
                  <a:cubicBezTo>
                    <a:pt x="169141" y="141034"/>
                    <a:pt x="169295" y="141272"/>
                    <a:pt x="169438" y="141534"/>
                  </a:cubicBezTo>
                  <a:cubicBezTo>
                    <a:pt x="169522" y="141653"/>
                    <a:pt x="169581" y="141784"/>
                    <a:pt x="169653" y="141915"/>
                  </a:cubicBezTo>
                  <a:cubicBezTo>
                    <a:pt x="169712" y="142046"/>
                    <a:pt x="169783" y="142189"/>
                    <a:pt x="169855" y="142320"/>
                  </a:cubicBezTo>
                  <a:cubicBezTo>
                    <a:pt x="170141" y="142844"/>
                    <a:pt x="170355" y="143415"/>
                    <a:pt x="170593" y="143963"/>
                  </a:cubicBezTo>
                  <a:cubicBezTo>
                    <a:pt x="170629" y="144034"/>
                    <a:pt x="170653" y="144094"/>
                    <a:pt x="170688" y="144177"/>
                  </a:cubicBezTo>
                  <a:cubicBezTo>
                    <a:pt x="170724" y="144248"/>
                    <a:pt x="170784" y="144320"/>
                    <a:pt x="170843" y="144379"/>
                  </a:cubicBezTo>
                  <a:cubicBezTo>
                    <a:pt x="170974" y="144487"/>
                    <a:pt x="171141" y="144546"/>
                    <a:pt x="171307" y="144558"/>
                  </a:cubicBezTo>
                  <a:cubicBezTo>
                    <a:pt x="171462" y="144558"/>
                    <a:pt x="171641" y="144534"/>
                    <a:pt x="171772" y="144439"/>
                  </a:cubicBezTo>
                  <a:cubicBezTo>
                    <a:pt x="171843" y="144391"/>
                    <a:pt x="171915" y="144344"/>
                    <a:pt x="171962" y="144272"/>
                  </a:cubicBezTo>
                  <a:cubicBezTo>
                    <a:pt x="172010" y="144201"/>
                    <a:pt x="172046" y="144129"/>
                    <a:pt x="172069" y="144058"/>
                  </a:cubicBezTo>
                  <a:cubicBezTo>
                    <a:pt x="172189" y="143796"/>
                    <a:pt x="172308" y="143534"/>
                    <a:pt x="172427" y="143272"/>
                  </a:cubicBezTo>
                  <a:cubicBezTo>
                    <a:pt x="172558" y="143022"/>
                    <a:pt x="172677" y="142772"/>
                    <a:pt x="172796" y="142534"/>
                  </a:cubicBezTo>
                  <a:cubicBezTo>
                    <a:pt x="172915" y="142284"/>
                    <a:pt x="173046" y="142058"/>
                    <a:pt x="173165" y="141831"/>
                  </a:cubicBezTo>
                  <a:cubicBezTo>
                    <a:pt x="173296" y="141605"/>
                    <a:pt x="173415" y="141391"/>
                    <a:pt x="173534" y="141189"/>
                  </a:cubicBezTo>
                  <a:cubicBezTo>
                    <a:pt x="173784" y="140784"/>
                    <a:pt x="174010" y="140415"/>
                    <a:pt x="174225" y="140093"/>
                  </a:cubicBezTo>
                  <a:cubicBezTo>
                    <a:pt x="174891" y="139034"/>
                    <a:pt x="175713" y="137926"/>
                    <a:pt x="176582" y="136890"/>
                  </a:cubicBezTo>
                  <a:cubicBezTo>
                    <a:pt x="176808" y="136640"/>
                    <a:pt x="177034" y="136390"/>
                    <a:pt x="177261" y="136152"/>
                  </a:cubicBezTo>
                  <a:cubicBezTo>
                    <a:pt x="177368" y="136021"/>
                    <a:pt x="177487" y="135902"/>
                    <a:pt x="177594" y="135783"/>
                  </a:cubicBezTo>
                  <a:cubicBezTo>
                    <a:pt x="177701" y="135664"/>
                    <a:pt x="177820" y="135557"/>
                    <a:pt x="177939" y="135438"/>
                  </a:cubicBezTo>
                  <a:cubicBezTo>
                    <a:pt x="178165" y="135212"/>
                    <a:pt x="178392" y="134997"/>
                    <a:pt x="178618" y="134795"/>
                  </a:cubicBezTo>
                  <a:cubicBezTo>
                    <a:pt x="178844" y="134592"/>
                    <a:pt x="179070" y="134402"/>
                    <a:pt x="179285" y="134211"/>
                  </a:cubicBezTo>
                  <a:lnTo>
                    <a:pt x="179285" y="134211"/>
                  </a:lnTo>
                  <a:cubicBezTo>
                    <a:pt x="179178" y="134319"/>
                    <a:pt x="179285" y="134235"/>
                    <a:pt x="178963" y="134509"/>
                  </a:cubicBezTo>
                  <a:cubicBezTo>
                    <a:pt x="179261" y="134259"/>
                    <a:pt x="179511" y="134045"/>
                    <a:pt x="179725" y="133878"/>
                  </a:cubicBezTo>
                  <a:cubicBezTo>
                    <a:pt x="179940" y="133711"/>
                    <a:pt x="180106" y="133569"/>
                    <a:pt x="180261" y="133449"/>
                  </a:cubicBezTo>
                  <a:cubicBezTo>
                    <a:pt x="180571" y="133223"/>
                    <a:pt x="180773" y="133057"/>
                    <a:pt x="180987" y="132902"/>
                  </a:cubicBezTo>
                  <a:cubicBezTo>
                    <a:pt x="181202" y="132747"/>
                    <a:pt x="181428" y="132580"/>
                    <a:pt x="181797" y="132342"/>
                  </a:cubicBezTo>
                  <a:cubicBezTo>
                    <a:pt x="181987" y="132223"/>
                    <a:pt x="182202" y="132092"/>
                    <a:pt x="182476" y="131937"/>
                  </a:cubicBezTo>
                  <a:cubicBezTo>
                    <a:pt x="182618" y="131866"/>
                    <a:pt x="182761" y="131771"/>
                    <a:pt x="182928" y="131687"/>
                  </a:cubicBezTo>
                  <a:cubicBezTo>
                    <a:pt x="183095" y="131604"/>
                    <a:pt x="183285" y="131509"/>
                    <a:pt x="183476" y="131402"/>
                  </a:cubicBezTo>
                  <a:cubicBezTo>
                    <a:pt x="183800" y="131253"/>
                    <a:pt x="183937" y="131199"/>
                    <a:pt x="183948" y="131199"/>
                  </a:cubicBezTo>
                  <a:cubicBezTo>
                    <a:pt x="183951" y="131199"/>
                    <a:pt x="183944" y="131203"/>
                    <a:pt x="183928" y="131211"/>
                  </a:cubicBezTo>
                  <a:cubicBezTo>
                    <a:pt x="183869" y="131247"/>
                    <a:pt x="183630" y="131354"/>
                    <a:pt x="183380" y="131485"/>
                  </a:cubicBezTo>
                  <a:cubicBezTo>
                    <a:pt x="183024" y="131676"/>
                    <a:pt x="182630" y="131899"/>
                    <a:pt x="182637" y="131899"/>
                  </a:cubicBezTo>
                  <a:cubicBezTo>
                    <a:pt x="182640" y="131899"/>
                    <a:pt x="182698" y="131869"/>
                    <a:pt x="182833" y="131795"/>
                  </a:cubicBezTo>
                  <a:cubicBezTo>
                    <a:pt x="182952" y="131759"/>
                    <a:pt x="183249" y="131616"/>
                    <a:pt x="183654" y="131402"/>
                  </a:cubicBezTo>
                  <a:cubicBezTo>
                    <a:pt x="183869" y="131306"/>
                    <a:pt x="184107" y="131199"/>
                    <a:pt x="184369" y="131068"/>
                  </a:cubicBezTo>
                  <a:cubicBezTo>
                    <a:pt x="184631" y="130961"/>
                    <a:pt x="184916" y="130830"/>
                    <a:pt x="185226" y="130711"/>
                  </a:cubicBezTo>
                  <a:cubicBezTo>
                    <a:pt x="186440" y="130211"/>
                    <a:pt x="187929" y="129759"/>
                    <a:pt x="189107" y="129544"/>
                  </a:cubicBezTo>
                  <a:lnTo>
                    <a:pt x="189107" y="129544"/>
                  </a:lnTo>
                  <a:lnTo>
                    <a:pt x="188548" y="129675"/>
                  </a:lnTo>
                  <a:cubicBezTo>
                    <a:pt x="188750" y="129640"/>
                    <a:pt x="188964" y="129592"/>
                    <a:pt x="189203" y="129544"/>
                  </a:cubicBezTo>
                  <a:cubicBezTo>
                    <a:pt x="189417" y="129544"/>
                    <a:pt x="189643" y="129544"/>
                    <a:pt x="189881" y="129556"/>
                  </a:cubicBezTo>
                  <a:lnTo>
                    <a:pt x="193144" y="129556"/>
                  </a:lnTo>
                  <a:cubicBezTo>
                    <a:pt x="193441" y="129556"/>
                    <a:pt x="193751" y="129544"/>
                    <a:pt x="194060" y="129544"/>
                  </a:cubicBezTo>
                  <a:cubicBezTo>
                    <a:pt x="194691" y="129532"/>
                    <a:pt x="195334" y="129532"/>
                    <a:pt x="196001" y="129520"/>
                  </a:cubicBezTo>
                  <a:lnTo>
                    <a:pt x="196001" y="129520"/>
                  </a:lnTo>
                  <a:cubicBezTo>
                    <a:pt x="196001" y="129520"/>
                    <a:pt x="195858" y="129532"/>
                    <a:pt x="195977" y="129532"/>
                  </a:cubicBezTo>
                  <a:cubicBezTo>
                    <a:pt x="198037" y="129449"/>
                    <a:pt x="201942" y="129259"/>
                    <a:pt x="204800" y="128794"/>
                  </a:cubicBezTo>
                  <a:lnTo>
                    <a:pt x="204800" y="128794"/>
                  </a:lnTo>
                  <a:cubicBezTo>
                    <a:pt x="204574" y="128842"/>
                    <a:pt x="204383" y="128878"/>
                    <a:pt x="204228" y="128901"/>
                  </a:cubicBezTo>
                  <a:cubicBezTo>
                    <a:pt x="204073" y="128925"/>
                    <a:pt x="203954" y="128937"/>
                    <a:pt x="203883" y="128949"/>
                  </a:cubicBezTo>
                  <a:cubicBezTo>
                    <a:pt x="203799" y="128963"/>
                    <a:pt x="203777" y="128969"/>
                    <a:pt x="203828" y="128969"/>
                  </a:cubicBezTo>
                  <a:cubicBezTo>
                    <a:pt x="203864" y="128969"/>
                    <a:pt x="203936" y="128966"/>
                    <a:pt x="204050" y="128961"/>
                  </a:cubicBezTo>
                  <a:cubicBezTo>
                    <a:pt x="204693" y="128878"/>
                    <a:pt x="204597" y="128866"/>
                    <a:pt x="204657" y="128842"/>
                  </a:cubicBezTo>
                  <a:cubicBezTo>
                    <a:pt x="204693" y="128830"/>
                    <a:pt x="204764" y="128806"/>
                    <a:pt x="204990" y="128770"/>
                  </a:cubicBezTo>
                  <a:cubicBezTo>
                    <a:pt x="205216" y="128723"/>
                    <a:pt x="205586" y="128675"/>
                    <a:pt x="206229" y="128544"/>
                  </a:cubicBezTo>
                  <a:cubicBezTo>
                    <a:pt x="206431" y="128508"/>
                    <a:pt x="206705" y="128461"/>
                    <a:pt x="206991" y="128401"/>
                  </a:cubicBezTo>
                  <a:cubicBezTo>
                    <a:pt x="207288" y="128342"/>
                    <a:pt x="207598" y="128282"/>
                    <a:pt x="207895" y="128211"/>
                  </a:cubicBezTo>
                  <a:cubicBezTo>
                    <a:pt x="208491" y="128080"/>
                    <a:pt x="209003" y="127949"/>
                    <a:pt x="209122" y="127937"/>
                  </a:cubicBezTo>
                  <a:lnTo>
                    <a:pt x="209122" y="127937"/>
                  </a:lnTo>
                  <a:cubicBezTo>
                    <a:pt x="209122" y="127937"/>
                    <a:pt x="208538" y="128104"/>
                    <a:pt x="207943" y="128258"/>
                  </a:cubicBezTo>
                  <a:cubicBezTo>
                    <a:pt x="207645" y="128330"/>
                    <a:pt x="207348" y="128389"/>
                    <a:pt x="207121" y="128449"/>
                  </a:cubicBezTo>
                  <a:cubicBezTo>
                    <a:pt x="206895" y="128497"/>
                    <a:pt x="206740" y="128520"/>
                    <a:pt x="206740" y="128520"/>
                  </a:cubicBezTo>
                  <a:cubicBezTo>
                    <a:pt x="207991" y="128342"/>
                    <a:pt x="209836" y="127770"/>
                    <a:pt x="211039" y="127282"/>
                  </a:cubicBezTo>
                  <a:lnTo>
                    <a:pt x="211039" y="127282"/>
                  </a:lnTo>
                  <a:lnTo>
                    <a:pt x="210884" y="127365"/>
                  </a:lnTo>
                  <a:cubicBezTo>
                    <a:pt x="212634" y="126663"/>
                    <a:pt x="213444" y="126115"/>
                    <a:pt x="214253" y="125544"/>
                  </a:cubicBezTo>
                  <a:cubicBezTo>
                    <a:pt x="214456" y="125413"/>
                    <a:pt x="214646" y="125246"/>
                    <a:pt x="214861" y="125079"/>
                  </a:cubicBezTo>
                  <a:cubicBezTo>
                    <a:pt x="215063" y="124901"/>
                    <a:pt x="215289" y="124722"/>
                    <a:pt x="215515" y="124508"/>
                  </a:cubicBezTo>
                  <a:cubicBezTo>
                    <a:pt x="215563" y="124448"/>
                    <a:pt x="215623" y="124401"/>
                    <a:pt x="215694" y="124341"/>
                  </a:cubicBezTo>
                  <a:cubicBezTo>
                    <a:pt x="215742" y="124282"/>
                    <a:pt x="215801" y="124222"/>
                    <a:pt x="215873" y="124151"/>
                  </a:cubicBezTo>
                  <a:cubicBezTo>
                    <a:pt x="215932" y="124091"/>
                    <a:pt x="215992" y="124020"/>
                    <a:pt x="216063" y="123960"/>
                  </a:cubicBezTo>
                  <a:cubicBezTo>
                    <a:pt x="216123" y="123889"/>
                    <a:pt x="216182" y="123817"/>
                    <a:pt x="216254" y="123746"/>
                  </a:cubicBezTo>
                  <a:cubicBezTo>
                    <a:pt x="216508" y="123457"/>
                    <a:pt x="216774" y="123111"/>
                    <a:pt x="217062" y="122721"/>
                  </a:cubicBezTo>
                  <a:lnTo>
                    <a:pt x="217062" y="122721"/>
                  </a:lnTo>
                  <a:cubicBezTo>
                    <a:pt x="217038" y="122752"/>
                    <a:pt x="216999" y="122803"/>
                    <a:pt x="216956" y="122853"/>
                  </a:cubicBezTo>
                  <a:cubicBezTo>
                    <a:pt x="216885" y="122936"/>
                    <a:pt x="216825" y="123008"/>
                    <a:pt x="216825" y="123008"/>
                  </a:cubicBezTo>
                  <a:cubicBezTo>
                    <a:pt x="216992" y="122793"/>
                    <a:pt x="217111" y="122591"/>
                    <a:pt x="217218" y="122412"/>
                  </a:cubicBezTo>
                  <a:cubicBezTo>
                    <a:pt x="217337" y="122246"/>
                    <a:pt x="217432" y="122091"/>
                    <a:pt x="217504" y="121960"/>
                  </a:cubicBezTo>
                  <a:cubicBezTo>
                    <a:pt x="217647" y="121686"/>
                    <a:pt x="217778" y="121484"/>
                    <a:pt x="217873" y="121281"/>
                  </a:cubicBezTo>
                  <a:cubicBezTo>
                    <a:pt x="217932" y="121174"/>
                    <a:pt x="217980" y="121079"/>
                    <a:pt x="218040" y="120960"/>
                  </a:cubicBezTo>
                  <a:cubicBezTo>
                    <a:pt x="218063" y="120900"/>
                    <a:pt x="218099" y="120853"/>
                    <a:pt x="218123" y="120781"/>
                  </a:cubicBezTo>
                  <a:cubicBezTo>
                    <a:pt x="218159" y="120722"/>
                    <a:pt x="218182" y="120650"/>
                    <a:pt x="218206" y="120579"/>
                  </a:cubicBezTo>
                  <a:cubicBezTo>
                    <a:pt x="218266" y="120436"/>
                    <a:pt x="218337" y="120281"/>
                    <a:pt x="218409" y="120091"/>
                  </a:cubicBezTo>
                  <a:cubicBezTo>
                    <a:pt x="218480" y="119888"/>
                    <a:pt x="218551" y="119662"/>
                    <a:pt x="218635" y="119400"/>
                  </a:cubicBezTo>
                  <a:cubicBezTo>
                    <a:pt x="218635" y="119400"/>
                    <a:pt x="218659" y="119364"/>
                    <a:pt x="218682" y="119305"/>
                  </a:cubicBezTo>
                  <a:cubicBezTo>
                    <a:pt x="218706" y="119257"/>
                    <a:pt x="218730" y="119174"/>
                    <a:pt x="218766" y="119091"/>
                  </a:cubicBezTo>
                  <a:cubicBezTo>
                    <a:pt x="218825" y="118936"/>
                    <a:pt x="218873" y="118781"/>
                    <a:pt x="218873" y="118781"/>
                  </a:cubicBezTo>
                  <a:cubicBezTo>
                    <a:pt x="218897" y="118698"/>
                    <a:pt x="218932" y="118591"/>
                    <a:pt x="218956" y="118495"/>
                  </a:cubicBezTo>
                  <a:cubicBezTo>
                    <a:pt x="218980" y="118388"/>
                    <a:pt x="219004" y="118269"/>
                    <a:pt x="219028" y="118150"/>
                  </a:cubicBezTo>
                  <a:cubicBezTo>
                    <a:pt x="219075" y="117912"/>
                    <a:pt x="219135" y="117650"/>
                    <a:pt x="219183" y="117352"/>
                  </a:cubicBezTo>
                  <a:cubicBezTo>
                    <a:pt x="219218" y="117067"/>
                    <a:pt x="219278" y="116757"/>
                    <a:pt x="219302" y="116424"/>
                  </a:cubicBezTo>
                  <a:cubicBezTo>
                    <a:pt x="219325" y="116257"/>
                    <a:pt x="219349" y="116090"/>
                    <a:pt x="219361" y="115924"/>
                  </a:cubicBezTo>
                  <a:cubicBezTo>
                    <a:pt x="219373" y="115745"/>
                    <a:pt x="219385" y="115578"/>
                    <a:pt x="219397" y="115400"/>
                  </a:cubicBezTo>
                  <a:cubicBezTo>
                    <a:pt x="219492" y="113983"/>
                    <a:pt x="219444" y="112423"/>
                    <a:pt x="219337" y="111125"/>
                  </a:cubicBezTo>
                  <a:lnTo>
                    <a:pt x="219337" y="111125"/>
                  </a:lnTo>
                  <a:cubicBezTo>
                    <a:pt x="219421" y="111852"/>
                    <a:pt x="219492" y="112983"/>
                    <a:pt x="219480" y="114173"/>
                  </a:cubicBezTo>
                  <a:cubicBezTo>
                    <a:pt x="219468" y="115352"/>
                    <a:pt x="219361" y="116590"/>
                    <a:pt x="219183" y="117531"/>
                  </a:cubicBezTo>
                  <a:cubicBezTo>
                    <a:pt x="219325" y="116816"/>
                    <a:pt x="219480" y="115590"/>
                    <a:pt x="219504" y="114447"/>
                  </a:cubicBezTo>
                  <a:cubicBezTo>
                    <a:pt x="219528" y="113876"/>
                    <a:pt x="219516" y="113328"/>
                    <a:pt x="219504" y="112876"/>
                  </a:cubicBezTo>
                  <a:cubicBezTo>
                    <a:pt x="219504" y="113192"/>
                    <a:pt x="219504" y="113496"/>
                    <a:pt x="219504" y="113769"/>
                  </a:cubicBezTo>
                  <a:cubicBezTo>
                    <a:pt x="219492" y="112887"/>
                    <a:pt x="219433" y="111864"/>
                    <a:pt x="219325" y="110709"/>
                  </a:cubicBezTo>
                  <a:cubicBezTo>
                    <a:pt x="219230" y="109554"/>
                    <a:pt x="219123" y="108256"/>
                    <a:pt x="219004" y="106827"/>
                  </a:cubicBezTo>
                  <a:lnTo>
                    <a:pt x="219004" y="106827"/>
                  </a:lnTo>
                  <a:cubicBezTo>
                    <a:pt x="219009" y="106842"/>
                    <a:pt x="219013" y="106850"/>
                    <a:pt x="219016" y="106850"/>
                  </a:cubicBezTo>
                  <a:cubicBezTo>
                    <a:pt x="219116" y="106850"/>
                    <a:pt x="218444" y="99322"/>
                    <a:pt x="218421" y="97302"/>
                  </a:cubicBezTo>
                  <a:cubicBezTo>
                    <a:pt x="218230" y="94778"/>
                    <a:pt x="218075" y="92266"/>
                    <a:pt x="217909" y="89646"/>
                  </a:cubicBezTo>
                  <a:cubicBezTo>
                    <a:pt x="217754" y="87039"/>
                    <a:pt x="217599" y="84324"/>
                    <a:pt x="217432" y="81372"/>
                  </a:cubicBezTo>
                  <a:lnTo>
                    <a:pt x="217432" y="81372"/>
                  </a:lnTo>
                  <a:cubicBezTo>
                    <a:pt x="217440" y="81827"/>
                    <a:pt x="217439" y="82003"/>
                    <a:pt x="217433" y="82003"/>
                  </a:cubicBezTo>
                  <a:cubicBezTo>
                    <a:pt x="217411" y="82003"/>
                    <a:pt x="217321" y="79989"/>
                    <a:pt x="217264" y="79989"/>
                  </a:cubicBezTo>
                  <a:cubicBezTo>
                    <a:pt x="217261" y="79989"/>
                    <a:pt x="217257" y="79997"/>
                    <a:pt x="217254" y="80014"/>
                  </a:cubicBezTo>
                  <a:cubicBezTo>
                    <a:pt x="217170" y="78645"/>
                    <a:pt x="217147" y="78121"/>
                    <a:pt x="217147" y="78002"/>
                  </a:cubicBezTo>
                  <a:cubicBezTo>
                    <a:pt x="217147" y="78002"/>
                    <a:pt x="217099" y="76954"/>
                    <a:pt x="217051" y="75919"/>
                  </a:cubicBezTo>
                  <a:lnTo>
                    <a:pt x="216956" y="73835"/>
                  </a:lnTo>
                  <a:cubicBezTo>
                    <a:pt x="216952" y="73659"/>
                    <a:pt x="216952" y="73587"/>
                    <a:pt x="216955" y="73587"/>
                  </a:cubicBezTo>
                  <a:lnTo>
                    <a:pt x="216955" y="73587"/>
                  </a:lnTo>
                  <a:cubicBezTo>
                    <a:pt x="216971" y="73587"/>
                    <a:pt x="217048" y="75019"/>
                    <a:pt x="217062" y="75019"/>
                  </a:cubicBezTo>
                  <a:cubicBezTo>
                    <a:pt x="217062" y="75019"/>
                    <a:pt x="217063" y="75017"/>
                    <a:pt x="217063" y="75014"/>
                  </a:cubicBezTo>
                  <a:cubicBezTo>
                    <a:pt x="216908" y="72001"/>
                    <a:pt x="217039" y="73752"/>
                    <a:pt x="216956" y="71751"/>
                  </a:cubicBezTo>
                  <a:lnTo>
                    <a:pt x="216956" y="71751"/>
                  </a:lnTo>
                  <a:cubicBezTo>
                    <a:pt x="216955" y="71800"/>
                    <a:pt x="216952" y="71824"/>
                    <a:pt x="216949" y="71824"/>
                  </a:cubicBezTo>
                  <a:cubicBezTo>
                    <a:pt x="216922" y="71824"/>
                    <a:pt x="216840" y="70514"/>
                    <a:pt x="216777" y="69001"/>
                  </a:cubicBezTo>
                  <a:lnTo>
                    <a:pt x="216777" y="69001"/>
                  </a:lnTo>
                  <a:lnTo>
                    <a:pt x="216861" y="71418"/>
                  </a:lnTo>
                  <a:cubicBezTo>
                    <a:pt x="216587" y="67215"/>
                    <a:pt x="216742" y="67775"/>
                    <a:pt x="216468" y="63548"/>
                  </a:cubicBezTo>
                  <a:lnTo>
                    <a:pt x="216468" y="63548"/>
                  </a:lnTo>
                  <a:lnTo>
                    <a:pt x="216575" y="64882"/>
                  </a:lnTo>
                  <a:cubicBezTo>
                    <a:pt x="216432" y="62715"/>
                    <a:pt x="216182" y="56857"/>
                    <a:pt x="216004" y="54737"/>
                  </a:cubicBezTo>
                  <a:cubicBezTo>
                    <a:pt x="215997" y="54511"/>
                    <a:pt x="215994" y="54250"/>
                    <a:pt x="216004" y="54250"/>
                  </a:cubicBezTo>
                  <a:cubicBezTo>
                    <a:pt x="216011" y="54250"/>
                    <a:pt x="216026" y="54392"/>
                    <a:pt x="216051" y="54797"/>
                  </a:cubicBezTo>
                  <a:cubicBezTo>
                    <a:pt x="215980" y="53499"/>
                    <a:pt x="215920" y="52130"/>
                    <a:pt x="215849" y="50737"/>
                  </a:cubicBezTo>
                  <a:cubicBezTo>
                    <a:pt x="215813" y="50034"/>
                    <a:pt x="215777" y="49332"/>
                    <a:pt x="215742" y="48641"/>
                  </a:cubicBezTo>
                  <a:cubicBezTo>
                    <a:pt x="215706" y="47939"/>
                    <a:pt x="215682" y="47248"/>
                    <a:pt x="215646" y="46558"/>
                  </a:cubicBezTo>
                  <a:cubicBezTo>
                    <a:pt x="215515" y="43808"/>
                    <a:pt x="215396" y="41212"/>
                    <a:pt x="215337" y="39188"/>
                  </a:cubicBezTo>
                  <a:lnTo>
                    <a:pt x="215337" y="39188"/>
                  </a:lnTo>
                  <a:lnTo>
                    <a:pt x="215373" y="39581"/>
                  </a:lnTo>
                  <a:cubicBezTo>
                    <a:pt x="215337" y="38616"/>
                    <a:pt x="215265" y="37890"/>
                    <a:pt x="215242" y="36676"/>
                  </a:cubicBezTo>
                  <a:lnTo>
                    <a:pt x="215242" y="36676"/>
                  </a:lnTo>
                  <a:cubicBezTo>
                    <a:pt x="215249" y="36719"/>
                    <a:pt x="215260" y="36853"/>
                    <a:pt x="215266" y="36853"/>
                  </a:cubicBezTo>
                  <a:cubicBezTo>
                    <a:pt x="215269" y="36853"/>
                    <a:pt x="215270" y="36795"/>
                    <a:pt x="215265" y="36616"/>
                  </a:cubicBezTo>
                  <a:cubicBezTo>
                    <a:pt x="215242" y="36104"/>
                    <a:pt x="215134" y="34044"/>
                    <a:pt x="215111" y="32759"/>
                  </a:cubicBezTo>
                  <a:lnTo>
                    <a:pt x="215111" y="32759"/>
                  </a:lnTo>
                  <a:lnTo>
                    <a:pt x="215170" y="33854"/>
                  </a:lnTo>
                  <a:cubicBezTo>
                    <a:pt x="215099" y="31318"/>
                    <a:pt x="215027" y="29377"/>
                    <a:pt x="214944" y="27532"/>
                  </a:cubicBezTo>
                  <a:cubicBezTo>
                    <a:pt x="214932" y="27305"/>
                    <a:pt x="214920" y="27079"/>
                    <a:pt x="214920" y="26841"/>
                  </a:cubicBezTo>
                  <a:cubicBezTo>
                    <a:pt x="214908" y="26615"/>
                    <a:pt x="214896" y="26389"/>
                    <a:pt x="214896" y="26162"/>
                  </a:cubicBezTo>
                  <a:cubicBezTo>
                    <a:pt x="214884" y="25710"/>
                    <a:pt x="214872" y="25246"/>
                    <a:pt x="214861" y="24781"/>
                  </a:cubicBezTo>
                  <a:cubicBezTo>
                    <a:pt x="214837" y="23853"/>
                    <a:pt x="214813" y="22888"/>
                    <a:pt x="214789" y="21829"/>
                  </a:cubicBezTo>
                  <a:cubicBezTo>
                    <a:pt x="214801" y="21829"/>
                    <a:pt x="214813" y="21579"/>
                    <a:pt x="214813" y="21174"/>
                  </a:cubicBezTo>
                  <a:cubicBezTo>
                    <a:pt x="214825" y="20769"/>
                    <a:pt x="214825" y="20209"/>
                    <a:pt x="214825" y="19590"/>
                  </a:cubicBezTo>
                  <a:cubicBezTo>
                    <a:pt x="214813" y="19269"/>
                    <a:pt x="214813" y="18947"/>
                    <a:pt x="214813" y="18614"/>
                  </a:cubicBezTo>
                  <a:cubicBezTo>
                    <a:pt x="214789" y="18281"/>
                    <a:pt x="214765" y="17935"/>
                    <a:pt x="214741" y="17614"/>
                  </a:cubicBezTo>
                  <a:cubicBezTo>
                    <a:pt x="214706" y="17280"/>
                    <a:pt x="214670" y="16959"/>
                    <a:pt x="214646" y="16661"/>
                  </a:cubicBezTo>
                  <a:cubicBezTo>
                    <a:pt x="214601" y="16376"/>
                    <a:pt x="214555" y="16101"/>
                    <a:pt x="214520" y="15858"/>
                  </a:cubicBezTo>
                  <a:lnTo>
                    <a:pt x="214520" y="15858"/>
                  </a:lnTo>
                  <a:cubicBezTo>
                    <a:pt x="213980" y="12937"/>
                    <a:pt x="212769" y="10592"/>
                    <a:pt x="211158" y="8720"/>
                  </a:cubicBezTo>
                  <a:cubicBezTo>
                    <a:pt x="210955" y="8482"/>
                    <a:pt x="210741" y="8267"/>
                    <a:pt x="210527" y="8041"/>
                  </a:cubicBezTo>
                  <a:cubicBezTo>
                    <a:pt x="210312" y="7815"/>
                    <a:pt x="210086" y="7613"/>
                    <a:pt x="209860" y="7386"/>
                  </a:cubicBezTo>
                  <a:cubicBezTo>
                    <a:pt x="209634" y="7184"/>
                    <a:pt x="209396" y="6982"/>
                    <a:pt x="209157" y="6779"/>
                  </a:cubicBezTo>
                  <a:cubicBezTo>
                    <a:pt x="208919" y="6589"/>
                    <a:pt x="208657" y="6398"/>
                    <a:pt x="208407" y="6208"/>
                  </a:cubicBezTo>
                  <a:cubicBezTo>
                    <a:pt x="208288" y="6112"/>
                    <a:pt x="208157" y="6017"/>
                    <a:pt x="208038" y="5922"/>
                  </a:cubicBezTo>
                  <a:cubicBezTo>
                    <a:pt x="207895" y="5839"/>
                    <a:pt x="207764" y="5755"/>
                    <a:pt x="207633" y="5660"/>
                  </a:cubicBezTo>
                  <a:cubicBezTo>
                    <a:pt x="207360" y="5493"/>
                    <a:pt x="207098" y="5315"/>
                    <a:pt x="206824" y="5136"/>
                  </a:cubicBezTo>
                  <a:cubicBezTo>
                    <a:pt x="206252" y="4827"/>
                    <a:pt x="205681" y="4469"/>
                    <a:pt x="205050" y="4184"/>
                  </a:cubicBezTo>
                  <a:cubicBezTo>
                    <a:pt x="204859" y="4088"/>
                    <a:pt x="204657" y="3981"/>
                    <a:pt x="204431" y="3874"/>
                  </a:cubicBezTo>
                  <a:cubicBezTo>
                    <a:pt x="204216" y="3755"/>
                    <a:pt x="203966" y="3660"/>
                    <a:pt x="203716" y="3541"/>
                  </a:cubicBezTo>
                  <a:cubicBezTo>
                    <a:pt x="203454" y="3434"/>
                    <a:pt x="203181" y="3314"/>
                    <a:pt x="202907" y="3195"/>
                  </a:cubicBezTo>
                  <a:cubicBezTo>
                    <a:pt x="202609" y="3088"/>
                    <a:pt x="202311" y="2969"/>
                    <a:pt x="202002" y="2862"/>
                  </a:cubicBezTo>
                  <a:cubicBezTo>
                    <a:pt x="201383" y="2612"/>
                    <a:pt x="200692" y="2421"/>
                    <a:pt x="199990" y="2195"/>
                  </a:cubicBezTo>
                  <a:cubicBezTo>
                    <a:pt x="199811" y="2136"/>
                    <a:pt x="199632" y="2088"/>
                    <a:pt x="199454" y="2040"/>
                  </a:cubicBezTo>
                  <a:cubicBezTo>
                    <a:pt x="199263" y="1993"/>
                    <a:pt x="199085" y="1945"/>
                    <a:pt x="198894" y="1898"/>
                  </a:cubicBezTo>
                  <a:cubicBezTo>
                    <a:pt x="198716" y="1850"/>
                    <a:pt x="198525" y="1802"/>
                    <a:pt x="198335" y="1755"/>
                  </a:cubicBezTo>
                  <a:cubicBezTo>
                    <a:pt x="198239" y="1731"/>
                    <a:pt x="198144" y="1707"/>
                    <a:pt x="198049" y="1671"/>
                  </a:cubicBezTo>
                  <a:cubicBezTo>
                    <a:pt x="197954" y="1659"/>
                    <a:pt x="197858" y="1636"/>
                    <a:pt x="197763" y="1612"/>
                  </a:cubicBezTo>
                  <a:cubicBezTo>
                    <a:pt x="194703" y="909"/>
                    <a:pt x="191310" y="481"/>
                    <a:pt x="188583" y="266"/>
                  </a:cubicBezTo>
                  <a:lnTo>
                    <a:pt x="188583" y="266"/>
                  </a:lnTo>
                  <a:cubicBezTo>
                    <a:pt x="189000" y="314"/>
                    <a:pt x="188964" y="314"/>
                    <a:pt x="188714" y="314"/>
                  </a:cubicBezTo>
                  <a:cubicBezTo>
                    <a:pt x="188583" y="302"/>
                    <a:pt x="188393" y="290"/>
                    <a:pt x="188179" y="278"/>
                  </a:cubicBezTo>
                  <a:cubicBezTo>
                    <a:pt x="187964" y="266"/>
                    <a:pt x="187726" y="266"/>
                    <a:pt x="187476" y="255"/>
                  </a:cubicBezTo>
                  <a:cubicBezTo>
                    <a:pt x="186833" y="207"/>
                    <a:pt x="185952" y="159"/>
                    <a:pt x="185250" y="147"/>
                  </a:cubicBezTo>
                  <a:cubicBezTo>
                    <a:pt x="184547" y="135"/>
                    <a:pt x="184035" y="112"/>
                    <a:pt x="184142" y="88"/>
                  </a:cubicBezTo>
                  <a:lnTo>
                    <a:pt x="184142" y="88"/>
                  </a:lnTo>
                  <a:lnTo>
                    <a:pt x="184595" y="100"/>
                  </a:lnTo>
                  <a:cubicBezTo>
                    <a:pt x="184357" y="88"/>
                    <a:pt x="184011" y="64"/>
                    <a:pt x="183595" y="40"/>
                  </a:cubicBezTo>
                  <a:cubicBezTo>
                    <a:pt x="183178" y="28"/>
                    <a:pt x="182690" y="16"/>
                    <a:pt x="182178" y="16"/>
                  </a:cubicBezTo>
                  <a:cubicBezTo>
                    <a:pt x="181850" y="5"/>
                    <a:pt x="181507" y="1"/>
                    <a:pt x="18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3080725" y="1247900"/>
              <a:ext cx="19075" cy="625"/>
            </a:xfrm>
            <a:custGeom>
              <a:avLst/>
              <a:gdLst/>
              <a:ahLst/>
              <a:cxnLst/>
              <a:rect l="l" t="t" r="r" b="b"/>
              <a:pathLst>
                <a:path w="763" h="25" extrusionOk="0">
                  <a:moveTo>
                    <a:pt x="763" y="1"/>
                  </a:moveTo>
                  <a:lnTo>
                    <a:pt x="763" y="1"/>
                  </a:lnTo>
                  <a:cubicBezTo>
                    <a:pt x="620" y="12"/>
                    <a:pt x="465" y="12"/>
                    <a:pt x="334" y="12"/>
                  </a:cubicBezTo>
                  <a:cubicBezTo>
                    <a:pt x="215" y="12"/>
                    <a:pt x="155" y="24"/>
                    <a:pt x="1" y="24"/>
                  </a:cubicBezTo>
                  <a:lnTo>
                    <a:pt x="477" y="24"/>
                  </a:lnTo>
                  <a:cubicBezTo>
                    <a:pt x="584" y="12"/>
                    <a:pt x="679" y="12"/>
                    <a:pt x="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1564775" y="4520025"/>
              <a:ext cx="5375" cy="2125"/>
            </a:xfrm>
            <a:custGeom>
              <a:avLst/>
              <a:gdLst/>
              <a:ahLst/>
              <a:cxnLst/>
              <a:rect l="l" t="t" r="r" b="b"/>
              <a:pathLst>
                <a:path w="215" h="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2"/>
                    <a:pt x="53" y="23"/>
                    <a:pt x="88" y="36"/>
                  </a:cubicBezTo>
                  <a:lnTo>
                    <a:pt x="88" y="36"/>
                  </a:lnTo>
                  <a:cubicBezTo>
                    <a:pt x="68" y="23"/>
                    <a:pt x="56" y="19"/>
                    <a:pt x="0" y="1"/>
                  </a:cubicBezTo>
                  <a:close/>
                  <a:moveTo>
                    <a:pt x="88" y="36"/>
                  </a:moveTo>
                  <a:lnTo>
                    <a:pt x="88" y="36"/>
                  </a:lnTo>
                  <a:cubicBezTo>
                    <a:pt x="94" y="39"/>
                    <a:pt x="100" y="43"/>
                    <a:pt x="107" y="48"/>
                  </a:cubicBezTo>
                  <a:lnTo>
                    <a:pt x="214" y="84"/>
                  </a:lnTo>
                  <a:cubicBezTo>
                    <a:pt x="171" y="65"/>
                    <a:pt x="127" y="50"/>
                    <a:pt x="88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5122650" y="1018400"/>
              <a:ext cx="11050" cy="1525"/>
            </a:xfrm>
            <a:custGeom>
              <a:avLst/>
              <a:gdLst/>
              <a:ahLst/>
              <a:cxnLst/>
              <a:rect l="l" t="t" r="r" b="b"/>
              <a:pathLst>
                <a:path w="442" h="61" extrusionOk="0">
                  <a:moveTo>
                    <a:pt x="441" y="1"/>
                  </a:moveTo>
                  <a:lnTo>
                    <a:pt x="1" y="60"/>
                  </a:lnTo>
                  <a:lnTo>
                    <a:pt x="441" y="1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1153100" y="4000025"/>
              <a:ext cx="1525" cy="9250"/>
            </a:xfrm>
            <a:custGeom>
              <a:avLst/>
              <a:gdLst/>
              <a:ahLst/>
              <a:cxnLst/>
              <a:rect l="l" t="t" r="r" b="b"/>
              <a:pathLst>
                <a:path w="61" h="370" extrusionOk="0">
                  <a:moveTo>
                    <a:pt x="1" y="1"/>
                  </a:moveTo>
                  <a:cubicBezTo>
                    <a:pt x="1" y="24"/>
                    <a:pt x="25" y="179"/>
                    <a:pt x="60" y="370"/>
                  </a:cubicBezTo>
                  <a:cubicBezTo>
                    <a:pt x="60" y="310"/>
                    <a:pt x="37" y="20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1107275" y="3667550"/>
              <a:ext cx="3900" cy="42575"/>
            </a:xfrm>
            <a:custGeom>
              <a:avLst/>
              <a:gdLst/>
              <a:ahLst/>
              <a:cxnLst/>
              <a:rect l="l" t="t" r="r" b="b"/>
              <a:pathLst>
                <a:path w="156" h="1703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738"/>
                    <a:pt x="107" y="1274"/>
                    <a:pt x="155" y="1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1092100" y="3474075"/>
              <a:ext cx="600" cy="4475"/>
            </a:xfrm>
            <a:custGeom>
              <a:avLst/>
              <a:gdLst/>
              <a:ahLst/>
              <a:cxnLst/>
              <a:rect l="l" t="t" r="r" b="b"/>
              <a:pathLst>
                <a:path w="24" h="179" extrusionOk="0">
                  <a:moveTo>
                    <a:pt x="0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24" y="179"/>
                  </a:lnTo>
                  <a:cubicBezTo>
                    <a:pt x="12" y="60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3997800" y="4263725"/>
              <a:ext cx="19450" cy="2425"/>
            </a:xfrm>
            <a:custGeom>
              <a:avLst/>
              <a:gdLst/>
              <a:ahLst/>
              <a:cxnLst/>
              <a:rect l="l" t="t" r="r" b="b"/>
              <a:pathLst>
                <a:path w="778" h="97" extrusionOk="0">
                  <a:moveTo>
                    <a:pt x="775" y="0"/>
                  </a:moveTo>
                  <a:lnTo>
                    <a:pt x="775" y="0"/>
                  </a:lnTo>
                  <a:cubicBezTo>
                    <a:pt x="772" y="0"/>
                    <a:pt x="657" y="13"/>
                    <a:pt x="489" y="34"/>
                  </a:cubicBezTo>
                  <a:lnTo>
                    <a:pt x="489" y="34"/>
                  </a:lnTo>
                  <a:cubicBezTo>
                    <a:pt x="695" y="10"/>
                    <a:pt x="778" y="0"/>
                    <a:pt x="775" y="0"/>
                  </a:cubicBezTo>
                  <a:close/>
                  <a:moveTo>
                    <a:pt x="489" y="34"/>
                  </a:moveTo>
                  <a:cubicBezTo>
                    <a:pt x="450" y="39"/>
                    <a:pt x="406" y="44"/>
                    <a:pt x="358" y="49"/>
                  </a:cubicBezTo>
                  <a:cubicBezTo>
                    <a:pt x="295" y="55"/>
                    <a:pt x="232" y="65"/>
                    <a:pt x="168" y="75"/>
                  </a:cubicBezTo>
                  <a:lnTo>
                    <a:pt x="168" y="75"/>
                  </a:lnTo>
                  <a:cubicBezTo>
                    <a:pt x="285" y="59"/>
                    <a:pt x="395" y="46"/>
                    <a:pt x="489" y="34"/>
                  </a:cubicBezTo>
                  <a:close/>
                  <a:moveTo>
                    <a:pt x="168" y="75"/>
                  </a:moveTo>
                  <a:cubicBezTo>
                    <a:pt x="114" y="82"/>
                    <a:pt x="57" y="89"/>
                    <a:pt x="1" y="97"/>
                  </a:cubicBezTo>
                  <a:cubicBezTo>
                    <a:pt x="57" y="91"/>
                    <a:pt x="113" y="83"/>
                    <a:pt x="168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911650" y="4435200"/>
              <a:ext cx="34575" cy="6875"/>
            </a:xfrm>
            <a:custGeom>
              <a:avLst/>
              <a:gdLst/>
              <a:ahLst/>
              <a:cxnLst/>
              <a:rect l="l" t="t" r="r" b="b"/>
              <a:pathLst>
                <a:path w="1383" h="275" extrusionOk="0">
                  <a:moveTo>
                    <a:pt x="1382" y="0"/>
                  </a:moveTo>
                  <a:lnTo>
                    <a:pt x="1382" y="0"/>
                  </a:lnTo>
                  <a:cubicBezTo>
                    <a:pt x="620" y="143"/>
                    <a:pt x="25" y="250"/>
                    <a:pt x="1" y="274"/>
                  </a:cubicBezTo>
                  <a:cubicBezTo>
                    <a:pt x="453" y="191"/>
                    <a:pt x="906" y="96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5191125" y="4375075"/>
              <a:ext cx="5675" cy="5075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12"/>
                  </a:cubicBezTo>
                  <a:lnTo>
                    <a:pt x="226" y="203"/>
                  </a:lnTo>
                  <a:cubicBezTo>
                    <a:pt x="155" y="131"/>
                    <a:pt x="83" y="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946200" y="4425675"/>
              <a:ext cx="50325" cy="9550"/>
            </a:xfrm>
            <a:custGeom>
              <a:avLst/>
              <a:gdLst/>
              <a:ahLst/>
              <a:cxnLst/>
              <a:rect l="l" t="t" r="r" b="b"/>
              <a:pathLst>
                <a:path w="2013" h="382" extrusionOk="0">
                  <a:moveTo>
                    <a:pt x="2012" y="0"/>
                  </a:moveTo>
                  <a:lnTo>
                    <a:pt x="2012" y="0"/>
                  </a:lnTo>
                  <a:cubicBezTo>
                    <a:pt x="1250" y="131"/>
                    <a:pt x="607" y="262"/>
                    <a:pt x="0" y="381"/>
                  </a:cubicBezTo>
                  <a:cubicBezTo>
                    <a:pt x="643" y="262"/>
                    <a:pt x="1381" y="120"/>
                    <a:pt x="2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075125" y="2458775"/>
              <a:ext cx="25" cy="12525"/>
            </a:xfrm>
            <a:custGeom>
              <a:avLst/>
              <a:gdLst/>
              <a:ahLst/>
              <a:cxnLst/>
              <a:rect l="l" t="t" r="r" b="b"/>
              <a:pathLst>
                <a:path w="1" h="501" extrusionOk="0">
                  <a:moveTo>
                    <a:pt x="0" y="500"/>
                  </a:moveTo>
                  <a:lnTo>
                    <a:pt x="0" y="48"/>
                  </a:lnTo>
                  <a:cubicBezTo>
                    <a:pt x="0" y="60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1075125" y="2446275"/>
              <a:ext cx="25" cy="12525"/>
            </a:xfrm>
            <a:custGeom>
              <a:avLst/>
              <a:gdLst/>
              <a:ahLst/>
              <a:cxnLst/>
              <a:rect l="l" t="t" r="r" b="b"/>
              <a:pathLst>
                <a:path w="1" h="501" extrusionOk="0">
                  <a:moveTo>
                    <a:pt x="0" y="500"/>
                  </a:moveTo>
                  <a:lnTo>
                    <a:pt x="0" y="0"/>
                  </a:lnTo>
                  <a:cubicBezTo>
                    <a:pt x="0" y="226"/>
                    <a:pt x="0" y="429"/>
                    <a:pt x="0" y="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1075125" y="2420075"/>
              <a:ext cx="325" cy="26225"/>
            </a:xfrm>
            <a:custGeom>
              <a:avLst/>
              <a:gdLst/>
              <a:ahLst/>
              <a:cxnLst/>
              <a:rect l="l" t="t" r="r" b="b"/>
              <a:pathLst>
                <a:path w="13" h="1049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691"/>
                    <a:pt x="12" y="23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1073050" y="2779050"/>
              <a:ext cx="600" cy="3600"/>
            </a:xfrm>
            <a:custGeom>
              <a:avLst/>
              <a:gdLst/>
              <a:ahLst/>
              <a:cxnLst/>
              <a:rect l="l" t="t" r="r" b="b"/>
              <a:pathLst>
                <a:path w="24" h="144" extrusionOk="0">
                  <a:moveTo>
                    <a:pt x="0" y="0"/>
                  </a:moveTo>
                  <a:lnTo>
                    <a:pt x="24" y="143"/>
                  </a:lnTo>
                  <a:cubicBezTo>
                    <a:pt x="12" y="60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1073050" y="2782625"/>
              <a:ext cx="1200" cy="89900"/>
            </a:xfrm>
            <a:custGeom>
              <a:avLst/>
              <a:gdLst/>
              <a:ahLst/>
              <a:cxnLst/>
              <a:rect l="l" t="t" r="r" b="b"/>
              <a:pathLst>
                <a:path w="48" h="3596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583"/>
                    <a:pt x="0" y="2750"/>
                    <a:pt x="36" y="3596"/>
                  </a:cubicBezTo>
                  <a:cubicBezTo>
                    <a:pt x="24" y="2703"/>
                    <a:pt x="48" y="1357"/>
                    <a:pt x="36" y="11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1073925" y="3180575"/>
              <a:ext cx="3600" cy="82475"/>
            </a:xfrm>
            <a:custGeom>
              <a:avLst/>
              <a:gdLst/>
              <a:ahLst/>
              <a:cxnLst/>
              <a:rect l="l" t="t" r="r" b="b"/>
              <a:pathLst>
                <a:path w="144" h="3299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395"/>
                    <a:pt x="33" y="1706"/>
                    <a:pt x="40" y="1706"/>
                  </a:cubicBezTo>
                  <a:cubicBezTo>
                    <a:pt x="42" y="1706"/>
                    <a:pt x="45" y="1650"/>
                    <a:pt x="48" y="1596"/>
                  </a:cubicBezTo>
                  <a:cubicBezTo>
                    <a:pt x="55" y="1543"/>
                    <a:pt x="58" y="1493"/>
                    <a:pt x="61" y="1493"/>
                  </a:cubicBezTo>
                  <a:cubicBezTo>
                    <a:pt x="64" y="1493"/>
                    <a:pt x="67" y="1524"/>
                    <a:pt x="72" y="1608"/>
                  </a:cubicBezTo>
                  <a:cubicBezTo>
                    <a:pt x="84" y="1799"/>
                    <a:pt x="96" y="2275"/>
                    <a:pt x="144" y="3299"/>
                  </a:cubicBezTo>
                  <a:lnTo>
                    <a:pt x="132" y="2811"/>
                  </a:lnTo>
                  <a:cubicBezTo>
                    <a:pt x="108" y="2513"/>
                    <a:pt x="96" y="2120"/>
                    <a:pt x="96" y="1727"/>
                  </a:cubicBezTo>
                  <a:lnTo>
                    <a:pt x="48" y="167"/>
                  </a:lnTo>
                  <a:cubicBezTo>
                    <a:pt x="48" y="477"/>
                    <a:pt x="48" y="839"/>
                    <a:pt x="40" y="839"/>
                  </a:cubicBezTo>
                  <a:cubicBezTo>
                    <a:pt x="33" y="839"/>
                    <a:pt x="21" y="6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1087725" y="3487125"/>
              <a:ext cx="2850" cy="39700"/>
            </a:xfrm>
            <a:custGeom>
              <a:avLst/>
              <a:gdLst/>
              <a:ahLst/>
              <a:cxnLst/>
              <a:rect l="l" t="t" r="r" b="b"/>
              <a:pathLst>
                <a:path w="114" h="1588" extrusionOk="0">
                  <a:moveTo>
                    <a:pt x="8" y="1"/>
                  </a:moveTo>
                  <a:cubicBezTo>
                    <a:pt x="1" y="1"/>
                    <a:pt x="37" y="684"/>
                    <a:pt x="33" y="684"/>
                  </a:cubicBezTo>
                  <a:cubicBezTo>
                    <a:pt x="33" y="684"/>
                    <a:pt x="32" y="683"/>
                    <a:pt x="32" y="681"/>
                  </a:cubicBezTo>
                  <a:lnTo>
                    <a:pt x="32" y="681"/>
                  </a:lnTo>
                  <a:cubicBezTo>
                    <a:pt x="77" y="1248"/>
                    <a:pt x="104" y="1587"/>
                    <a:pt x="109" y="1587"/>
                  </a:cubicBezTo>
                  <a:cubicBezTo>
                    <a:pt x="114" y="1587"/>
                    <a:pt x="101" y="1333"/>
                    <a:pt x="68" y="752"/>
                  </a:cubicBezTo>
                  <a:cubicBezTo>
                    <a:pt x="28" y="187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106200" y="4579275"/>
              <a:ext cx="16325" cy="1200"/>
            </a:xfrm>
            <a:custGeom>
              <a:avLst/>
              <a:gdLst/>
              <a:ahLst/>
              <a:cxnLst/>
              <a:rect l="l" t="t" r="r" b="b"/>
              <a:pathLst>
                <a:path w="653" h="48" extrusionOk="0">
                  <a:moveTo>
                    <a:pt x="167" y="0"/>
                  </a:moveTo>
                  <a:cubicBezTo>
                    <a:pt x="157" y="2"/>
                    <a:pt x="153" y="3"/>
                    <a:pt x="154" y="4"/>
                  </a:cubicBezTo>
                  <a:lnTo>
                    <a:pt x="154" y="4"/>
                  </a:lnTo>
                  <a:lnTo>
                    <a:pt x="167" y="0"/>
                  </a:lnTo>
                  <a:close/>
                  <a:moveTo>
                    <a:pt x="154" y="4"/>
                  </a:moveTo>
                  <a:lnTo>
                    <a:pt x="1" y="48"/>
                  </a:lnTo>
                  <a:cubicBezTo>
                    <a:pt x="650" y="12"/>
                    <a:pt x="652" y="6"/>
                    <a:pt x="513" y="6"/>
                  </a:cubicBezTo>
                  <a:cubicBezTo>
                    <a:pt x="443" y="6"/>
                    <a:pt x="337" y="8"/>
                    <a:pt x="258" y="8"/>
                  </a:cubicBezTo>
                  <a:cubicBezTo>
                    <a:pt x="200" y="8"/>
                    <a:pt x="157" y="7"/>
                    <a:pt x="15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397300" y="4535200"/>
              <a:ext cx="45875" cy="8075"/>
            </a:xfrm>
            <a:custGeom>
              <a:avLst/>
              <a:gdLst/>
              <a:ahLst/>
              <a:cxnLst/>
              <a:rect l="l" t="t" r="r" b="b"/>
              <a:pathLst>
                <a:path w="1835" h="323" extrusionOk="0">
                  <a:moveTo>
                    <a:pt x="1835" y="1"/>
                  </a:moveTo>
                  <a:cubicBezTo>
                    <a:pt x="1834" y="1"/>
                    <a:pt x="1525" y="49"/>
                    <a:pt x="1215" y="108"/>
                  </a:cubicBezTo>
                  <a:cubicBezTo>
                    <a:pt x="906" y="144"/>
                    <a:pt x="584" y="191"/>
                    <a:pt x="584" y="191"/>
                  </a:cubicBezTo>
                  <a:lnTo>
                    <a:pt x="1" y="322"/>
                  </a:lnTo>
                  <a:cubicBezTo>
                    <a:pt x="1" y="322"/>
                    <a:pt x="465" y="239"/>
                    <a:pt x="918" y="168"/>
                  </a:cubicBezTo>
                  <a:cubicBezTo>
                    <a:pt x="1156" y="132"/>
                    <a:pt x="1382" y="84"/>
                    <a:pt x="1549" y="60"/>
                  </a:cubicBezTo>
                  <a:cubicBezTo>
                    <a:pt x="1727" y="25"/>
                    <a:pt x="1834" y="1"/>
                    <a:pt x="1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625325" y="4495325"/>
              <a:ext cx="53000" cy="11325"/>
            </a:xfrm>
            <a:custGeom>
              <a:avLst/>
              <a:gdLst/>
              <a:ahLst/>
              <a:cxnLst/>
              <a:rect l="l" t="t" r="r" b="b"/>
              <a:pathLst>
                <a:path w="2120" h="453" extrusionOk="0">
                  <a:moveTo>
                    <a:pt x="2119" y="1"/>
                  </a:moveTo>
                  <a:lnTo>
                    <a:pt x="548" y="334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5379525" y="4543250"/>
              <a:ext cx="12225" cy="23825"/>
            </a:xfrm>
            <a:custGeom>
              <a:avLst/>
              <a:gdLst/>
              <a:ahLst/>
              <a:cxnLst/>
              <a:rect l="l" t="t" r="r" b="b"/>
              <a:pathLst>
                <a:path w="489" h="953" extrusionOk="0">
                  <a:moveTo>
                    <a:pt x="489" y="0"/>
                  </a:moveTo>
                  <a:lnTo>
                    <a:pt x="275" y="322"/>
                  </a:lnTo>
                  <a:cubicBezTo>
                    <a:pt x="179" y="524"/>
                    <a:pt x="108" y="679"/>
                    <a:pt x="60" y="786"/>
                  </a:cubicBezTo>
                  <a:cubicBezTo>
                    <a:pt x="13" y="905"/>
                    <a:pt x="1" y="953"/>
                    <a:pt x="13" y="953"/>
                  </a:cubicBezTo>
                  <a:cubicBezTo>
                    <a:pt x="24" y="929"/>
                    <a:pt x="167" y="643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6489775" y="3995550"/>
              <a:ext cx="36050" cy="62550"/>
            </a:xfrm>
            <a:custGeom>
              <a:avLst/>
              <a:gdLst/>
              <a:ahLst/>
              <a:cxnLst/>
              <a:rect l="l" t="t" r="r" b="b"/>
              <a:pathLst>
                <a:path w="1442" h="2502" extrusionOk="0">
                  <a:moveTo>
                    <a:pt x="1442" y="1"/>
                  </a:moveTo>
                  <a:lnTo>
                    <a:pt x="1442" y="1"/>
                  </a:lnTo>
                  <a:cubicBezTo>
                    <a:pt x="1227" y="537"/>
                    <a:pt x="953" y="1049"/>
                    <a:pt x="692" y="1477"/>
                  </a:cubicBezTo>
                  <a:cubicBezTo>
                    <a:pt x="423" y="1909"/>
                    <a:pt x="190" y="2260"/>
                    <a:pt x="12" y="2487"/>
                  </a:cubicBezTo>
                  <a:lnTo>
                    <a:pt x="12" y="2487"/>
                  </a:lnTo>
                  <a:cubicBezTo>
                    <a:pt x="96" y="2381"/>
                    <a:pt x="221" y="2243"/>
                    <a:pt x="334" y="2061"/>
                  </a:cubicBezTo>
                  <a:cubicBezTo>
                    <a:pt x="406" y="1965"/>
                    <a:pt x="477" y="1858"/>
                    <a:pt x="549" y="1751"/>
                  </a:cubicBezTo>
                  <a:cubicBezTo>
                    <a:pt x="584" y="1704"/>
                    <a:pt x="620" y="1644"/>
                    <a:pt x="656" y="1596"/>
                  </a:cubicBezTo>
                  <a:cubicBezTo>
                    <a:pt x="680" y="1537"/>
                    <a:pt x="715" y="1477"/>
                    <a:pt x="751" y="1418"/>
                  </a:cubicBezTo>
                  <a:cubicBezTo>
                    <a:pt x="882" y="1180"/>
                    <a:pt x="1037" y="942"/>
                    <a:pt x="1144" y="692"/>
                  </a:cubicBezTo>
                  <a:cubicBezTo>
                    <a:pt x="1263" y="441"/>
                    <a:pt x="1370" y="215"/>
                    <a:pt x="1442" y="1"/>
                  </a:cubicBezTo>
                  <a:close/>
                  <a:moveTo>
                    <a:pt x="12" y="2487"/>
                  </a:moveTo>
                  <a:lnTo>
                    <a:pt x="12" y="2487"/>
                  </a:lnTo>
                  <a:cubicBezTo>
                    <a:pt x="8" y="2492"/>
                    <a:pt x="5" y="2497"/>
                    <a:pt x="1" y="2501"/>
                  </a:cubicBezTo>
                  <a:cubicBezTo>
                    <a:pt x="5" y="2497"/>
                    <a:pt x="9" y="2492"/>
                    <a:pt x="12" y="2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5447100" y="983275"/>
              <a:ext cx="48250" cy="1825"/>
            </a:xfrm>
            <a:custGeom>
              <a:avLst/>
              <a:gdLst/>
              <a:ahLst/>
              <a:cxnLst/>
              <a:rect l="l" t="t" r="r" b="b"/>
              <a:pathLst>
                <a:path w="1930" h="73" extrusionOk="0">
                  <a:moveTo>
                    <a:pt x="1929" y="1"/>
                  </a:moveTo>
                  <a:lnTo>
                    <a:pt x="0" y="72"/>
                  </a:lnTo>
                  <a:lnTo>
                    <a:pt x="905" y="49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040000" y="2146525"/>
              <a:ext cx="1225" cy="42825"/>
            </a:xfrm>
            <a:custGeom>
              <a:avLst/>
              <a:gdLst/>
              <a:ahLst/>
              <a:cxnLst/>
              <a:rect l="l" t="t" r="r" b="b"/>
              <a:pathLst>
                <a:path w="49" h="1713" extrusionOk="0">
                  <a:moveTo>
                    <a:pt x="12" y="0"/>
                  </a:moveTo>
                  <a:lnTo>
                    <a:pt x="0" y="1548"/>
                  </a:lnTo>
                  <a:cubicBezTo>
                    <a:pt x="4" y="1655"/>
                    <a:pt x="10" y="1712"/>
                    <a:pt x="16" y="1712"/>
                  </a:cubicBezTo>
                  <a:cubicBezTo>
                    <a:pt x="31" y="1712"/>
                    <a:pt x="48" y="1403"/>
                    <a:pt x="48" y="70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041475" y="1967225"/>
              <a:ext cx="3300" cy="164750"/>
            </a:xfrm>
            <a:custGeom>
              <a:avLst/>
              <a:gdLst/>
              <a:ahLst/>
              <a:cxnLst/>
              <a:rect l="l" t="t" r="r" b="b"/>
              <a:pathLst>
                <a:path w="132" h="6590" extrusionOk="0">
                  <a:moveTo>
                    <a:pt x="65" y="0"/>
                  </a:moveTo>
                  <a:cubicBezTo>
                    <a:pt x="56" y="0"/>
                    <a:pt x="46" y="67"/>
                    <a:pt x="37" y="219"/>
                  </a:cubicBezTo>
                  <a:cubicBezTo>
                    <a:pt x="84" y="1386"/>
                    <a:pt x="49" y="1672"/>
                    <a:pt x="96" y="2922"/>
                  </a:cubicBezTo>
                  <a:cubicBezTo>
                    <a:pt x="85" y="3828"/>
                    <a:pt x="55" y="4529"/>
                    <a:pt x="41" y="4529"/>
                  </a:cubicBezTo>
                  <a:cubicBezTo>
                    <a:pt x="39" y="4529"/>
                    <a:pt x="38" y="4521"/>
                    <a:pt x="37" y="4505"/>
                  </a:cubicBezTo>
                  <a:lnTo>
                    <a:pt x="37" y="4505"/>
                  </a:lnTo>
                  <a:cubicBezTo>
                    <a:pt x="49" y="4851"/>
                    <a:pt x="1" y="6053"/>
                    <a:pt x="25" y="6589"/>
                  </a:cubicBezTo>
                  <a:cubicBezTo>
                    <a:pt x="84" y="5291"/>
                    <a:pt x="108" y="3648"/>
                    <a:pt x="96" y="1922"/>
                  </a:cubicBezTo>
                  <a:cubicBezTo>
                    <a:pt x="104" y="1801"/>
                    <a:pt x="111" y="1758"/>
                    <a:pt x="116" y="1758"/>
                  </a:cubicBezTo>
                  <a:cubicBezTo>
                    <a:pt x="127" y="1758"/>
                    <a:pt x="132" y="1937"/>
                    <a:pt x="132" y="1993"/>
                  </a:cubicBezTo>
                  <a:cubicBezTo>
                    <a:pt x="132" y="1696"/>
                    <a:pt x="132" y="1398"/>
                    <a:pt x="120" y="1112"/>
                  </a:cubicBezTo>
                  <a:cubicBezTo>
                    <a:pt x="120" y="838"/>
                    <a:pt x="108" y="576"/>
                    <a:pt x="96" y="386"/>
                  </a:cubicBezTo>
                  <a:cubicBezTo>
                    <a:pt x="89" y="150"/>
                    <a:pt x="78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2890825" y="1222300"/>
              <a:ext cx="15800" cy="25"/>
            </a:xfrm>
            <a:custGeom>
              <a:avLst/>
              <a:gdLst/>
              <a:ahLst/>
              <a:cxnLst/>
              <a:rect l="l" t="t" r="r" b="b"/>
              <a:pathLst>
                <a:path w="632" h="1" extrusionOk="0">
                  <a:moveTo>
                    <a:pt x="632" y="1"/>
                  </a:moveTo>
                  <a:lnTo>
                    <a:pt x="1" y="1"/>
                  </a:lnTo>
                  <a:cubicBezTo>
                    <a:pt x="179" y="1"/>
                    <a:pt x="393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397275" y="1091225"/>
              <a:ext cx="16900" cy="3400"/>
            </a:xfrm>
            <a:custGeom>
              <a:avLst/>
              <a:gdLst/>
              <a:ahLst/>
              <a:cxnLst/>
              <a:rect l="l" t="t" r="r" b="b"/>
              <a:pathLst>
                <a:path w="676" h="136" extrusionOk="0">
                  <a:moveTo>
                    <a:pt x="675" y="0"/>
                  </a:moveTo>
                  <a:cubicBezTo>
                    <a:pt x="673" y="0"/>
                    <a:pt x="642" y="6"/>
                    <a:pt x="589" y="17"/>
                  </a:cubicBezTo>
                  <a:lnTo>
                    <a:pt x="589" y="17"/>
                  </a:lnTo>
                  <a:cubicBezTo>
                    <a:pt x="611" y="13"/>
                    <a:pt x="632" y="9"/>
                    <a:pt x="655" y="5"/>
                  </a:cubicBezTo>
                  <a:cubicBezTo>
                    <a:pt x="669" y="2"/>
                    <a:pt x="675" y="0"/>
                    <a:pt x="675" y="0"/>
                  </a:cubicBezTo>
                  <a:close/>
                  <a:moveTo>
                    <a:pt x="589" y="17"/>
                  </a:moveTo>
                  <a:lnTo>
                    <a:pt x="589" y="17"/>
                  </a:lnTo>
                  <a:cubicBezTo>
                    <a:pt x="184" y="92"/>
                    <a:pt x="11" y="125"/>
                    <a:pt x="0" y="136"/>
                  </a:cubicBezTo>
                  <a:cubicBezTo>
                    <a:pt x="249" y="86"/>
                    <a:pt x="473" y="40"/>
                    <a:pt x="589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653550" y="1048175"/>
              <a:ext cx="15200" cy="2400"/>
            </a:xfrm>
            <a:custGeom>
              <a:avLst/>
              <a:gdLst/>
              <a:ahLst/>
              <a:cxnLst/>
              <a:rect l="l" t="t" r="r" b="b"/>
              <a:pathLst>
                <a:path w="608" h="96" extrusionOk="0">
                  <a:moveTo>
                    <a:pt x="608" y="1"/>
                  </a:moveTo>
                  <a:cubicBezTo>
                    <a:pt x="381" y="36"/>
                    <a:pt x="203" y="60"/>
                    <a:pt x="0" y="96"/>
                  </a:cubicBezTo>
                  <a:cubicBezTo>
                    <a:pt x="238" y="60"/>
                    <a:pt x="465" y="24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2906600" y="1222175"/>
              <a:ext cx="41500" cy="150"/>
            </a:xfrm>
            <a:custGeom>
              <a:avLst/>
              <a:gdLst/>
              <a:ahLst/>
              <a:cxnLst/>
              <a:rect l="l" t="t" r="r" b="b"/>
              <a:pathLst>
                <a:path w="1660" h="6" extrusionOk="0">
                  <a:moveTo>
                    <a:pt x="1430" y="0"/>
                  </a:moveTo>
                  <a:cubicBezTo>
                    <a:pt x="1128" y="0"/>
                    <a:pt x="532" y="6"/>
                    <a:pt x="1" y="6"/>
                  </a:cubicBezTo>
                  <a:lnTo>
                    <a:pt x="1620" y="6"/>
                  </a:lnTo>
                  <a:cubicBezTo>
                    <a:pt x="1659" y="2"/>
                    <a:pt x="1581" y="0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48325" y="1679800"/>
              <a:ext cx="2125" cy="22050"/>
            </a:xfrm>
            <a:custGeom>
              <a:avLst/>
              <a:gdLst/>
              <a:ahLst/>
              <a:cxnLst/>
              <a:rect l="l" t="t" r="r" b="b"/>
              <a:pathLst>
                <a:path w="85" h="882" extrusionOk="0">
                  <a:moveTo>
                    <a:pt x="84" y="1"/>
                  </a:moveTo>
                  <a:cubicBezTo>
                    <a:pt x="48" y="346"/>
                    <a:pt x="13" y="620"/>
                    <a:pt x="1" y="882"/>
                  </a:cubicBezTo>
                  <a:cubicBezTo>
                    <a:pt x="25" y="608"/>
                    <a:pt x="60" y="334"/>
                    <a:pt x="84" y="60"/>
                  </a:cubicBezTo>
                  <a:cubicBezTo>
                    <a:pt x="84" y="48"/>
                    <a:pt x="84" y="2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2216325" y="1217550"/>
              <a:ext cx="22650" cy="325"/>
            </a:xfrm>
            <a:custGeom>
              <a:avLst/>
              <a:gdLst/>
              <a:ahLst/>
              <a:cxnLst/>
              <a:rect l="l" t="t" r="r" b="b"/>
              <a:pathLst>
                <a:path w="906" h="13" extrusionOk="0">
                  <a:moveTo>
                    <a:pt x="418" y="0"/>
                  </a:moveTo>
                  <a:cubicBezTo>
                    <a:pt x="275" y="0"/>
                    <a:pt x="132" y="0"/>
                    <a:pt x="1" y="12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721325" y="1211600"/>
              <a:ext cx="25325" cy="1800"/>
            </a:xfrm>
            <a:custGeom>
              <a:avLst/>
              <a:gdLst/>
              <a:ahLst/>
              <a:cxnLst/>
              <a:rect l="l" t="t" r="r" b="b"/>
              <a:pathLst>
                <a:path w="1013" h="72" extrusionOk="0">
                  <a:moveTo>
                    <a:pt x="1013" y="0"/>
                  </a:moveTo>
                  <a:lnTo>
                    <a:pt x="1013" y="0"/>
                  </a:lnTo>
                  <a:cubicBezTo>
                    <a:pt x="751" y="24"/>
                    <a:pt x="418" y="36"/>
                    <a:pt x="13" y="48"/>
                  </a:cubicBezTo>
                  <a:cubicBezTo>
                    <a:pt x="1" y="60"/>
                    <a:pt x="60" y="71"/>
                    <a:pt x="215" y="71"/>
                  </a:cubicBezTo>
                  <a:cubicBezTo>
                    <a:pt x="680" y="71"/>
                    <a:pt x="846" y="24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070950" y="1567575"/>
              <a:ext cx="3300" cy="14025"/>
            </a:xfrm>
            <a:custGeom>
              <a:avLst/>
              <a:gdLst/>
              <a:ahLst/>
              <a:cxnLst/>
              <a:rect l="l" t="t" r="r" b="b"/>
              <a:pathLst>
                <a:path w="132" h="561" extrusionOk="0">
                  <a:moveTo>
                    <a:pt x="132" y="1"/>
                  </a:moveTo>
                  <a:lnTo>
                    <a:pt x="132" y="1"/>
                  </a:lnTo>
                  <a:cubicBezTo>
                    <a:pt x="132" y="1"/>
                    <a:pt x="84" y="132"/>
                    <a:pt x="60" y="275"/>
                  </a:cubicBezTo>
                  <a:cubicBezTo>
                    <a:pt x="54" y="309"/>
                    <a:pt x="48" y="344"/>
                    <a:pt x="41" y="377"/>
                  </a:cubicBezTo>
                  <a:lnTo>
                    <a:pt x="41" y="377"/>
                  </a:lnTo>
                  <a:cubicBezTo>
                    <a:pt x="69" y="250"/>
                    <a:pt x="100" y="110"/>
                    <a:pt x="132" y="1"/>
                  </a:cubicBezTo>
                  <a:close/>
                  <a:moveTo>
                    <a:pt x="41" y="377"/>
                  </a:moveTo>
                  <a:lnTo>
                    <a:pt x="41" y="377"/>
                  </a:lnTo>
                  <a:cubicBezTo>
                    <a:pt x="27" y="444"/>
                    <a:pt x="13" y="507"/>
                    <a:pt x="1" y="560"/>
                  </a:cubicBezTo>
                  <a:cubicBezTo>
                    <a:pt x="1" y="560"/>
                    <a:pt x="21" y="478"/>
                    <a:pt x="41" y="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2605675" y="1222900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0"/>
                  </a:moveTo>
                  <a:cubicBezTo>
                    <a:pt x="36" y="0"/>
                    <a:pt x="107" y="12"/>
                    <a:pt x="191" y="12"/>
                  </a:cubicBezTo>
                  <a:cubicBezTo>
                    <a:pt x="191" y="12"/>
                    <a:pt x="11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032850" y="2775175"/>
              <a:ext cx="25" cy="4500"/>
            </a:xfrm>
            <a:custGeom>
              <a:avLst/>
              <a:gdLst/>
              <a:ahLst/>
              <a:cxnLst/>
              <a:rect l="l" t="t" r="r" b="b"/>
              <a:pathLst>
                <a:path w="1" h="180" extrusionOk="0">
                  <a:moveTo>
                    <a:pt x="1" y="167"/>
                  </a:moveTo>
                  <a:cubicBezTo>
                    <a:pt x="1" y="179"/>
                    <a:pt x="1" y="155"/>
                    <a:pt x="1" y="155"/>
                  </a:cubicBezTo>
                  <a:cubicBezTo>
                    <a:pt x="1" y="36"/>
                    <a:pt x="1" y="0"/>
                    <a:pt x="1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1042675" y="2185225"/>
              <a:ext cx="625" cy="10150"/>
            </a:xfrm>
            <a:custGeom>
              <a:avLst/>
              <a:gdLst/>
              <a:ahLst/>
              <a:cxnLst/>
              <a:rect l="l" t="t" r="r" b="b"/>
              <a:pathLst>
                <a:path w="25" h="406" extrusionOk="0">
                  <a:moveTo>
                    <a:pt x="1" y="0"/>
                  </a:moveTo>
                  <a:lnTo>
                    <a:pt x="1" y="334"/>
                  </a:lnTo>
                  <a:cubicBezTo>
                    <a:pt x="13" y="369"/>
                    <a:pt x="13" y="405"/>
                    <a:pt x="24" y="4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5128400" y="984775"/>
              <a:ext cx="8850" cy="850"/>
            </a:xfrm>
            <a:custGeom>
              <a:avLst/>
              <a:gdLst/>
              <a:ahLst/>
              <a:cxnLst/>
              <a:rect l="l" t="t" r="r" b="b"/>
              <a:pathLst>
                <a:path w="354" h="34" extrusionOk="0">
                  <a:moveTo>
                    <a:pt x="271" y="0"/>
                  </a:moveTo>
                  <a:cubicBezTo>
                    <a:pt x="73" y="25"/>
                    <a:pt x="0" y="33"/>
                    <a:pt x="3" y="33"/>
                  </a:cubicBezTo>
                  <a:cubicBezTo>
                    <a:pt x="8" y="33"/>
                    <a:pt x="177" y="15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6400125" y="4139025"/>
              <a:ext cx="45150" cy="29300"/>
            </a:xfrm>
            <a:custGeom>
              <a:avLst/>
              <a:gdLst/>
              <a:ahLst/>
              <a:cxnLst/>
              <a:rect l="l" t="t" r="r" b="b"/>
              <a:pathLst>
                <a:path w="1806" h="1172" extrusionOk="0">
                  <a:moveTo>
                    <a:pt x="1795" y="0"/>
                  </a:moveTo>
                  <a:cubicBezTo>
                    <a:pt x="1780" y="0"/>
                    <a:pt x="1565" y="139"/>
                    <a:pt x="980" y="525"/>
                  </a:cubicBezTo>
                  <a:cubicBezTo>
                    <a:pt x="1087" y="465"/>
                    <a:pt x="1170" y="417"/>
                    <a:pt x="1230" y="382"/>
                  </a:cubicBezTo>
                  <a:cubicBezTo>
                    <a:pt x="1289" y="334"/>
                    <a:pt x="1325" y="310"/>
                    <a:pt x="1349" y="298"/>
                  </a:cubicBezTo>
                  <a:cubicBezTo>
                    <a:pt x="1361" y="292"/>
                    <a:pt x="1369" y="289"/>
                    <a:pt x="1372" y="289"/>
                  </a:cubicBezTo>
                  <a:cubicBezTo>
                    <a:pt x="1380" y="289"/>
                    <a:pt x="1353" y="311"/>
                    <a:pt x="1301" y="346"/>
                  </a:cubicBezTo>
                  <a:cubicBezTo>
                    <a:pt x="1241" y="382"/>
                    <a:pt x="1146" y="477"/>
                    <a:pt x="1003" y="548"/>
                  </a:cubicBezTo>
                  <a:cubicBezTo>
                    <a:pt x="872" y="632"/>
                    <a:pt x="729" y="727"/>
                    <a:pt x="587" y="810"/>
                  </a:cubicBezTo>
                  <a:cubicBezTo>
                    <a:pt x="301" y="989"/>
                    <a:pt x="39" y="1144"/>
                    <a:pt x="3" y="1168"/>
                  </a:cubicBezTo>
                  <a:cubicBezTo>
                    <a:pt x="1" y="1170"/>
                    <a:pt x="1" y="1172"/>
                    <a:pt x="4" y="1172"/>
                  </a:cubicBezTo>
                  <a:cubicBezTo>
                    <a:pt x="16" y="1172"/>
                    <a:pt x="67" y="1152"/>
                    <a:pt x="170" y="1096"/>
                  </a:cubicBezTo>
                  <a:cubicBezTo>
                    <a:pt x="289" y="1025"/>
                    <a:pt x="503" y="906"/>
                    <a:pt x="825" y="727"/>
                  </a:cubicBezTo>
                  <a:lnTo>
                    <a:pt x="825" y="727"/>
                  </a:lnTo>
                  <a:cubicBezTo>
                    <a:pt x="817" y="730"/>
                    <a:pt x="812" y="732"/>
                    <a:pt x="810" y="732"/>
                  </a:cubicBezTo>
                  <a:cubicBezTo>
                    <a:pt x="794" y="732"/>
                    <a:pt x="894" y="665"/>
                    <a:pt x="1039" y="572"/>
                  </a:cubicBezTo>
                  <a:cubicBezTo>
                    <a:pt x="1218" y="465"/>
                    <a:pt x="1420" y="298"/>
                    <a:pt x="1575" y="179"/>
                  </a:cubicBezTo>
                  <a:cubicBezTo>
                    <a:pt x="1710" y="74"/>
                    <a:pt x="1806" y="0"/>
                    <a:pt x="1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051900" y="1645875"/>
              <a:ext cx="3000" cy="20850"/>
            </a:xfrm>
            <a:custGeom>
              <a:avLst/>
              <a:gdLst/>
              <a:ahLst/>
              <a:cxnLst/>
              <a:rect l="l" t="t" r="r" b="b"/>
              <a:pathLst>
                <a:path w="120" h="834" extrusionOk="0">
                  <a:moveTo>
                    <a:pt x="120" y="0"/>
                  </a:moveTo>
                  <a:cubicBezTo>
                    <a:pt x="90" y="169"/>
                    <a:pt x="66" y="342"/>
                    <a:pt x="43" y="514"/>
                  </a:cubicBezTo>
                  <a:lnTo>
                    <a:pt x="43" y="514"/>
                  </a:lnTo>
                  <a:cubicBezTo>
                    <a:pt x="63" y="372"/>
                    <a:pt x="88" y="205"/>
                    <a:pt x="120" y="0"/>
                  </a:cubicBezTo>
                  <a:close/>
                  <a:moveTo>
                    <a:pt x="43" y="514"/>
                  </a:moveTo>
                  <a:cubicBezTo>
                    <a:pt x="25" y="636"/>
                    <a:pt x="12" y="740"/>
                    <a:pt x="1" y="834"/>
                  </a:cubicBezTo>
                  <a:cubicBezTo>
                    <a:pt x="14" y="728"/>
                    <a:pt x="28" y="622"/>
                    <a:pt x="43" y="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6420725" y="4153325"/>
              <a:ext cx="6575" cy="3900"/>
            </a:xfrm>
            <a:custGeom>
              <a:avLst/>
              <a:gdLst/>
              <a:ahLst/>
              <a:cxnLst/>
              <a:rect l="l" t="t" r="r" b="b"/>
              <a:pathLst>
                <a:path w="263" h="156" extrusionOk="0">
                  <a:moveTo>
                    <a:pt x="263" y="0"/>
                  </a:moveTo>
                  <a:cubicBezTo>
                    <a:pt x="156" y="60"/>
                    <a:pt x="96" y="96"/>
                    <a:pt x="1" y="155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6199575" y="1060075"/>
              <a:ext cx="9850" cy="5100"/>
            </a:xfrm>
            <a:custGeom>
              <a:avLst/>
              <a:gdLst/>
              <a:ahLst/>
              <a:cxnLst/>
              <a:rect l="l" t="t" r="r" b="b"/>
              <a:pathLst>
                <a:path w="394" h="20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50"/>
                    <a:pt x="183" y="95"/>
                    <a:pt x="260" y="134"/>
                  </a:cubicBezTo>
                  <a:lnTo>
                    <a:pt x="260" y="134"/>
                  </a:lnTo>
                  <a:cubicBezTo>
                    <a:pt x="70" y="34"/>
                    <a:pt x="10" y="1"/>
                    <a:pt x="0" y="1"/>
                  </a:cubicBezTo>
                  <a:close/>
                  <a:moveTo>
                    <a:pt x="260" y="134"/>
                  </a:moveTo>
                  <a:lnTo>
                    <a:pt x="260" y="134"/>
                  </a:lnTo>
                  <a:cubicBezTo>
                    <a:pt x="299" y="154"/>
                    <a:pt x="343" y="177"/>
                    <a:pt x="393" y="203"/>
                  </a:cubicBezTo>
                  <a:cubicBezTo>
                    <a:pt x="359" y="184"/>
                    <a:pt x="313" y="160"/>
                    <a:pt x="260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5414050" y="959175"/>
              <a:ext cx="20275" cy="925"/>
            </a:xfrm>
            <a:custGeom>
              <a:avLst/>
              <a:gdLst/>
              <a:ahLst/>
              <a:cxnLst/>
              <a:rect l="l" t="t" r="r" b="b"/>
              <a:pathLst>
                <a:path w="811" h="37" extrusionOk="0">
                  <a:moveTo>
                    <a:pt x="810" y="1"/>
                  </a:moveTo>
                  <a:cubicBezTo>
                    <a:pt x="751" y="3"/>
                    <a:pt x="693" y="5"/>
                    <a:pt x="637" y="8"/>
                  </a:cubicBezTo>
                  <a:lnTo>
                    <a:pt x="637" y="8"/>
                  </a:lnTo>
                  <a:lnTo>
                    <a:pt x="810" y="1"/>
                  </a:lnTo>
                  <a:close/>
                  <a:moveTo>
                    <a:pt x="637" y="8"/>
                  </a:moveTo>
                  <a:lnTo>
                    <a:pt x="1" y="36"/>
                  </a:lnTo>
                  <a:cubicBezTo>
                    <a:pt x="185" y="36"/>
                    <a:pt x="393" y="20"/>
                    <a:pt x="63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6456150" y="1382150"/>
              <a:ext cx="3900" cy="28900"/>
            </a:xfrm>
            <a:custGeom>
              <a:avLst/>
              <a:gdLst/>
              <a:ahLst/>
              <a:cxnLst/>
              <a:rect l="l" t="t" r="r" b="b"/>
              <a:pathLst>
                <a:path w="156" h="1156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03"/>
                    <a:pt x="61" y="371"/>
                    <a:pt x="84" y="520"/>
                  </a:cubicBezTo>
                  <a:lnTo>
                    <a:pt x="84" y="520"/>
                  </a:lnTo>
                  <a:cubicBezTo>
                    <a:pt x="84" y="517"/>
                    <a:pt x="84" y="515"/>
                    <a:pt x="84" y="512"/>
                  </a:cubicBezTo>
                  <a:cubicBezTo>
                    <a:pt x="60" y="357"/>
                    <a:pt x="36" y="215"/>
                    <a:pt x="1" y="0"/>
                  </a:cubicBezTo>
                  <a:close/>
                  <a:moveTo>
                    <a:pt x="84" y="520"/>
                  </a:moveTo>
                  <a:cubicBezTo>
                    <a:pt x="97" y="685"/>
                    <a:pt x="120" y="874"/>
                    <a:pt x="155" y="1155"/>
                  </a:cubicBezTo>
                  <a:cubicBezTo>
                    <a:pt x="155" y="1108"/>
                    <a:pt x="143" y="1048"/>
                    <a:pt x="143" y="977"/>
                  </a:cubicBezTo>
                  <a:cubicBezTo>
                    <a:pt x="132" y="869"/>
                    <a:pt x="108" y="750"/>
                    <a:pt x="96" y="596"/>
                  </a:cubicBezTo>
                  <a:cubicBezTo>
                    <a:pt x="92" y="571"/>
                    <a:pt x="88" y="545"/>
                    <a:pt x="84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6471325" y="1797975"/>
              <a:ext cx="625" cy="22050"/>
            </a:xfrm>
            <a:custGeom>
              <a:avLst/>
              <a:gdLst/>
              <a:ahLst/>
              <a:cxnLst/>
              <a:rect l="l" t="t" r="r" b="b"/>
              <a:pathLst>
                <a:path w="25" h="882" extrusionOk="0">
                  <a:moveTo>
                    <a:pt x="1" y="0"/>
                  </a:moveTo>
                  <a:lnTo>
                    <a:pt x="25" y="881"/>
                  </a:lnTo>
                  <a:cubicBezTo>
                    <a:pt x="25" y="798"/>
                    <a:pt x="25" y="667"/>
                    <a:pt x="25" y="560"/>
                  </a:cubicBezTo>
                  <a:cubicBezTo>
                    <a:pt x="25" y="393"/>
                    <a:pt x="13" y="17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1127550" y="4069750"/>
              <a:ext cx="9500" cy="37750"/>
            </a:xfrm>
            <a:custGeom>
              <a:avLst/>
              <a:gdLst/>
              <a:ahLst/>
              <a:cxnLst/>
              <a:rect l="l" t="t" r="r" b="b"/>
              <a:pathLst>
                <a:path w="380" h="1510" extrusionOk="0">
                  <a:moveTo>
                    <a:pt x="3" y="0"/>
                  </a:moveTo>
                  <a:cubicBezTo>
                    <a:pt x="1" y="0"/>
                    <a:pt x="78" y="346"/>
                    <a:pt x="380" y="1510"/>
                  </a:cubicBezTo>
                  <a:cubicBezTo>
                    <a:pt x="285" y="1141"/>
                    <a:pt x="249" y="902"/>
                    <a:pt x="213" y="712"/>
                  </a:cubicBezTo>
                  <a:lnTo>
                    <a:pt x="213" y="712"/>
                  </a:lnTo>
                  <a:cubicBezTo>
                    <a:pt x="216" y="728"/>
                    <a:pt x="216" y="735"/>
                    <a:pt x="215" y="735"/>
                  </a:cubicBezTo>
                  <a:cubicBezTo>
                    <a:pt x="204" y="735"/>
                    <a:pt x="76" y="272"/>
                    <a:pt x="23" y="81"/>
                  </a:cubicBezTo>
                  <a:cubicBezTo>
                    <a:pt x="12" y="3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1050425" y="1666700"/>
              <a:ext cx="1500" cy="15475"/>
            </a:xfrm>
            <a:custGeom>
              <a:avLst/>
              <a:gdLst/>
              <a:ahLst/>
              <a:cxnLst/>
              <a:rect l="l" t="t" r="r" b="b"/>
              <a:pathLst>
                <a:path w="60" h="619" extrusionOk="0">
                  <a:moveTo>
                    <a:pt x="60" y="1"/>
                  </a:moveTo>
                  <a:cubicBezTo>
                    <a:pt x="36" y="203"/>
                    <a:pt x="12" y="394"/>
                    <a:pt x="0" y="584"/>
                  </a:cubicBezTo>
                  <a:cubicBezTo>
                    <a:pt x="0" y="604"/>
                    <a:pt x="0" y="618"/>
                    <a:pt x="2" y="618"/>
                  </a:cubicBezTo>
                  <a:cubicBezTo>
                    <a:pt x="4" y="618"/>
                    <a:pt x="10" y="593"/>
                    <a:pt x="24" y="525"/>
                  </a:cubicBezTo>
                  <a:cubicBezTo>
                    <a:pt x="24" y="417"/>
                    <a:pt x="36" y="26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6466875" y="1398525"/>
              <a:ext cx="4775" cy="70275"/>
            </a:xfrm>
            <a:custGeom>
              <a:avLst/>
              <a:gdLst/>
              <a:ahLst/>
              <a:cxnLst/>
              <a:rect l="l" t="t" r="r" b="b"/>
              <a:pathLst>
                <a:path w="191" h="2811" extrusionOk="0">
                  <a:moveTo>
                    <a:pt x="0" y="0"/>
                  </a:moveTo>
                  <a:cubicBezTo>
                    <a:pt x="0" y="1"/>
                    <a:pt x="8" y="59"/>
                    <a:pt x="21" y="157"/>
                  </a:cubicBezTo>
                  <a:lnTo>
                    <a:pt x="21" y="157"/>
                  </a:lnTo>
                  <a:cubicBezTo>
                    <a:pt x="15" y="105"/>
                    <a:pt x="8" y="53"/>
                    <a:pt x="0" y="0"/>
                  </a:cubicBezTo>
                  <a:close/>
                  <a:moveTo>
                    <a:pt x="21" y="157"/>
                  </a:moveTo>
                  <a:cubicBezTo>
                    <a:pt x="46" y="355"/>
                    <a:pt x="67" y="553"/>
                    <a:pt x="95" y="750"/>
                  </a:cubicBezTo>
                  <a:cubicBezTo>
                    <a:pt x="101" y="810"/>
                    <a:pt x="106" y="870"/>
                    <a:pt x="111" y="929"/>
                  </a:cubicBezTo>
                  <a:lnTo>
                    <a:pt x="111" y="929"/>
                  </a:lnTo>
                  <a:cubicBezTo>
                    <a:pt x="110" y="913"/>
                    <a:pt x="108" y="897"/>
                    <a:pt x="107" y="881"/>
                  </a:cubicBezTo>
                  <a:cubicBezTo>
                    <a:pt x="95" y="715"/>
                    <a:pt x="72" y="572"/>
                    <a:pt x="60" y="441"/>
                  </a:cubicBezTo>
                  <a:cubicBezTo>
                    <a:pt x="44" y="328"/>
                    <a:pt x="31" y="231"/>
                    <a:pt x="21" y="157"/>
                  </a:cubicBezTo>
                  <a:close/>
                  <a:moveTo>
                    <a:pt x="111" y="929"/>
                  </a:moveTo>
                  <a:lnTo>
                    <a:pt x="111" y="929"/>
                  </a:lnTo>
                  <a:cubicBezTo>
                    <a:pt x="115" y="986"/>
                    <a:pt x="119" y="1045"/>
                    <a:pt x="123" y="1105"/>
                  </a:cubicBezTo>
                  <a:lnTo>
                    <a:pt x="123" y="1105"/>
                  </a:lnTo>
                  <a:cubicBezTo>
                    <a:pt x="119" y="1047"/>
                    <a:pt x="115" y="988"/>
                    <a:pt x="111" y="929"/>
                  </a:cubicBezTo>
                  <a:close/>
                  <a:moveTo>
                    <a:pt x="123" y="1105"/>
                  </a:moveTo>
                  <a:lnTo>
                    <a:pt x="123" y="1105"/>
                  </a:lnTo>
                  <a:cubicBezTo>
                    <a:pt x="131" y="1230"/>
                    <a:pt x="137" y="1353"/>
                    <a:pt x="143" y="1477"/>
                  </a:cubicBezTo>
                  <a:cubicBezTo>
                    <a:pt x="146" y="1509"/>
                    <a:pt x="149" y="1542"/>
                    <a:pt x="152" y="1574"/>
                  </a:cubicBezTo>
                  <a:lnTo>
                    <a:pt x="152" y="1574"/>
                  </a:lnTo>
                  <a:cubicBezTo>
                    <a:pt x="150" y="1517"/>
                    <a:pt x="147" y="1460"/>
                    <a:pt x="143" y="1405"/>
                  </a:cubicBezTo>
                  <a:cubicBezTo>
                    <a:pt x="136" y="1304"/>
                    <a:pt x="130" y="1204"/>
                    <a:pt x="123" y="1105"/>
                  </a:cubicBezTo>
                  <a:close/>
                  <a:moveTo>
                    <a:pt x="152" y="1574"/>
                  </a:moveTo>
                  <a:cubicBezTo>
                    <a:pt x="156" y="1689"/>
                    <a:pt x="159" y="1806"/>
                    <a:pt x="167" y="1917"/>
                  </a:cubicBezTo>
                  <a:cubicBezTo>
                    <a:pt x="179" y="2084"/>
                    <a:pt x="179" y="2239"/>
                    <a:pt x="179" y="2369"/>
                  </a:cubicBezTo>
                  <a:cubicBezTo>
                    <a:pt x="182" y="2431"/>
                    <a:pt x="184" y="2488"/>
                    <a:pt x="185" y="2539"/>
                  </a:cubicBezTo>
                  <a:lnTo>
                    <a:pt x="185" y="2539"/>
                  </a:lnTo>
                  <a:cubicBezTo>
                    <a:pt x="182" y="2242"/>
                    <a:pt x="180" y="1917"/>
                    <a:pt x="152" y="1574"/>
                  </a:cubicBezTo>
                  <a:close/>
                  <a:moveTo>
                    <a:pt x="185" y="2539"/>
                  </a:moveTo>
                  <a:lnTo>
                    <a:pt x="185" y="2539"/>
                  </a:lnTo>
                  <a:cubicBezTo>
                    <a:pt x="187" y="2632"/>
                    <a:pt x="188" y="2723"/>
                    <a:pt x="191" y="2810"/>
                  </a:cubicBezTo>
                  <a:cubicBezTo>
                    <a:pt x="191" y="2810"/>
                    <a:pt x="191" y="2706"/>
                    <a:pt x="185" y="2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4015375" y="4304525"/>
              <a:ext cx="16100" cy="1825"/>
            </a:xfrm>
            <a:custGeom>
              <a:avLst/>
              <a:gdLst/>
              <a:ahLst/>
              <a:cxnLst/>
              <a:rect l="l" t="t" r="r" b="b"/>
              <a:pathLst>
                <a:path w="644" h="73" extrusionOk="0">
                  <a:moveTo>
                    <a:pt x="643" y="1"/>
                  </a:moveTo>
                  <a:lnTo>
                    <a:pt x="643" y="1"/>
                  </a:lnTo>
                  <a:cubicBezTo>
                    <a:pt x="539" y="8"/>
                    <a:pt x="412" y="25"/>
                    <a:pt x="270" y="42"/>
                  </a:cubicBezTo>
                  <a:lnTo>
                    <a:pt x="270" y="42"/>
                  </a:lnTo>
                  <a:lnTo>
                    <a:pt x="643" y="1"/>
                  </a:lnTo>
                  <a:close/>
                  <a:moveTo>
                    <a:pt x="270" y="42"/>
                  </a:moveTo>
                  <a:lnTo>
                    <a:pt x="0" y="72"/>
                  </a:lnTo>
                  <a:cubicBezTo>
                    <a:pt x="94" y="63"/>
                    <a:pt x="184" y="53"/>
                    <a:pt x="2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6475500" y="1675625"/>
              <a:ext cx="1225" cy="47350"/>
            </a:xfrm>
            <a:custGeom>
              <a:avLst/>
              <a:gdLst/>
              <a:ahLst/>
              <a:cxnLst/>
              <a:rect l="l" t="t" r="r" b="b"/>
              <a:pathLst>
                <a:path w="49" h="189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89"/>
                    <a:pt x="12" y="1025"/>
                    <a:pt x="24" y="1572"/>
                  </a:cubicBezTo>
                  <a:cubicBezTo>
                    <a:pt x="36" y="1680"/>
                    <a:pt x="36" y="1811"/>
                    <a:pt x="48" y="189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1132875" y="408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1032850" y="948300"/>
              <a:ext cx="5559650" cy="3820725"/>
            </a:xfrm>
            <a:custGeom>
              <a:avLst/>
              <a:gdLst/>
              <a:ahLst/>
              <a:cxnLst/>
              <a:rect l="l" t="t" r="r" b="b"/>
              <a:pathLst>
                <a:path w="222386" h="152829" extrusionOk="0">
                  <a:moveTo>
                    <a:pt x="188202" y="147"/>
                  </a:moveTo>
                  <a:lnTo>
                    <a:pt x="188202" y="147"/>
                  </a:lnTo>
                  <a:cubicBezTo>
                    <a:pt x="188218" y="148"/>
                    <a:pt x="188234" y="149"/>
                    <a:pt x="188250" y="150"/>
                  </a:cubicBezTo>
                  <a:cubicBezTo>
                    <a:pt x="188236" y="149"/>
                    <a:pt x="188220" y="148"/>
                    <a:pt x="188202" y="147"/>
                  </a:cubicBezTo>
                  <a:close/>
                  <a:moveTo>
                    <a:pt x="174582" y="233"/>
                  </a:moveTo>
                  <a:cubicBezTo>
                    <a:pt x="174570" y="234"/>
                    <a:pt x="174559" y="234"/>
                    <a:pt x="174547" y="235"/>
                  </a:cubicBezTo>
                  <a:lnTo>
                    <a:pt x="174547" y="235"/>
                  </a:lnTo>
                  <a:cubicBezTo>
                    <a:pt x="174559" y="234"/>
                    <a:pt x="174570" y="234"/>
                    <a:pt x="174582" y="233"/>
                  </a:cubicBezTo>
                  <a:close/>
                  <a:moveTo>
                    <a:pt x="173622" y="303"/>
                  </a:moveTo>
                  <a:cubicBezTo>
                    <a:pt x="173611" y="304"/>
                    <a:pt x="173606" y="305"/>
                    <a:pt x="173606" y="305"/>
                  </a:cubicBezTo>
                  <a:cubicBezTo>
                    <a:pt x="173613" y="304"/>
                    <a:pt x="173621" y="304"/>
                    <a:pt x="173628" y="303"/>
                  </a:cubicBezTo>
                  <a:lnTo>
                    <a:pt x="173628" y="303"/>
                  </a:lnTo>
                  <a:cubicBezTo>
                    <a:pt x="173626" y="303"/>
                    <a:pt x="173624" y="303"/>
                    <a:pt x="173622" y="303"/>
                  </a:cubicBezTo>
                  <a:close/>
                  <a:moveTo>
                    <a:pt x="174547" y="235"/>
                  </a:moveTo>
                  <a:cubicBezTo>
                    <a:pt x="174102" y="258"/>
                    <a:pt x="173583" y="281"/>
                    <a:pt x="173189" y="305"/>
                  </a:cubicBezTo>
                  <a:cubicBezTo>
                    <a:pt x="172796" y="328"/>
                    <a:pt x="172522" y="364"/>
                    <a:pt x="172570" y="376"/>
                  </a:cubicBezTo>
                  <a:cubicBezTo>
                    <a:pt x="172570" y="376"/>
                    <a:pt x="172796" y="352"/>
                    <a:pt x="173010" y="340"/>
                  </a:cubicBezTo>
                  <a:cubicBezTo>
                    <a:pt x="173237" y="316"/>
                    <a:pt x="173451" y="305"/>
                    <a:pt x="173451" y="305"/>
                  </a:cubicBezTo>
                  <a:cubicBezTo>
                    <a:pt x="173512" y="304"/>
                    <a:pt x="173562" y="303"/>
                    <a:pt x="173601" y="303"/>
                  </a:cubicBezTo>
                  <a:cubicBezTo>
                    <a:pt x="173609" y="303"/>
                    <a:pt x="173616" y="303"/>
                    <a:pt x="173622" y="303"/>
                  </a:cubicBezTo>
                  <a:lnTo>
                    <a:pt x="173622" y="303"/>
                  </a:lnTo>
                  <a:cubicBezTo>
                    <a:pt x="173663" y="300"/>
                    <a:pt x="173774" y="290"/>
                    <a:pt x="173915" y="281"/>
                  </a:cubicBezTo>
                  <a:cubicBezTo>
                    <a:pt x="174096" y="269"/>
                    <a:pt x="174321" y="247"/>
                    <a:pt x="174547" y="235"/>
                  </a:cubicBezTo>
                  <a:close/>
                  <a:moveTo>
                    <a:pt x="177006" y="365"/>
                  </a:moveTo>
                  <a:lnTo>
                    <a:pt x="177006" y="365"/>
                  </a:lnTo>
                  <a:cubicBezTo>
                    <a:pt x="176737" y="375"/>
                    <a:pt x="176476" y="387"/>
                    <a:pt x="176225" y="400"/>
                  </a:cubicBezTo>
                  <a:cubicBezTo>
                    <a:pt x="176129" y="404"/>
                    <a:pt x="176093" y="405"/>
                    <a:pt x="176098" y="405"/>
                  </a:cubicBezTo>
                  <a:cubicBezTo>
                    <a:pt x="176118" y="405"/>
                    <a:pt x="176738" y="382"/>
                    <a:pt x="177006" y="365"/>
                  </a:cubicBezTo>
                  <a:close/>
                  <a:moveTo>
                    <a:pt x="163343" y="1518"/>
                  </a:moveTo>
                  <a:cubicBezTo>
                    <a:pt x="163339" y="1518"/>
                    <a:pt x="163335" y="1519"/>
                    <a:pt x="163331" y="1519"/>
                  </a:cubicBezTo>
                  <a:cubicBezTo>
                    <a:pt x="163276" y="1526"/>
                    <a:pt x="163222" y="1533"/>
                    <a:pt x="163169" y="1540"/>
                  </a:cubicBezTo>
                  <a:lnTo>
                    <a:pt x="163169" y="1540"/>
                  </a:lnTo>
                  <a:cubicBezTo>
                    <a:pt x="163236" y="1532"/>
                    <a:pt x="163294" y="1524"/>
                    <a:pt x="163343" y="1518"/>
                  </a:cubicBezTo>
                  <a:close/>
                  <a:moveTo>
                    <a:pt x="163169" y="1540"/>
                  </a:moveTo>
                  <a:cubicBezTo>
                    <a:pt x="163066" y="1553"/>
                    <a:pt x="162940" y="1568"/>
                    <a:pt x="162789" y="1586"/>
                  </a:cubicBezTo>
                  <a:lnTo>
                    <a:pt x="162789" y="1586"/>
                  </a:lnTo>
                  <a:cubicBezTo>
                    <a:pt x="162911" y="1572"/>
                    <a:pt x="163038" y="1557"/>
                    <a:pt x="163169" y="1540"/>
                  </a:cubicBezTo>
                  <a:close/>
                  <a:moveTo>
                    <a:pt x="162789" y="1586"/>
                  </a:moveTo>
                  <a:cubicBezTo>
                    <a:pt x="162633" y="1604"/>
                    <a:pt x="162484" y="1621"/>
                    <a:pt x="162342" y="1638"/>
                  </a:cubicBezTo>
                  <a:cubicBezTo>
                    <a:pt x="162512" y="1619"/>
                    <a:pt x="162660" y="1601"/>
                    <a:pt x="162789" y="1586"/>
                  </a:cubicBezTo>
                  <a:close/>
                  <a:moveTo>
                    <a:pt x="157151" y="1960"/>
                  </a:moveTo>
                  <a:cubicBezTo>
                    <a:pt x="156951" y="1985"/>
                    <a:pt x="156826" y="2002"/>
                    <a:pt x="156748" y="2014"/>
                  </a:cubicBezTo>
                  <a:lnTo>
                    <a:pt x="156748" y="2014"/>
                  </a:lnTo>
                  <a:cubicBezTo>
                    <a:pt x="156881" y="1996"/>
                    <a:pt x="157015" y="1978"/>
                    <a:pt x="157151" y="1960"/>
                  </a:cubicBezTo>
                  <a:close/>
                  <a:moveTo>
                    <a:pt x="107740" y="9591"/>
                  </a:moveTo>
                  <a:cubicBezTo>
                    <a:pt x="107681" y="9596"/>
                    <a:pt x="107617" y="9601"/>
                    <a:pt x="107550" y="9607"/>
                  </a:cubicBezTo>
                  <a:lnTo>
                    <a:pt x="107550" y="9607"/>
                  </a:lnTo>
                  <a:cubicBezTo>
                    <a:pt x="107667" y="9598"/>
                    <a:pt x="107740" y="9591"/>
                    <a:pt x="107740" y="9591"/>
                  </a:cubicBezTo>
                  <a:close/>
                  <a:moveTo>
                    <a:pt x="58314" y="10852"/>
                  </a:moveTo>
                  <a:cubicBezTo>
                    <a:pt x="58195" y="10853"/>
                    <a:pt x="58093" y="10854"/>
                    <a:pt x="58020" y="10854"/>
                  </a:cubicBezTo>
                  <a:cubicBezTo>
                    <a:pt x="58134" y="10854"/>
                    <a:pt x="58231" y="10853"/>
                    <a:pt x="58314" y="10852"/>
                  </a:cubicBezTo>
                  <a:close/>
                  <a:moveTo>
                    <a:pt x="4631" y="18237"/>
                  </a:moveTo>
                  <a:cubicBezTo>
                    <a:pt x="4590" y="18282"/>
                    <a:pt x="4561" y="18331"/>
                    <a:pt x="4561" y="18331"/>
                  </a:cubicBezTo>
                  <a:cubicBezTo>
                    <a:pt x="4585" y="18299"/>
                    <a:pt x="4608" y="18268"/>
                    <a:pt x="4631" y="18237"/>
                  </a:cubicBezTo>
                  <a:close/>
                  <a:moveTo>
                    <a:pt x="217242" y="20295"/>
                  </a:moveTo>
                  <a:cubicBezTo>
                    <a:pt x="217242" y="20295"/>
                    <a:pt x="217242" y="20314"/>
                    <a:pt x="217247" y="20342"/>
                  </a:cubicBezTo>
                  <a:lnTo>
                    <a:pt x="217247" y="20342"/>
                  </a:lnTo>
                  <a:cubicBezTo>
                    <a:pt x="217244" y="20322"/>
                    <a:pt x="217242" y="20295"/>
                    <a:pt x="217242" y="20295"/>
                  </a:cubicBezTo>
                  <a:close/>
                  <a:moveTo>
                    <a:pt x="217247" y="20342"/>
                  </a:moveTo>
                  <a:cubicBezTo>
                    <a:pt x="217248" y="20353"/>
                    <a:pt x="217249" y="20362"/>
                    <a:pt x="217251" y="20364"/>
                  </a:cubicBezTo>
                  <a:lnTo>
                    <a:pt x="217251" y="20364"/>
                  </a:lnTo>
                  <a:cubicBezTo>
                    <a:pt x="217249" y="20356"/>
                    <a:pt x="217248" y="20348"/>
                    <a:pt x="217247" y="20342"/>
                  </a:cubicBezTo>
                  <a:close/>
                  <a:moveTo>
                    <a:pt x="2119" y="23220"/>
                  </a:moveTo>
                  <a:cubicBezTo>
                    <a:pt x="2055" y="23413"/>
                    <a:pt x="1992" y="23613"/>
                    <a:pt x="1930" y="23819"/>
                  </a:cubicBezTo>
                  <a:cubicBezTo>
                    <a:pt x="2048" y="23458"/>
                    <a:pt x="2100" y="23294"/>
                    <a:pt x="2119" y="23220"/>
                  </a:cubicBezTo>
                  <a:close/>
                  <a:moveTo>
                    <a:pt x="477" y="38190"/>
                  </a:moveTo>
                  <a:lnTo>
                    <a:pt x="470" y="38572"/>
                  </a:lnTo>
                  <a:lnTo>
                    <a:pt x="470" y="38572"/>
                  </a:lnTo>
                  <a:cubicBezTo>
                    <a:pt x="474" y="38517"/>
                    <a:pt x="477" y="38397"/>
                    <a:pt x="477" y="38190"/>
                  </a:cubicBezTo>
                  <a:close/>
                  <a:moveTo>
                    <a:pt x="217861" y="42119"/>
                  </a:moveTo>
                  <a:lnTo>
                    <a:pt x="217861" y="42119"/>
                  </a:lnTo>
                  <a:cubicBezTo>
                    <a:pt x="217867" y="42315"/>
                    <a:pt x="217869" y="42396"/>
                    <a:pt x="217872" y="42437"/>
                  </a:cubicBezTo>
                  <a:lnTo>
                    <a:pt x="217872" y="42437"/>
                  </a:lnTo>
                  <a:cubicBezTo>
                    <a:pt x="217869" y="42336"/>
                    <a:pt x="217865" y="42230"/>
                    <a:pt x="217861" y="42119"/>
                  </a:cubicBezTo>
                  <a:close/>
                  <a:moveTo>
                    <a:pt x="36" y="64122"/>
                  </a:moveTo>
                  <a:cubicBezTo>
                    <a:pt x="36" y="64291"/>
                    <a:pt x="37" y="64438"/>
                    <a:pt x="39" y="64559"/>
                  </a:cubicBezTo>
                  <a:lnTo>
                    <a:pt x="39" y="64559"/>
                  </a:lnTo>
                  <a:cubicBezTo>
                    <a:pt x="38" y="64406"/>
                    <a:pt x="38" y="64260"/>
                    <a:pt x="36" y="64122"/>
                  </a:cubicBezTo>
                  <a:close/>
                  <a:moveTo>
                    <a:pt x="275" y="89935"/>
                  </a:moveTo>
                  <a:cubicBezTo>
                    <a:pt x="275" y="90025"/>
                    <a:pt x="278" y="90124"/>
                    <a:pt x="284" y="90221"/>
                  </a:cubicBezTo>
                  <a:lnTo>
                    <a:pt x="284" y="90221"/>
                  </a:lnTo>
                  <a:cubicBezTo>
                    <a:pt x="281" y="90129"/>
                    <a:pt x="278" y="90034"/>
                    <a:pt x="275" y="89935"/>
                  </a:cubicBezTo>
                  <a:close/>
                  <a:moveTo>
                    <a:pt x="3975" y="125421"/>
                  </a:moveTo>
                  <a:cubicBezTo>
                    <a:pt x="3982" y="125464"/>
                    <a:pt x="3991" y="125514"/>
                    <a:pt x="4001" y="125570"/>
                  </a:cubicBezTo>
                  <a:cubicBezTo>
                    <a:pt x="4001" y="125540"/>
                    <a:pt x="3992" y="125495"/>
                    <a:pt x="3975" y="125421"/>
                  </a:cubicBezTo>
                  <a:close/>
                  <a:moveTo>
                    <a:pt x="4847" y="128535"/>
                  </a:moveTo>
                  <a:cubicBezTo>
                    <a:pt x="4847" y="128535"/>
                    <a:pt x="4852" y="128555"/>
                    <a:pt x="4862" y="128589"/>
                  </a:cubicBezTo>
                  <a:lnTo>
                    <a:pt x="4862" y="128589"/>
                  </a:lnTo>
                  <a:cubicBezTo>
                    <a:pt x="4857" y="128572"/>
                    <a:pt x="4852" y="128553"/>
                    <a:pt x="4847" y="128535"/>
                  </a:cubicBezTo>
                  <a:close/>
                  <a:moveTo>
                    <a:pt x="180743" y="137373"/>
                  </a:moveTo>
                  <a:lnTo>
                    <a:pt x="180743" y="137373"/>
                  </a:lnTo>
                  <a:cubicBezTo>
                    <a:pt x="180677" y="137435"/>
                    <a:pt x="180612" y="137497"/>
                    <a:pt x="180547" y="137560"/>
                  </a:cubicBezTo>
                  <a:lnTo>
                    <a:pt x="180738" y="137381"/>
                  </a:lnTo>
                  <a:cubicBezTo>
                    <a:pt x="180741" y="137377"/>
                    <a:pt x="180742" y="137374"/>
                    <a:pt x="180743" y="137373"/>
                  </a:cubicBezTo>
                  <a:close/>
                  <a:moveTo>
                    <a:pt x="62925" y="143572"/>
                  </a:moveTo>
                  <a:cubicBezTo>
                    <a:pt x="62733" y="143608"/>
                    <a:pt x="62580" y="143638"/>
                    <a:pt x="62463" y="143663"/>
                  </a:cubicBezTo>
                  <a:lnTo>
                    <a:pt x="62463" y="143663"/>
                  </a:lnTo>
                  <a:cubicBezTo>
                    <a:pt x="62603" y="143635"/>
                    <a:pt x="62756" y="143605"/>
                    <a:pt x="62925" y="143572"/>
                  </a:cubicBezTo>
                  <a:close/>
                  <a:moveTo>
                    <a:pt x="175415" y="143906"/>
                  </a:moveTo>
                  <a:lnTo>
                    <a:pt x="175332" y="144060"/>
                  </a:lnTo>
                  <a:cubicBezTo>
                    <a:pt x="175327" y="144070"/>
                    <a:pt x="175322" y="144080"/>
                    <a:pt x="175317" y="144090"/>
                  </a:cubicBezTo>
                  <a:lnTo>
                    <a:pt x="175317" y="144090"/>
                  </a:lnTo>
                  <a:cubicBezTo>
                    <a:pt x="175350" y="144029"/>
                    <a:pt x="175382" y="143967"/>
                    <a:pt x="175415" y="143906"/>
                  </a:cubicBezTo>
                  <a:close/>
                  <a:moveTo>
                    <a:pt x="49102" y="145882"/>
                  </a:moveTo>
                  <a:lnTo>
                    <a:pt x="49102" y="145882"/>
                  </a:lnTo>
                  <a:cubicBezTo>
                    <a:pt x="49084" y="145884"/>
                    <a:pt x="49064" y="145886"/>
                    <a:pt x="49043" y="145888"/>
                  </a:cubicBezTo>
                  <a:lnTo>
                    <a:pt x="49043" y="145888"/>
                  </a:lnTo>
                  <a:cubicBezTo>
                    <a:pt x="49063" y="145886"/>
                    <a:pt x="49082" y="145884"/>
                    <a:pt x="49102" y="145882"/>
                  </a:cubicBezTo>
                  <a:close/>
                  <a:moveTo>
                    <a:pt x="31873" y="146192"/>
                  </a:moveTo>
                  <a:cubicBezTo>
                    <a:pt x="31930" y="146194"/>
                    <a:pt x="31999" y="146197"/>
                    <a:pt x="32088" y="146203"/>
                  </a:cubicBezTo>
                  <a:cubicBezTo>
                    <a:pt x="32910" y="146263"/>
                    <a:pt x="33183" y="146299"/>
                    <a:pt x="33291" y="146311"/>
                  </a:cubicBezTo>
                  <a:cubicBezTo>
                    <a:pt x="32912" y="146275"/>
                    <a:pt x="32463" y="146240"/>
                    <a:pt x="31873" y="146192"/>
                  </a:cubicBezTo>
                  <a:close/>
                  <a:moveTo>
                    <a:pt x="43101" y="146608"/>
                  </a:moveTo>
                  <a:cubicBezTo>
                    <a:pt x="42470" y="146632"/>
                    <a:pt x="41684" y="146680"/>
                    <a:pt x="40839" y="146715"/>
                  </a:cubicBezTo>
                  <a:cubicBezTo>
                    <a:pt x="40744" y="146704"/>
                    <a:pt x="40756" y="146692"/>
                    <a:pt x="40851" y="146692"/>
                  </a:cubicBezTo>
                  <a:cubicBezTo>
                    <a:pt x="40932" y="146680"/>
                    <a:pt x="41102" y="146680"/>
                    <a:pt x="41350" y="146669"/>
                  </a:cubicBezTo>
                  <a:lnTo>
                    <a:pt x="41350" y="146669"/>
                  </a:lnTo>
                  <a:cubicBezTo>
                    <a:pt x="41339" y="146669"/>
                    <a:pt x="41334" y="146670"/>
                    <a:pt x="41336" y="146670"/>
                  </a:cubicBezTo>
                  <a:cubicBezTo>
                    <a:pt x="41361" y="146670"/>
                    <a:pt x="42411" y="146630"/>
                    <a:pt x="43101" y="146608"/>
                  </a:cubicBezTo>
                  <a:close/>
                  <a:moveTo>
                    <a:pt x="182576" y="1"/>
                  </a:moveTo>
                  <a:cubicBezTo>
                    <a:pt x="181947" y="1"/>
                    <a:pt x="181322" y="7"/>
                    <a:pt x="180702" y="19"/>
                  </a:cubicBezTo>
                  <a:cubicBezTo>
                    <a:pt x="180404" y="19"/>
                    <a:pt x="180095" y="19"/>
                    <a:pt x="179797" y="31"/>
                  </a:cubicBezTo>
                  <a:lnTo>
                    <a:pt x="179345" y="31"/>
                  </a:lnTo>
                  <a:cubicBezTo>
                    <a:pt x="179190" y="43"/>
                    <a:pt x="179047" y="43"/>
                    <a:pt x="178892" y="55"/>
                  </a:cubicBezTo>
                  <a:cubicBezTo>
                    <a:pt x="178297" y="66"/>
                    <a:pt x="177690" y="90"/>
                    <a:pt x="177106" y="114"/>
                  </a:cubicBezTo>
                  <a:cubicBezTo>
                    <a:pt x="176809" y="126"/>
                    <a:pt x="176511" y="138"/>
                    <a:pt x="176213" y="150"/>
                  </a:cubicBezTo>
                  <a:cubicBezTo>
                    <a:pt x="175927" y="162"/>
                    <a:pt x="175630" y="186"/>
                    <a:pt x="175344" y="197"/>
                  </a:cubicBezTo>
                  <a:cubicBezTo>
                    <a:pt x="174768" y="233"/>
                    <a:pt x="174193" y="268"/>
                    <a:pt x="173628" y="303"/>
                  </a:cubicBezTo>
                  <a:lnTo>
                    <a:pt x="173628" y="303"/>
                  </a:lnTo>
                  <a:cubicBezTo>
                    <a:pt x="173987" y="306"/>
                    <a:pt x="173168" y="364"/>
                    <a:pt x="172177" y="459"/>
                  </a:cubicBezTo>
                  <a:cubicBezTo>
                    <a:pt x="171112" y="552"/>
                    <a:pt x="169844" y="667"/>
                    <a:pt x="169709" y="684"/>
                  </a:cubicBezTo>
                  <a:lnTo>
                    <a:pt x="169709" y="684"/>
                  </a:lnTo>
                  <a:cubicBezTo>
                    <a:pt x="169941" y="652"/>
                    <a:pt x="169991" y="639"/>
                    <a:pt x="169919" y="639"/>
                  </a:cubicBezTo>
                  <a:cubicBezTo>
                    <a:pt x="169633" y="639"/>
                    <a:pt x="167406" y="847"/>
                    <a:pt x="167054" y="847"/>
                  </a:cubicBezTo>
                  <a:cubicBezTo>
                    <a:pt x="166926" y="847"/>
                    <a:pt x="167045" y="820"/>
                    <a:pt x="167593" y="745"/>
                  </a:cubicBezTo>
                  <a:lnTo>
                    <a:pt x="167593" y="745"/>
                  </a:lnTo>
                  <a:cubicBezTo>
                    <a:pt x="166986" y="805"/>
                    <a:pt x="166248" y="888"/>
                    <a:pt x="166379" y="900"/>
                  </a:cubicBezTo>
                  <a:cubicBezTo>
                    <a:pt x="165938" y="942"/>
                    <a:pt x="165646" y="965"/>
                    <a:pt x="165578" y="965"/>
                  </a:cubicBezTo>
                  <a:cubicBezTo>
                    <a:pt x="165509" y="965"/>
                    <a:pt x="165664" y="942"/>
                    <a:pt x="166117" y="888"/>
                  </a:cubicBezTo>
                  <a:lnTo>
                    <a:pt x="166117" y="888"/>
                  </a:lnTo>
                  <a:cubicBezTo>
                    <a:pt x="162866" y="1233"/>
                    <a:pt x="164021" y="1138"/>
                    <a:pt x="161092" y="1483"/>
                  </a:cubicBezTo>
                  <a:cubicBezTo>
                    <a:pt x="161092" y="1471"/>
                    <a:pt x="161247" y="1448"/>
                    <a:pt x="161438" y="1424"/>
                  </a:cubicBezTo>
                  <a:cubicBezTo>
                    <a:pt x="161616" y="1388"/>
                    <a:pt x="161842" y="1364"/>
                    <a:pt x="161997" y="1340"/>
                  </a:cubicBezTo>
                  <a:lnTo>
                    <a:pt x="161997" y="1340"/>
                  </a:lnTo>
                  <a:cubicBezTo>
                    <a:pt x="161247" y="1436"/>
                    <a:pt x="160509" y="1531"/>
                    <a:pt x="159640" y="1650"/>
                  </a:cubicBezTo>
                  <a:cubicBezTo>
                    <a:pt x="158782" y="1769"/>
                    <a:pt x="157782" y="1900"/>
                    <a:pt x="156544" y="2055"/>
                  </a:cubicBezTo>
                  <a:cubicBezTo>
                    <a:pt x="156657" y="2037"/>
                    <a:pt x="156536" y="2045"/>
                    <a:pt x="156748" y="2014"/>
                  </a:cubicBezTo>
                  <a:lnTo>
                    <a:pt x="156748" y="2014"/>
                  </a:lnTo>
                  <a:cubicBezTo>
                    <a:pt x="154791" y="2280"/>
                    <a:pt x="153104" y="2538"/>
                    <a:pt x="151365" y="2817"/>
                  </a:cubicBezTo>
                  <a:cubicBezTo>
                    <a:pt x="149507" y="3114"/>
                    <a:pt x="147602" y="3412"/>
                    <a:pt x="145281" y="3781"/>
                  </a:cubicBezTo>
                  <a:cubicBezTo>
                    <a:pt x="145572" y="3720"/>
                    <a:pt x="145666" y="3696"/>
                    <a:pt x="145630" y="3696"/>
                  </a:cubicBezTo>
                  <a:cubicBezTo>
                    <a:pt x="145501" y="3696"/>
                    <a:pt x="143696" y="4008"/>
                    <a:pt x="143457" y="4008"/>
                  </a:cubicBezTo>
                  <a:cubicBezTo>
                    <a:pt x="143453" y="4008"/>
                    <a:pt x="143450" y="4008"/>
                    <a:pt x="143447" y="4007"/>
                  </a:cubicBezTo>
                  <a:lnTo>
                    <a:pt x="140959" y="4448"/>
                  </a:lnTo>
                  <a:lnTo>
                    <a:pt x="141959" y="4305"/>
                  </a:lnTo>
                  <a:lnTo>
                    <a:pt x="141959" y="4305"/>
                  </a:lnTo>
                  <a:cubicBezTo>
                    <a:pt x="140875" y="4496"/>
                    <a:pt x="139852" y="4686"/>
                    <a:pt x="138863" y="4865"/>
                  </a:cubicBezTo>
                  <a:cubicBezTo>
                    <a:pt x="137875" y="5043"/>
                    <a:pt x="136923" y="5222"/>
                    <a:pt x="135982" y="5389"/>
                  </a:cubicBezTo>
                  <a:lnTo>
                    <a:pt x="137601" y="5067"/>
                  </a:lnTo>
                  <a:lnTo>
                    <a:pt x="133529" y="5829"/>
                  </a:lnTo>
                  <a:lnTo>
                    <a:pt x="135839" y="5424"/>
                  </a:lnTo>
                  <a:lnTo>
                    <a:pt x="135839" y="5424"/>
                  </a:lnTo>
                  <a:cubicBezTo>
                    <a:pt x="133636" y="5853"/>
                    <a:pt x="136089" y="5448"/>
                    <a:pt x="133184" y="5972"/>
                  </a:cubicBezTo>
                  <a:cubicBezTo>
                    <a:pt x="133246" y="5960"/>
                    <a:pt x="133271" y="5954"/>
                    <a:pt x="133266" y="5954"/>
                  </a:cubicBezTo>
                  <a:cubicBezTo>
                    <a:pt x="133246" y="5954"/>
                    <a:pt x="132776" y="6037"/>
                    <a:pt x="132172" y="6151"/>
                  </a:cubicBezTo>
                  <a:cubicBezTo>
                    <a:pt x="131410" y="6293"/>
                    <a:pt x="130434" y="6448"/>
                    <a:pt x="129862" y="6532"/>
                  </a:cubicBezTo>
                  <a:lnTo>
                    <a:pt x="129874" y="6532"/>
                  </a:lnTo>
                  <a:cubicBezTo>
                    <a:pt x="128803" y="6734"/>
                    <a:pt x="127695" y="6972"/>
                    <a:pt x="126076" y="7198"/>
                  </a:cubicBezTo>
                  <a:cubicBezTo>
                    <a:pt x="126018" y="7205"/>
                    <a:pt x="125982" y="7207"/>
                    <a:pt x="125962" y="7207"/>
                  </a:cubicBezTo>
                  <a:cubicBezTo>
                    <a:pt x="125842" y="7207"/>
                    <a:pt x="126277" y="7112"/>
                    <a:pt x="126168" y="7112"/>
                  </a:cubicBezTo>
                  <a:cubicBezTo>
                    <a:pt x="126158" y="7112"/>
                    <a:pt x="126143" y="7113"/>
                    <a:pt x="126124" y="7115"/>
                  </a:cubicBezTo>
                  <a:cubicBezTo>
                    <a:pt x="125600" y="7222"/>
                    <a:pt x="124314" y="7436"/>
                    <a:pt x="123004" y="7627"/>
                  </a:cubicBezTo>
                  <a:cubicBezTo>
                    <a:pt x="121804" y="7800"/>
                    <a:pt x="120575" y="7973"/>
                    <a:pt x="119860" y="8092"/>
                  </a:cubicBezTo>
                  <a:lnTo>
                    <a:pt x="119860" y="8092"/>
                  </a:lnTo>
                  <a:cubicBezTo>
                    <a:pt x="120072" y="8052"/>
                    <a:pt x="120095" y="8029"/>
                    <a:pt x="120026" y="8029"/>
                  </a:cubicBezTo>
                  <a:cubicBezTo>
                    <a:pt x="120014" y="8029"/>
                    <a:pt x="119998" y="8030"/>
                    <a:pt x="119980" y="8032"/>
                  </a:cubicBezTo>
                  <a:lnTo>
                    <a:pt x="119087" y="8187"/>
                  </a:lnTo>
                  <a:cubicBezTo>
                    <a:pt x="118422" y="8264"/>
                    <a:pt x="118129" y="8296"/>
                    <a:pt x="118047" y="8296"/>
                  </a:cubicBezTo>
                  <a:cubicBezTo>
                    <a:pt x="118003" y="8296"/>
                    <a:pt x="118021" y="8287"/>
                    <a:pt x="118075" y="8270"/>
                  </a:cubicBezTo>
                  <a:lnTo>
                    <a:pt x="118075" y="8270"/>
                  </a:lnTo>
                  <a:cubicBezTo>
                    <a:pt x="116875" y="8415"/>
                    <a:pt x="116768" y="8438"/>
                    <a:pt x="116862" y="8438"/>
                  </a:cubicBezTo>
                  <a:cubicBezTo>
                    <a:pt x="116908" y="8438"/>
                    <a:pt x="117003" y="8433"/>
                    <a:pt x="117040" y="8433"/>
                  </a:cubicBezTo>
                  <a:cubicBezTo>
                    <a:pt x="117118" y="8433"/>
                    <a:pt x="116929" y="8459"/>
                    <a:pt x="115420" y="8627"/>
                  </a:cubicBezTo>
                  <a:cubicBezTo>
                    <a:pt x="115706" y="8591"/>
                    <a:pt x="115575" y="8603"/>
                    <a:pt x="116158" y="8532"/>
                  </a:cubicBezTo>
                  <a:lnTo>
                    <a:pt x="116158" y="8532"/>
                  </a:lnTo>
                  <a:cubicBezTo>
                    <a:pt x="115706" y="8579"/>
                    <a:pt x="115253" y="8639"/>
                    <a:pt x="114801" y="8687"/>
                  </a:cubicBezTo>
                  <a:cubicBezTo>
                    <a:pt x="114360" y="8734"/>
                    <a:pt x="113908" y="8782"/>
                    <a:pt x="113467" y="8829"/>
                  </a:cubicBezTo>
                  <a:cubicBezTo>
                    <a:pt x="112586" y="8925"/>
                    <a:pt x="111705" y="9020"/>
                    <a:pt x="110848" y="9103"/>
                  </a:cubicBezTo>
                  <a:cubicBezTo>
                    <a:pt x="109979" y="9187"/>
                    <a:pt x="109121" y="9270"/>
                    <a:pt x="108276" y="9353"/>
                  </a:cubicBezTo>
                  <a:cubicBezTo>
                    <a:pt x="107419" y="9425"/>
                    <a:pt x="106585" y="9508"/>
                    <a:pt x="105740" y="9568"/>
                  </a:cubicBezTo>
                  <a:cubicBezTo>
                    <a:pt x="105240" y="9568"/>
                    <a:pt x="105978" y="9520"/>
                    <a:pt x="106693" y="9449"/>
                  </a:cubicBezTo>
                  <a:cubicBezTo>
                    <a:pt x="107274" y="9400"/>
                    <a:pt x="107848" y="9344"/>
                    <a:pt x="107733" y="9344"/>
                  </a:cubicBezTo>
                  <a:cubicBezTo>
                    <a:pt x="107706" y="9344"/>
                    <a:pt x="107644" y="9347"/>
                    <a:pt x="107538" y="9353"/>
                  </a:cubicBezTo>
                  <a:cubicBezTo>
                    <a:pt x="102692" y="9782"/>
                    <a:pt x="97489" y="10163"/>
                    <a:pt x="92774" y="10365"/>
                  </a:cubicBezTo>
                  <a:lnTo>
                    <a:pt x="93655" y="10330"/>
                  </a:lnTo>
                  <a:lnTo>
                    <a:pt x="93655" y="10330"/>
                  </a:lnTo>
                  <a:cubicBezTo>
                    <a:pt x="93000" y="10437"/>
                    <a:pt x="90143" y="10449"/>
                    <a:pt x="87762" y="10568"/>
                  </a:cubicBezTo>
                  <a:cubicBezTo>
                    <a:pt x="88267" y="10537"/>
                    <a:pt x="88477" y="10506"/>
                    <a:pt x="88417" y="10506"/>
                  </a:cubicBezTo>
                  <a:cubicBezTo>
                    <a:pt x="88407" y="10506"/>
                    <a:pt x="88391" y="10507"/>
                    <a:pt x="88369" y="10508"/>
                  </a:cubicBezTo>
                  <a:cubicBezTo>
                    <a:pt x="85142" y="10603"/>
                    <a:pt x="81785" y="10723"/>
                    <a:pt x="76891" y="10806"/>
                  </a:cubicBezTo>
                  <a:lnTo>
                    <a:pt x="77498" y="10782"/>
                  </a:lnTo>
                  <a:lnTo>
                    <a:pt x="77498" y="10782"/>
                  </a:lnTo>
                  <a:cubicBezTo>
                    <a:pt x="75957" y="10792"/>
                    <a:pt x="73629" y="10809"/>
                    <a:pt x="71705" y="10809"/>
                  </a:cubicBezTo>
                  <a:cubicBezTo>
                    <a:pt x="71251" y="10809"/>
                    <a:pt x="70820" y="10808"/>
                    <a:pt x="70426" y="10806"/>
                  </a:cubicBezTo>
                  <a:cubicBezTo>
                    <a:pt x="69819" y="10830"/>
                    <a:pt x="68652" y="10818"/>
                    <a:pt x="69367" y="10854"/>
                  </a:cubicBezTo>
                  <a:cubicBezTo>
                    <a:pt x="63032" y="10687"/>
                    <a:pt x="57282" y="10842"/>
                    <a:pt x="51662" y="10627"/>
                  </a:cubicBezTo>
                  <a:lnTo>
                    <a:pt x="51662" y="10627"/>
                  </a:lnTo>
                  <a:cubicBezTo>
                    <a:pt x="51995" y="10633"/>
                    <a:pt x="52394" y="10636"/>
                    <a:pt x="52643" y="10636"/>
                  </a:cubicBezTo>
                  <a:cubicBezTo>
                    <a:pt x="52891" y="10636"/>
                    <a:pt x="52989" y="10633"/>
                    <a:pt x="52722" y="10627"/>
                  </a:cubicBezTo>
                  <a:lnTo>
                    <a:pt x="47935" y="10568"/>
                  </a:lnTo>
                  <a:lnTo>
                    <a:pt x="47935" y="10568"/>
                  </a:lnTo>
                  <a:cubicBezTo>
                    <a:pt x="48316" y="10615"/>
                    <a:pt x="48566" y="10603"/>
                    <a:pt x="49566" y="10639"/>
                  </a:cubicBezTo>
                  <a:cubicBezTo>
                    <a:pt x="49315" y="10644"/>
                    <a:pt x="48937" y="10647"/>
                    <a:pt x="48495" y="10647"/>
                  </a:cubicBezTo>
                  <a:cubicBezTo>
                    <a:pt x="47871" y="10647"/>
                    <a:pt x="47121" y="10641"/>
                    <a:pt x="46423" y="10627"/>
                  </a:cubicBezTo>
                  <a:lnTo>
                    <a:pt x="46423" y="10627"/>
                  </a:lnTo>
                  <a:cubicBezTo>
                    <a:pt x="46587" y="10628"/>
                    <a:pt x="46726" y="10629"/>
                    <a:pt x="46842" y="10629"/>
                  </a:cubicBezTo>
                  <a:cubicBezTo>
                    <a:pt x="48256" y="10629"/>
                    <a:pt x="46341" y="10566"/>
                    <a:pt x="45483" y="10544"/>
                  </a:cubicBezTo>
                  <a:lnTo>
                    <a:pt x="45483" y="10544"/>
                  </a:lnTo>
                  <a:cubicBezTo>
                    <a:pt x="45637" y="10556"/>
                    <a:pt x="45316" y="10556"/>
                    <a:pt x="45399" y="10568"/>
                  </a:cubicBezTo>
                  <a:cubicBezTo>
                    <a:pt x="44802" y="10545"/>
                    <a:pt x="44466" y="10537"/>
                    <a:pt x="44253" y="10537"/>
                  </a:cubicBezTo>
                  <a:cubicBezTo>
                    <a:pt x="43789" y="10537"/>
                    <a:pt x="43916" y="10574"/>
                    <a:pt x="43205" y="10574"/>
                  </a:cubicBezTo>
                  <a:cubicBezTo>
                    <a:pt x="42880" y="10574"/>
                    <a:pt x="42379" y="10567"/>
                    <a:pt x="41565" y="10544"/>
                  </a:cubicBezTo>
                  <a:lnTo>
                    <a:pt x="41744" y="10532"/>
                  </a:lnTo>
                  <a:cubicBezTo>
                    <a:pt x="40458" y="10520"/>
                    <a:pt x="39279" y="10532"/>
                    <a:pt x="37910" y="10508"/>
                  </a:cubicBezTo>
                  <a:cubicBezTo>
                    <a:pt x="37699" y="10491"/>
                    <a:pt x="37829" y="10486"/>
                    <a:pt x="38081" y="10486"/>
                  </a:cubicBezTo>
                  <a:cubicBezTo>
                    <a:pt x="38357" y="10486"/>
                    <a:pt x="38779" y="10492"/>
                    <a:pt x="39061" y="10492"/>
                  </a:cubicBezTo>
                  <a:cubicBezTo>
                    <a:pt x="39218" y="10492"/>
                    <a:pt x="39332" y="10490"/>
                    <a:pt x="39351" y="10484"/>
                  </a:cubicBezTo>
                  <a:cubicBezTo>
                    <a:pt x="38869" y="10478"/>
                    <a:pt x="38389" y="10477"/>
                    <a:pt x="37914" y="10477"/>
                  </a:cubicBezTo>
                  <a:cubicBezTo>
                    <a:pt x="37439" y="10477"/>
                    <a:pt x="36968" y="10478"/>
                    <a:pt x="36502" y="10478"/>
                  </a:cubicBezTo>
                  <a:cubicBezTo>
                    <a:pt x="35571" y="10478"/>
                    <a:pt x="34660" y="10473"/>
                    <a:pt x="33779" y="10437"/>
                  </a:cubicBezTo>
                  <a:lnTo>
                    <a:pt x="33779" y="10437"/>
                  </a:lnTo>
                  <a:cubicBezTo>
                    <a:pt x="34600" y="10449"/>
                    <a:pt x="35791" y="10449"/>
                    <a:pt x="36612" y="10461"/>
                  </a:cubicBezTo>
                  <a:cubicBezTo>
                    <a:pt x="34707" y="10389"/>
                    <a:pt x="34481" y="10389"/>
                    <a:pt x="33064" y="10365"/>
                  </a:cubicBezTo>
                  <a:lnTo>
                    <a:pt x="33207" y="10365"/>
                  </a:lnTo>
                  <a:cubicBezTo>
                    <a:pt x="33207" y="10365"/>
                    <a:pt x="32993" y="10365"/>
                    <a:pt x="32695" y="10353"/>
                  </a:cubicBezTo>
                  <a:cubicBezTo>
                    <a:pt x="32386" y="10353"/>
                    <a:pt x="31969" y="10342"/>
                    <a:pt x="31564" y="10342"/>
                  </a:cubicBezTo>
                  <a:lnTo>
                    <a:pt x="29921" y="10342"/>
                  </a:lnTo>
                  <a:lnTo>
                    <a:pt x="30755" y="10353"/>
                  </a:lnTo>
                  <a:cubicBezTo>
                    <a:pt x="30159" y="10389"/>
                    <a:pt x="29540" y="10401"/>
                    <a:pt x="28921" y="10413"/>
                  </a:cubicBezTo>
                  <a:cubicBezTo>
                    <a:pt x="28290" y="10437"/>
                    <a:pt x="27647" y="10449"/>
                    <a:pt x="26980" y="10461"/>
                  </a:cubicBezTo>
                  <a:cubicBezTo>
                    <a:pt x="25826" y="10501"/>
                    <a:pt x="24601" y="10551"/>
                    <a:pt x="23253" y="10670"/>
                  </a:cubicBezTo>
                  <a:lnTo>
                    <a:pt x="23253" y="10670"/>
                  </a:lnTo>
                  <a:cubicBezTo>
                    <a:pt x="24046" y="10593"/>
                    <a:pt x="24204" y="10572"/>
                    <a:pt x="24113" y="10572"/>
                  </a:cubicBezTo>
                  <a:cubicBezTo>
                    <a:pt x="24003" y="10572"/>
                    <a:pt x="23527" y="10603"/>
                    <a:pt x="23364" y="10603"/>
                  </a:cubicBezTo>
                  <a:cubicBezTo>
                    <a:pt x="23313" y="10603"/>
                    <a:pt x="23293" y="10600"/>
                    <a:pt x="23325" y="10592"/>
                  </a:cubicBezTo>
                  <a:lnTo>
                    <a:pt x="23325" y="10592"/>
                  </a:lnTo>
                  <a:cubicBezTo>
                    <a:pt x="22617" y="10622"/>
                    <a:pt x="21600" y="10721"/>
                    <a:pt x="21529" y="10721"/>
                  </a:cubicBezTo>
                  <a:cubicBezTo>
                    <a:pt x="21516" y="10721"/>
                    <a:pt x="21533" y="10718"/>
                    <a:pt x="21587" y="10711"/>
                  </a:cubicBezTo>
                  <a:lnTo>
                    <a:pt x="21587" y="10711"/>
                  </a:lnTo>
                  <a:cubicBezTo>
                    <a:pt x="20063" y="10913"/>
                    <a:pt x="19015" y="10961"/>
                    <a:pt x="16884" y="11425"/>
                  </a:cubicBezTo>
                  <a:cubicBezTo>
                    <a:pt x="16882" y="11425"/>
                    <a:pt x="16880" y="11425"/>
                    <a:pt x="16878" y="11425"/>
                  </a:cubicBezTo>
                  <a:cubicBezTo>
                    <a:pt x="16760" y="11425"/>
                    <a:pt x="15659" y="11687"/>
                    <a:pt x="15558" y="11687"/>
                  </a:cubicBezTo>
                  <a:cubicBezTo>
                    <a:pt x="15541" y="11687"/>
                    <a:pt x="15551" y="11680"/>
                    <a:pt x="15598" y="11663"/>
                  </a:cubicBezTo>
                  <a:lnTo>
                    <a:pt x="15598" y="11663"/>
                  </a:lnTo>
                  <a:cubicBezTo>
                    <a:pt x="15110" y="11770"/>
                    <a:pt x="14895" y="11854"/>
                    <a:pt x="14848" y="11866"/>
                  </a:cubicBezTo>
                  <a:cubicBezTo>
                    <a:pt x="14840" y="11868"/>
                    <a:pt x="14836" y="11869"/>
                    <a:pt x="14837" y="11869"/>
                  </a:cubicBezTo>
                  <a:cubicBezTo>
                    <a:pt x="14839" y="11869"/>
                    <a:pt x="14938" y="11845"/>
                    <a:pt x="15086" y="11806"/>
                  </a:cubicBezTo>
                  <a:cubicBezTo>
                    <a:pt x="15387" y="11731"/>
                    <a:pt x="15883" y="11636"/>
                    <a:pt x="15914" y="11636"/>
                  </a:cubicBezTo>
                  <a:cubicBezTo>
                    <a:pt x="15917" y="11636"/>
                    <a:pt x="15915" y="11637"/>
                    <a:pt x="15907" y="11639"/>
                  </a:cubicBezTo>
                  <a:cubicBezTo>
                    <a:pt x="14407" y="12008"/>
                    <a:pt x="12645" y="12485"/>
                    <a:pt x="10800" y="13270"/>
                  </a:cubicBezTo>
                  <a:cubicBezTo>
                    <a:pt x="9895" y="13687"/>
                    <a:pt x="8966" y="14152"/>
                    <a:pt x="8073" y="14759"/>
                  </a:cubicBezTo>
                  <a:cubicBezTo>
                    <a:pt x="7180" y="15354"/>
                    <a:pt x="6335" y="16068"/>
                    <a:pt x="5573" y="16890"/>
                  </a:cubicBezTo>
                  <a:cubicBezTo>
                    <a:pt x="5406" y="17069"/>
                    <a:pt x="5251" y="17235"/>
                    <a:pt x="5108" y="17402"/>
                  </a:cubicBezTo>
                  <a:cubicBezTo>
                    <a:pt x="4978" y="17569"/>
                    <a:pt x="4847" y="17735"/>
                    <a:pt x="4727" y="17890"/>
                  </a:cubicBezTo>
                  <a:cubicBezTo>
                    <a:pt x="4477" y="18188"/>
                    <a:pt x="4287" y="18497"/>
                    <a:pt x="4096" y="18771"/>
                  </a:cubicBezTo>
                  <a:cubicBezTo>
                    <a:pt x="4049" y="18843"/>
                    <a:pt x="4001" y="18914"/>
                    <a:pt x="3954" y="18974"/>
                  </a:cubicBezTo>
                  <a:cubicBezTo>
                    <a:pt x="3918" y="19045"/>
                    <a:pt x="3882" y="19116"/>
                    <a:pt x="3835" y="19176"/>
                  </a:cubicBezTo>
                  <a:cubicBezTo>
                    <a:pt x="3763" y="19307"/>
                    <a:pt x="3680" y="19438"/>
                    <a:pt x="3608" y="19569"/>
                  </a:cubicBezTo>
                  <a:cubicBezTo>
                    <a:pt x="3454" y="19819"/>
                    <a:pt x="3334" y="20069"/>
                    <a:pt x="3215" y="20319"/>
                  </a:cubicBezTo>
                  <a:cubicBezTo>
                    <a:pt x="3156" y="20438"/>
                    <a:pt x="3096" y="20557"/>
                    <a:pt x="3025" y="20688"/>
                  </a:cubicBezTo>
                  <a:cubicBezTo>
                    <a:pt x="2965" y="20807"/>
                    <a:pt x="2918" y="20938"/>
                    <a:pt x="2858" y="21069"/>
                  </a:cubicBezTo>
                  <a:cubicBezTo>
                    <a:pt x="2799" y="21200"/>
                    <a:pt x="2751" y="21331"/>
                    <a:pt x="2692" y="21462"/>
                  </a:cubicBezTo>
                  <a:cubicBezTo>
                    <a:pt x="2656" y="21533"/>
                    <a:pt x="2632" y="21605"/>
                    <a:pt x="2596" y="21676"/>
                  </a:cubicBezTo>
                  <a:cubicBezTo>
                    <a:pt x="2572" y="21748"/>
                    <a:pt x="2549" y="21819"/>
                    <a:pt x="2525" y="21891"/>
                  </a:cubicBezTo>
                  <a:cubicBezTo>
                    <a:pt x="2418" y="22188"/>
                    <a:pt x="2287" y="22498"/>
                    <a:pt x="2180" y="22843"/>
                  </a:cubicBezTo>
                  <a:cubicBezTo>
                    <a:pt x="2120" y="23022"/>
                    <a:pt x="2060" y="23200"/>
                    <a:pt x="2001" y="23391"/>
                  </a:cubicBezTo>
                  <a:cubicBezTo>
                    <a:pt x="1941" y="23581"/>
                    <a:pt x="1870" y="23784"/>
                    <a:pt x="1822" y="23998"/>
                  </a:cubicBezTo>
                  <a:cubicBezTo>
                    <a:pt x="1751" y="24249"/>
                    <a:pt x="1719" y="24348"/>
                    <a:pt x="1713" y="24348"/>
                  </a:cubicBezTo>
                  <a:cubicBezTo>
                    <a:pt x="1705" y="24348"/>
                    <a:pt x="1744" y="24174"/>
                    <a:pt x="1799" y="23950"/>
                  </a:cubicBezTo>
                  <a:cubicBezTo>
                    <a:pt x="1846" y="23760"/>
                    <a:pt x="1918" y="23534"/>
                    <a:pt x="1965" y="23355"/>
                  </a:cubicBezTo>
                  <a:cubicBezTo>
                    <a:pt x="2025" y="23177"/>
                    <a:pt x="2060" y="23046"/>
                    <a:pt x="2060" y="23045"/>
                  </a:cubicBezTo>
                  <a:lnTo>
                    <a:pt x="2060" y="23045"/>
                  </a:lnTo>
                  <a:cubicBezTo>
                    <a:pt x="1989" y="23284"/>
                    <a:pt x="1906" y="23498"/>
                    <a:pt x="1834" y="23724"/>
                  </a:cubicBezTo>
                  <a:cubicBezTo>
                    <a:pt x="1775" y="23938"/>
                    <a:pt x="1715" y="24153"/>
                    <a:pt x="1656" y="24367"/>
                  </a:cubicBezTo>
                  <a:cubicBezTo>
                    <a:pt x="1596" y="24581"/>
                    <a:pt x="1537" y="24784"/>
                    <a:pt x="1489" y="24986"/>
                  </a:cubicBezTo>
                  <a:cubicBezTo>
                    <a:pt x="1441" y="25201"/>
                    <a:pt x="1394" y="25403"/>
                    <a:pt x="1346" y="25605"/>
                  </a:cubicBezTo>
                  <a:cubicBezTo>
                    <a:pt x="1251" y="26010"/>
                    <a:pt x="1179" y="26427"/>
                    <a:pt x="1108" y="26844"/>
                  </a:cubicBezTo>
                  <a:cubicBezTo>
                    <a:pt x="1037" y="27260"/>
                    <a:pt x="977" y="27689"/>
                    <a:pt x="917" y="28141"/>
                  </a:cubicBezTo>
                  <a:cubicBezTo>
                    <a:pt x="927" y="28040"/>
                    <a:pt x="930" y="27995"/>
                    <a:pt x="927" y="27995"/>
                  </a:cubicBezTo>
                  <a:cubicBezTo>
                    <a:pt x="918" y="27995"/>
                    <a:pt x="867" y="28304"/>
                    <a:pt x="798" y="28701"/>
                  </a:cubicBezTo>
                  <a:cubicBezTo>
                    <a:pt x="727" y="29427"/>
                    <a:pt x="715" y="29677"/>
                    <a:pt x="691" y="29975"/>
                  </a:cubicBezTo>
                  <a:cubicBezTo>
                    <a:pt x="667" y="30284"/>
                    <a:pt x="644" y="30642"/>
                    <a:pt x="572" y="31606"/>
                  </a:cubicBezTo>
                  <a:cubicBezTo>
                    <a:pt x="572" y="31273"/>
                    <a:pt x="584" y="30844"/>
                    <a:pt x="620" y="30142"/>
                  </a:cubicBezTo>
                  <a:lnTo>
                    <a:pt x="620" y="30142"/>
                  </a:lnTo>
                  <a:cubicBezTo>
                    <a:pt x="477" y="31868"/>
                    <a:pt x="453" y="33571"/>
                    <a:pt x="453" y="35368"/>
                  </a:cubicBezTo>
                  <a:cubicBezTo>
                    <a:pt x="450" y="35426"/>
                    <a:pt x="447" y="35452"/>
                    <a:pt x="444" y="35452"/>
                  </a:cubicBezTo>
                  <a:cubicBezTo>
                    <a:pt x="436" y="35452"/>
                    <a:pt x="429" y="35230"/>
                    <a:pt x="429" y="34928"/>
                  </a:cubicBezTo>
                  <a:cubicBezTo>
                    <a:pt x="417" y="34511"/>
                    <a:pt x="429" y="33963"/>
                    <a:pt x="429" y="33654"/>
                  </a:cubicBezTo>
                  <a:lnTo>
                    <a:pt x="429" y="33654"/>
                  </a:lnTo>
                  <a:cubicBezTo>
                    <a:pt x="394" y="34654"/>
                    <a:pt x="417" y="35964"/>
                    <a:pt x="417" y="37083"/>
                  </a:cubicBezTo>
                  <a:cubicBezTo>
                    <a:pt x="429" y="38214"/>
                    <a:pt x="429" y="39167"/>
                    <a:pt x="453" y="39476"/>
                  </a:cubicBezTo>
                  <a:lnTo>
                    <a:pt x="470" y="38572"/>
                  </a:lnTo>
                  <a:lnTo>
                    <a:pt x="470" y="38572"/>
                  </a:lnTo>
                  <a:cubicBezTo>
                    <a:pt x="468" y="38597"/>
                    <a:pt x="466" y="38608"/>
                    <a:pt x="463" y="38608"/>
                  </a:cubicBezTo>
                  <a:cubicBezTo>
                    <a:pt x="452" y="38608"/>
                    <a:pt x="436" y="38350"/>
                    <a:pt x="429" y="38024"/>
                  </a:cubicBezTo>
                  <a:cubicBezTo>
                    <a:pt x="406" y="36309"/>
                    <a:pt x="453" y="35547"/>
                    <a:pt x="465" y="35452"/>
                  </a:cubicBezTo>
                  <a:lnTo>
                    <a:pt x="465" y="36726"/>
                  </a:lnTo>
                  <a:cubicBezTo>
                    <a:pt x="525" y="36071"/>
                    <a:pt x="501" y="34785"/>
                    <a:pt x="536" y="33356"/>
                  </a:cubicBezTo>
                  <a:cubicBezTo>
                    <a:pt x="572" y="31916"/>
                    <a:pt x="632" y="30320"/>
                    <a:pt x="798" y="29058"/>
                  </a:cubicBezTo>
                  <a:lnTo>
                    <a:pt x="798" y="29058"/>
                  </a:lnTo>
                  <a:cubicBezTo>
                    <a:pt x="798" y="29058"/>
                    <a:pt x="786" y="29320"/>
                    <a:pt x="775" y="29582"/>
                  </a:cubicBezTo>
                  <a:cubicBezTo>
                    <a:pt x="763" y="29725"/>
                    <a:pt x="763" y="29856"/>
                    <a:pt x="751" y="29951"/>
                  </a:cubicBezTo>
                  <a:cubicBezTo>
                    <a:pt x="751" y="29973"/>
                    <a:pt x="751" y="29993"/>
                    <a:pt x="751" y="30011"/>
                  </a:cubicBezTo>
                  <a:cubicBezTo>
                    <a:pt x="763" y="29939"/>
                    <a:pt x="775" y="29832"/>
                    <a:pt x="787" y="29713"/>
                  </a:cubicBezTo>
                  <a:cubicBezTo>
                    <a:pt x="798" y="29463"/>
                    <a:pt x="834" y="29141"/>
                    <a:pt x="858" y="28808"/>
                  </a:cubicBezTo>
                  <a:cubicBezTo>
                    <a:pt x="894" y="28487"/>
                    <a:pt x="941" y="28165"/>
                    <a:pt x="965" y="27915"/>
                  </a:cubicBezTo>
                  <a:cubicBezTo>
                    <a:pt x="1001" y="27665"/>
                    <a:pt x="1013" y="27510"/>
                    <a:pt x="1013" y="27510"/>
                  </a:cubicBezTo>
                  <a:cubicBezTo>
                    <a:pt x="1060" y="27225"/>
                    <a:pt x="1120" y="26998"/>
                    <a:pt x="1132" y="26998"/>
                  </a:cubicBezTo>
                  <a:cubicBezTo>
                    <a:pt x="1144" y="26998"/>
                    <a:pt x="1132" y="27046"/>
                    <a:pt x="1120" y="27177"/>
                  </a:cubicBezTo>
                  <a:cubicBezTo>
                    <a:pt x="1096" y="27308"/>
                    <a:pt x="1072" y="27522"/>
                    <a:pt x="1025" y="27832"/>
                  </a:cubicBezTo>
                  <a:cubicBezTo>
                    <a:pt x="1346" y="26034"/>
                    <a:pt x="1263" y="26224"/>
                    <a:pt x="1656" y="24700"/>
                  </a:cubicBezTo>
                  <a:cubicBezTo>
                    <a:pt x="1675" y="24633"/>
                    <a:pt x="1684" y="24605"/>
                    <a:pt x="1687" y="24605"/>
                  </a:cubicBezTo>
                  <a:lnTo>
                    <a:pt x="1687" y="24605"/>
                  </a:lnTo>
                  <a:cubicBezTo>
                    <a:pt x="1690" y="24605"/>
                    <a:pt x="1677" y="24668"/>
                    <a:pt x="1656" y="24760"/>
                  </a:cubicBezTo>
                  <a:cubicBezTo>
                    <a:pt x="1656" y="24760"/>
                    <a:pt x="1763" y="24331"/>
                    <a:pt x="1882" y="23903"/>
                  </a:cubicBezTo>
                  <a:cubicBezTo>
                    <a:pt x="1930" y="23677"/>
                    <a:pt x="2013" y="23474"/>
                    <a:pt x="2060" y="23307"/>
                  </a:cubicBezTo>
                  <a:cubicBezTo>
                    <a:pt x="2108" y="23153"/>
                    <a:pt x="2144" y="23046"/>
                    <a:pt x="2144" y="23045"/>
                  </a:cubicBezTo>
                  <a:lnTo>
                    <a:pt x="2144" y="23045"/>
                  </a:lnTo>
                  <a:cubicBezTo>
                    <a:pt x="2114" y="23148"/>
                    <a:pt x="2116" y="23162"/>
                    <a:pt x="2121" y="23162"/>
                  </a:cubicBezTo>
                  <a:cubicBezTo>
                    <a:pt x="2123" y="23162"/>
                    <a:pt x="2126" y="23160"/>
                    <a:pt x="2128" y="23160"/>
                  </a:cubicBezTo>
                  <a:cubicBezTo>
                    <a:pt x="2132" y="23160"/>
                    <a:pt x="2133" y="23168"/>
                    <a:pt x="2119" y="23220"/>
                  </a:cubicBezTo>
                  <a:lnTo>
                    <a:pt x="2119" y="23220"/>
                  </a:lnTo>
                  <a:cubicBezTo>
                    <a:pt x="2534" y="21969"/>
                    <a:pt x="2983" y="20968"/>
                    <a:pt x="3406" y="20164"/>
                  </a:cubicBezTo>
                  <a:cubicBezTo>
                    <a:pt x="3465" y="20045"/>
                    <a:pt x="3513" y="19938"/>
                    <a:pt x="3584" y="19831"/>
                  </a:cubicBezTo>
                  <a:cubicBezTo>
                    <a:pt x="3644" y="19724"/>
                    <a:pt x="3704" y="19616"/>
                    <a:pt x="3763" y="19521"/>
                  </a:cubicBezTo>
                  <a:cubicBezTo>
                    <a:pt x="3882" y="19319"/>
                    <a:pt x="3989" y="19140"/>
                    <a:pt x="4096" y="18962"/>
                  </a:cubicBezTo>
                  <a:cubicBezTo>
                    <a:pt x="4216" y="18807"/>
                    <a:pt x="4323" y="18652"/>
                    <a:pt x="4430" y="18509"/>
                  </a:cubicBezTo>
                  <a:cubicBezTo>
                    <a:pt x="4519" y="18375"/>
                    <a:pt x="4609" y="18241"/>
                    <a:pt x="4708" y="18137"/>
                  </a:cubicBezTo>
                  <a:lnTo>
                    <a:pt x="4708" y="18137"/>
                  </a:lnTo>
                  <a:cubicBezTo>
                    <a:pt x="4683" y="18169"/>
                    <a:pt x="4657" y="18203"/>
                    <a:pt x="4631" y="18237"/>
                  </a:cubicBezTo>
                  <a:lnTo>
                    <a:pt x="4631" y="18237"/>
                  </a:lnTo>
                  <a:cubicBezTo>
                    <a:pt x="4635" y="18232"/>
                    <a:pt x="4640" y="18228"/>
                    <a:pt x="4644" y="18223"/>
                  </a:cubicBezTo>
                  <a:lnTo>
                    <a:pt x="4727" y="18116"/>
                  </a:lnTo>
                  <a:lnTo>
                    <a:pt x="4727" y="18116"/>
                  </a:lnTo>
                  <a:cubicBezTo>
                    <a:pt x="4721" y="18123"/>
                    <a:pt x="4714" y="18130"/>
                    <a:pt x="4708" y="18137"/>
                  </a:cubicBezTo>
                  <a:lnTo>
                    <a:pt x="4708" y="18137"/>
                  </a:lnTo>
                  <a:cubicBezTo>
                    <a:pt x="5291" y="17377"/>
                    <a:pt x="5671" y="17015"/>
                    <a:pt x="5847" y="16795"/>
                  </a:cubicBezTo>
                  <a:cubicBezTo>
                    <a:pt x="6033" y="16619"/>
                    <a:pt x="6066" y="16578"/>
                    <a:pt x="6056" y="16578"/>
                  </a:cubicBezTo>
                  <a:cubicBezTo>
                    <a:pt x="6055" y="16578"/>
                    <a:pt x="6052" y="16579"/>
                    <a:pt x="6049" y="16580"/>
                  </a:cubicBezTo>
                  <a:cubicBezTo>
                    <a:pt x="6046" y="16580"/>
                    <a:pt x="6039" y="16582"/>
                    <a:pt x="6035" y="16582"/>
                  </a:cubicBezTo>
                  <a:cubicBezTo>
                    <a:pt x="6024" y="16582"/>
                    <a:pt x="6024" y="16570"/>
                    <a:pt x="6109" y="16485"/>
                  </a:cubicBezTo>
                  <a:cubicBezTo>
                    <a:pt x="6156" y="16426"/>
                    <a:pt x="6251" y="16330"/>
                    <a:pt x="6406" y="16176"/>
                  </a:cubicBezTo>
                  <a:cubicBezTo>
                    <a:pt x="6561" y="16021"/>
                    <a:pt x="6799" y="15830"/>
                    <a:pt x="7121" y="15556"/>
                  </a:cubicBezTo>
                  <a:cubicBezTo>
                    <a:pt x="7121" y="15556"/>
                    <a:pt x="7228" y="15461"/>
                    <a:pt x="7406" y="15354"/>
                  </a:cubicBezTo>
                  <a:cubicBezTo>
                    <a:pt x="7585" y="15235"/>
                    <a:pt x="7823" y="15080"/>
                    <a:pt x="8049" y="14925"/>
                  </a:cubicBezTo>
                  <a:cubicBezTo>
                    <a:pt x="8299" y="14794"/>
                    <a:pt x="8549" y="14652"/>
                    <a:pt x="8728" y="14544"/>
                  </a:cubicBezTo>
                  <a:cubicBezTo>
                    <a:pt x="8823" y="14497"/>
                    <a:pt x="8895" y="14449"/>
                    <a:pt x="8954" y="14425"/>
                  </a:cubicBezTo>
                  <a:cubicBezTo>
                    <a:pt x="9002" y="14390"/>
                    <a:pt x="9038" y="14378"/>
                    <a:pt x="9038" y="14378"/>
                  </a:cubicBezTo>
                  <a:lnTo>
                    <a:pt x="9395" y="14128"/>
                  </a:lnTo>
                  <a:cubicBezTo>
                    <a:pt x="9502" y="14068"/>
                    <a:pt x="9621" y="13997"/>
                    <a:pt x="9752" y="13937"/>
                  </a:cubicBezTo>
                  <a:cubicBezTo>
                    <a:pt x="9883" y="13866"/>
                    <a:pt x="10026" y="13806"/>
                    <a:pt x="10145" y="13747"/>
                  </a:cubicBezTo>
                  <a:cubicBezTo>
                    <a:pt x="10332" y="13653"/>
                    <a:pt x="10475" y="13589"/>
                    <a:pt x="10493" y="13589"/>
                  </a:cubicBezTo>
                  <a:cubicBezTo>
                    <a:pt x="10498" y="13589"/>
                    <a:pt x="10493" y="13594"/>
                    <a:pt x="10478" y="13604"/>
                  </a:cubicBezTo>
                  <a:cubicBezTo>
                    <a:pt x="10859" y="13401"/>
                    <a:pt x="11038" y="13330"/>
                    <a:pt x="11109" y="13306"/>
                  </a:cubicBezTo>
                  <a:cubicBezTo>
                    <a:pt x="11131" y="13293"/>
                    <a:pt x="11137" y="13288"/>
                    <a:pt x="11132" y="13288"/>
                  </a:cubicBezTo>
                  <a:cubicBezTo>
                    <a:pt x="11123" y="13288"/>
                    <a:pt x="11083" y="13303"/>
                    <a:pt x="11038" y="13318"/>
                  </a:cubicBezTo>
                  <a:cubicBezTo>
                    <a:pt x="10954" y="13350"/>
                    <a:pt x="10845" y="13393"/>
                    <a:pt x="10836" y="13393"/>
                  </a:cubicBezTo>
                  <a:cubicBezTo>
                    <a:pt x="10828" y="13393"/>
                    <a:pt x="10891" y="13363"/>
                    <a:pt x="11097" y="13270"/>
                  </a:cubicBezTo>
                  <a:cubicBezTo>
                    <a:pt x="11359" y="13163"/>
                    <a:pt x="11633" y="13044"/>
                    <a:pt x="11943" y="12937"/>
                  </a:cubicBezTo>
                  <a:cubicBezTo>
                    <a:pt x="12240" y="12830"/>
                    <a:pt x="12550" y="12723"/>
                    <a:pt x="12883" y="12604"/>
                  </a:cubicBezTo>
                  <a:cubicBezTo>
                    <a:pt x="13205" y="12497"/>
                    <a:pt x="13538" y="12401"/>
                    <a:pt x="13871" y="12294"/>
                  </a:cubicBezTo>
                  <a:cubicBezTo>
                    <a:pt x="14193" y="12187"/>
                    <a:pt x="14526" y="12116"/>
                    <a:pt x="14848" y="12020"/>
                  </a:cubicBezTo>
                  <a:cubicBezTo>
                    <a:pt x="15003" y="11985"/>
                    <a:pt x="15157" y="11937"/>
                    <a:pt x="15312" y="11901"/>
                  </a:cubicBezTo>
                  <a:cubicBezTo>
                    <a:pt x="15467" y="11866"/>
                    <a:pt x="15610" y="11830"/>
                    <a:pt x="15753" y="11806"/>
                  </a:cubicBezTo>
                  <a:cubicBezTo>
                    <a:pt x="16038" y="11735"/>
                    <a:pt x="16300" y="11687"/>
                    <a:pt x="16527" y="11627"/>
                  </a:cubicBezTo>
                  <a:cubicBezTo>
                    <a:pt x="16991" y="11544"/>
                    <a:pt x="17324" y="11496"/>
                    <a:pt x="17455" y="11485"/>
                  </a:cubicBezTo>
                  <a:cubicBezTo>
                    <a:pt x="17571" y="11458"/>
                    <a:pt x="17605" y="11447"/>
                    <a:pt x="17587" y="11447"/>
                  </a:cubicBezTo>
                  <a:cubicBezTo>
                    <a:pt x="17523" y="11447"/>
                    <a:pt x="16793" y="11581"/>
                    <a:pt x="16756" y="11581"/>
                  </a:cubicBezTo>
                  <a:cubicBezTo>
                    <a:pt x="16735" y="11581"/>
                    <a:pt x="16952" y="11535"/>
                    <a:pt x="17681" y="11389"/>
                  </a:cubicBezTo>
                  <a:cubicBezTo>
                    <a:pt x="17860" y="11377"/>
                    <a:pt x="18110" y="11342"/>
                    <a:pt x="18432" y="11294"/>
                  </a:cubicBezTo>
                  <a:cubicBezTo>
                    <a:pt x="18741" y="11246"/>
                    <a:pt x="19122" y="11187"/>
                    <a:pt x="19539" y="11127"/>
                  </a:cubicBezTo>
                  <a:cubicBezTo>
                    <a:pt x="19967" y="11068"/>
                    <a:pt x="20432" y="10996"/>
                    <a:pt x="20920" y="10937"/>
                  </a:cubicBezTo>
                  <a:cubicBezTo>
                    <a:pt x="21396" y="10877"/>
                    <a:pt x="21908" y="10830"/>
                    <a:pt x="22408" y="10782"/>
                  </a:cubicBezTo>
                  <a:lnTo>
                    <a:pt x="22408" y="10782"/>
                  </a:lnTo>
                  <a:cubicBezTo>
                    <a:pt x="21987" y="10856"/>
                    <a:pt x="20936" y="10965"/>
                    <a:pt x="21007" y="10965"/>
                  </a:cubicBezTo>
                  <a:cubicBezTo>
                    <a:pt x="21038" y="10965"/>
                    <a:pt x="21288" y="10944"/>
                    <a:pt x="21908" y="10889"/>
                  </a:cubicBezTo>
                  <a:cubicBezTo>
                    <a:pt x="22051" y="10865"/>
                    <a:pt x="22230" y="10842"/>
                    <a:pt x="22420" y="10818"/>
                  </a:cubicBezTo>
                  <a:cubicBezTo>
                    <a:pt x="22623" y="10794"/>
                    <a:pt x="22837" y="10782"/>
                    <a:pt x="23051" y="10770"/>
                  </a:cubicBezTo>
                  <a:cubicBezTo>
                    <a:pt x="23516" y="10734"/>
                    <a:pt x="24016" y="10687"/>
                    <a:pt x="24539" y="10663"/>
                  </a:cubicBezTo>
                  <a:cubicBezTo>
                    <a:pt x="25587" y="10627"/>
                    <a:pt x="26695" y="10592"/>
                    <a:pt x="27552" y="10580"/>
                  </a:cubicBezTo>
                  <a:cubicBezTo>
                    <a:pt x="27564" y="10568"/>
                    <a:pt x="27814" y="10556"/>
                    <a:pt x="28207" y="10544"/>
                  </a:cubicBezTo>
                  <a:cubicBezTo>
                    <a:pt x="28600" y="10520"/>
                    <a:pt x="29159" y="10508"/>
                    <a:pt x="29790" y="10508"/>
                  </a:cubicBezTo>
                  <a:cubicBezTo>
                    <a:pt x="30433" y="10508"/>
                    <a:pt x="31159" y="10496"/>
                    <a:pt x="31909" y="10496"/>
                  </a:cubicBezTo>
                  <a:cubicBezTo>
                    <a:pt x="32648" y="10508"/>
                    <a:pt x="33410" y="10508"/>
                    <a:pt x="34136" y="10520"/>
                  </a:cubicBezTo>
                  <a:cubicBezTo>
                    <a:pt x="33945" y="10532"/>
                    <a:pt x="39529" y="10615"/>
                    <a:pt x="42196" y="10675"/>
                  </a:cubicBezTo>
                  <a:lnTo>
                    <a:pt x="42125" y="10687"/>
                  </a:lnTo>
                  <a:cubicBezTo>
                    <a:pt x="42309" y="10670"/>
                    <a:pt x="42783" y="10663"/>
                    <a:pt x="43407" y="10663"/>
                  </a:cubicBezTo>
                  <a:cubicBezTo>
                    <a:pt x="44520" y="10663"/>
                    <a:pt x="46111" y="10683"/>
                    <a:pt x="47399" y="10699"/>
                  </a:cubicBezTo>
                  <a:cubicBezTo>
                    <a:pt x="47316" y="10734"/>
                    <a:pt x="46959" y="10734"/>
                    <a:pt x="45864" y="10734"/>
                  </a:cubicBezTo>
                  <a:lnTo>
                    <a:pt x="47757" y="10770"/>
                  </a:lnTo>
                  <a:cubicBezTo>
                    <a:pt x="47977" y="10764"/>
                    <a:pt x="48236" y="10761"/>
                    <a:pt x="48592" y="10761"/>
                  </a:cubicBezTo>
                  <a:cubicBezTo>
                    <a:pt x="48947" y="10761"/>
                    <a:pt x="49400" y="10764"/>
                    <a:pt x="50007" y="10770"/>
                  </a:cubicBezTo>
                  <a:lnTo>
                    <a:pt x="49531" y="10806"/>
                  </a:lnTo>
                  <a:cubicBezTo>
                    <a:pt x="52043" y="10842"/>
                    <a:pt x="54591" y="10842"/>
                    <a:pt x="57817" y="10925"/>
                  </a:cubicBezTo>
                  <a:cubicBezTo>
                    <a:pt x="57901" y="10901"/>
                    <a:pt x="57270" y="10865"/>
                    <a:pt x="57032" y="10842"/>
                  </a:cubicBezTo>
                  <a:cubicBezTo>
                    <a:pt x="56794" y="10806"/>
                    <a:pt x="56960" y="10794"/>
                    <a:pt x="58663" y="10794"/>
                  </a:cubicBezTo>
                  <a:cubicBezTo>
                    <a:pt x="58777" y="10815"/>
                    <a:pt x="58882" y="10845"/>
                    <a:pt x="58314" y="10852"/>
                  </a:cubicBezTo>
                  <a:lnTo>
                    <a:pt x="58314" y="10852"/>
                  </a:lnTo>
                  <a:cubicBezTo>
                    <a:pt x="58517" y="10850"/>
                    <a:pt x="58772" y="10848"/>
                    <a:pt x="59035" y="10848"/>
                  </a:cubicBezTo>
                  <a:cubicBezTo>
                    <a:pt x="59244" y="10848"/>
                    <a:pt x="59457" y="10850"/>
                    <a:pt x="59651" y="10854"/>
                  </a:cubicBezTo>
                  <a:lnTo>
                    <a:pt x="58294" y="10877"/>
                  </a:lnTo>
                  <a:cubicBezTo>
                    <a:pt x="58708" y="10887"/>
                    <a:pt x="58949" y="10891"/>
                    <a:pt x="59108" y="10891"/>
                  </a:cubicBezTo>
                  <a:cubicBezTo>
                    <a:pt x="59446" y="10891"/>
                    <a:pt x="59415" y="10875"/>
                    <a:pt x="59893" y="10875"/>
                  </a:cubicBezTo>
                  <a:cubicBezTo>
                    <a:pt x="59986" y="10875"/>
                    <a:pt x="60097" y="10876"/>
                    <a:pt x="60234" y="10877"/>
                  </a:cubicBezTo>
                  <a:cubicBezTo>
                    <a:pt x="60211" y="10901"/>
                    <a:pt x="61104" y="10901"/>
                    <a:pt x="60937" y="10925"/>
                  </a:cubicBezTo>
                  <a:cubicBezTo>
                    <a:pt x="60699" y="10925"/>
                    <a:pt x="60186" y="10910"/>
                    <a:pt x="59759" y="10910"/>
                  </a:cubicBezTo>
                  <a:cubicBezTo>
                    <a:pt x="59652" y="10910"/>
                    <a:pt x="59551" y="10911"/>
                    <a:pt x="59461" y="10913"/>
                  </a:cubicBezTo>
                  <a:cubicBezTo>
                    <a:pt x="60782" y="10925"/>
                    <a:pt x="62389" y="10949"/>
                    <a:pt x="62913" y="10984"/>
                  </a:cubicBezTo>
                  <a:cubicBezTo>
                    <a:pt x="62826" y="10965"/>
                    <a:pt x="62881" y="10946"/>
                    <a:pt x="63436" y="10946"/>
                  </a:cubicBezTo>
                  <a:cubicBezTo>
                    <a:pt x="63561" y="10946"/>
                    <a:pt x="63710" y="10947"/>
                    <a:pt x="63890" y="10949"/>
                  </a:cubicBezTo>
                  <a:cubicBezTo>
                    <a:pt x="66390" y="10961"/>
                    <a:pt x="64747" y="10984"/>
                    <a:pt x="66211" y="11008"/>
                  </a:cubicBezTo>
                  <a:cubicBezTo>
                    <a:pt x="66309" y="11006"/>
                    <a:pt x="66432" y="11006"/>
                    <a:pt x="66569" y="11006"/>
                  </a:cubicBezTo>
                  <a:cubicBezTo>
                    <a:pt x="66918" y="11006"/>
                    <a:pt x="67364" y="11010"/>
                    <a:pt x="67735" y="11010"/>
                  </a:cubicBezTo>
                  <a:cubicBezTo>
                    <a:pt x="68130" y="11010"/>
                    <a:pt x="68441" y="11005"/>
                    <a:pt x="68462" y="10984"/>
                  </a:cubicBezTo>
                  <a:cubicBezTo>
                    <a:pt x="69188" y="10996"/>
                    <a:pt x="69331" y="11008"/>
                    <a:pt x="69617" y="11032"/>
                  </a:cubicBezTo>
                  <a:cubicBezTo>
                    <a:pt x="70259" y="11020"/>
                    <a:pt x="71783" y="11008"/>
                    <a:pt x="72950" y="11008"/>
                  </a:cubicBezTo>
                  <a:cubicBezTo>
                    <a:pt x="74117" y="10984"/>
                    <a:pt x="74951" y="10973"/>
                    <a:pt x="74212" y="10961"/>
                  </a:cubicBezTo>
                  <a:lnTo>
                    <a:pt x="73879" y="10961"/>
                  </a:lnTo>
                  <a:cubicBezTo>
                    <a:pt x="73939" y="10961"/>
                    <a:pt x="74022" y="10949"/>
                    <a:pt x="74093" y="10949"/>
                  </a:cubicBezTo>
                  <a:cubicBezTo>
                    <a:pt x="78344" y="10877"/>
                    <a:pt x="82940" y="10877"/>
                    <a:pt x="87154" y="10723"/>
                  </a:cubicBezTo>
                  <a:lnTo>
                    <a:pt x="87154" y="10734"/>
                  </a:lnTo>
                  <a:cubicBezTo>
                    <a:pt x="88405" y="10675"/>
                    <a:pt x="89810" y="10639"/>
                    <a:pt x="91119" y="10580"/>
                  </a:cubicBezTo>
                  <a:cubicBezTo>
                    <a:pt x="92429" y="10508"/>
                    <a:pt x="93655" y="10449"/>
                    <a:pt x="94548" y="10401"/>
                  </a:cubicBezTo>
                  <a:cubicBezTo>
                    <a:pt x="95048" y="10369"/>
                    <a:pt x="95665" y="10348"/>
                    <a:pt x="95925" y="10348"/>
                  </a:cubicBezTo>
                  <a:cubicBezTo>
                    <a:pt x="96055" y="10348"/>
                    <a:pt x="96096" y="10353"/>
                    <a:pt x="95989" y="10365"/>
                  </a:cubicBezTo>
                  <a:cubicBezTo>
                    <a:pt x="97918" y="10246"/>
                    <a:pt x="98132" y="10234"/>
                    <a:pt x="100906" y="10068"/>
                  </a:cubicBezTo>
                  <a:lnTo>
                    <a:pt x="100906" y="10068"/>
                  </a:lnTo>
                  <a:cubicBezTo>
                    <a:pt x="100166" y="10122"/>
                    <a:pt x="100094" y="10132"/>
                    <a:pt x="100136" y="10132"/>
                  </a:cubicBezTo>
                  <a:cubicBezTo>
                    <a:pt x="100157" y="10132"/>
                    <a:pt x="100209" y="10129"/>
                    <a:pt x="100216" y="10129"/>
                  </a:cubicBezTo>
                  <a:cubicBezTo>
                    <a:pt x="100232" y="10129"/>
                    <a:pt x="100046" y="10140"/>
                    <a:pt x="98930" y="10211"/>
                  </a:cubicBezTo>
                  <a:cubicBezTo>
                    <a:pt x="101430" y="10056"/>
                    <a:pt x="102002" y="10056"/>
                    <a:pt x="104680" y="9806"/>
                  </a:cubicBezTo>
                  <a:lnTo>
                    <a:pt x="104680" y="9806"/>
                  </a:lnTo>
                  <a:cubicBezTo>
                    <a:pt x="104493" y="9830"/>
                    <a:pt x="104459" y="9840"/>
                    <a:pt x="104533" y="9840"/>
                  </a:cubicBezTo>
                  <a:cubicBezTo>
                    <a:pt x="104643" y="9840"/>
                    <a:pt x="104990" y="9817"/>
                    <a:pt x="105431" y="9782"/>
                  </a:cubicBezTo>
                  <a:cubicBezTo>
                    <a:pt x="105788" y="9758"/>
                    <a:pt x="106228" y="9722"/>
                    <a:pt x="106633" y="9699"/>
                  </a:cubicBezTo>
                  <a:cubicBezTo>
                    <a:pt x="106966" y="9661"/>
                    <a:pt x="107284" y="9630"/>
                    <a:pt x="107550" y="9607"/>
                  </a:cubicBezTo>
                  <a:lnTo>
                    <a:pt x="107550" y="9607"/>
                  </a:lnTo>
                  <a:cubicBezTo>
                    <a:pt x="107384" y="9621"/>
                    <a:pt x="107130" y="9642"/>
                    <a:pt x="106871" y="9663"/>
                  </a:cubicBezTo>
                  <a:cubicBezTo>
                    <a:pt x="106657" y="9675"/>
                    <a:pt x="106431" y="9687"/>
                    <a:pt x="106264" y="9699"/>
                  </a:cubicBezTo>
                  <a:cubicBezTo>
                    <a:pt x="106109" y="9711"/>
                    <a:pt x="105990" y="9711"/>
                    <a:pt x="105990" y="9711"/>
                  </a:cubicBezTo>
                  <a:cubicBezTo>
                    <a:pt x="107324" y="9603"/>
                    <a:pt x="108490" y="9496"/>
                    <a:pt x="109681" y="9389"/>
                  </a:cubicBezTo>
                  <a:lnTo>
                    <a:pt x="109681" y="9389"/>
                  </a:lnTo>
                  <a:lnTo>
                    <a:pt x="109038" y="9496"/>
                  </a:lnTo>
                  <a:cubicBezTo>
                    <a:pt x="109681" y="9449"/>
                    <a:pt x="110300" y="9401"/>
                    <a:pt x="110907" y="9341"/>
                  </a:cubicBezTo>
                  <a:cubicBezTo>
                    <a:pt x="111515" y="9270"/>
                    <a:pt x="112110" y="9210"/>
                    <a:pt x="112693" y="9151"/>
                  </a:cubicBezTo>
                  <a:cubicBezTo>
                    <a:pt x="113860" y="9020"/>
                    <a:pt x="114967" y="8901"/>
                    <a:pt x="116039" y="8758"/>
                  </a:cubicBezTo>
                  <a:cubicBezTo>
                    <a:pt x="117099" y="8615"/>
                    <a:pt x="118135" y="8484"/>
                    <a:pt x="119147" y="8365"/>
                  </a:cubicBezTo>
                  <a:cubicBezTo>
                    <a:pt x="120147" y="8222"/>
                    <a:pt x="121135" y="8103"/>
                    <a:pt x="122099" y="7984"/>
                  </a:cubicBezTo>
                  <a:cubicBezTo>
                    <a:pt x="122316" y="7949"/>
                    <a:pt x="122389" y="7935"/>
                    <a:pt x="122365" y="7935"/>
                  </a:cubicBezTo>
                  <a:cubicBezTo>
                    <a:pt x="122264" y="7935"/>
                    <a:pt x="120446" y="8183"/>
                    <a:pt x="120322" y="8183"/>
                  </a:cubicBezTo>
                  <a:cubicBezTo>
                    <a:pt x="120294" y="8183"/>
                    <a:pt x="120353" y="8170"/>
                    <a:pt x="120540" y="8139"/>
                  </a:cubicBezTo>
                  <a:cubicBezTo>
                    <a:pt x="121123" y="8067"/>
                    <a:pt x="121706" y="7984"/>
                    <a:pt x="122278" y="7913"/>
                  </a:cubicBezTo>
                  <a:cubicBezTo>
                    <a:pt x="122849" y="7841"/>
                    <a:pt x="123397" y="7782"/>
                    <a:pt x="123885" y="7710"/>
                  </a:cubicBezTo>
                  <a:cubicBezTo>
                    <a:pt x="124885" y="7579"/>
                    <a:pt x="125671" y="7472"/>
                    <a:pt x="126040" y="7413"/>
                  </a:cubicBezTo>
                  <a:cubicBezTo>
                    <a:pt x="127636" y="7186"/>
                    <a:pt x="128374" y="7020"/>
                    <a:pt x="129136" y="6865"/>
                  </a:cubicBezTo>
                  <a:cubicBezTo>
                    <a:pt x="129886" y="6710"/>
                    <a:pt x="130672" y="6567"/>
                    <a:pt x="132327" y="6270"/>
                  </a:cubicBezTo>
                  <a:lnTo>
                    <a:pt x="132327" y="6270"/>
                  </a:lnTo>
                  <a:cubicBezTo>
                    <a:pt x="132203" y="6287"/>
                    <a:pt x="132081" y="6301"/>
                    <a:pt x="132030" y="6301"/>
                  </a:cubicBezTo>
                  <a:cubicBezTo>
                    <a:pt x="131905" y="6301"/>
                    <a:pt x="132210" y="6215"/>
                    <a:pt x="133970" y="5877"/>
                  </a:cubicBezTo>
                  <a:cubicBezTo>
                    <a:pt x="135292" y="5639"/>
                    <a:pt x="136039" y="5529"/>
                    <a:pt x="136166" y="5529"/>
                  </a:cubicBezTo>
                  <a:cubicBezTo>
                    <a:pt x="136263" y="5529"/>
                    <a:pt x="136005" y="5592"/>
                    <a:pt x="135375" y="5710"/>
                  </a:cubicBezTo>
                  <a:cubicBezTo>
                    <a:pt x="134815" y="5817"/>
                    <a:pt x="134553" y="5853"/>
                    <a:pt x="134577" y="5853"/>
                  </a:cubicBezTo>
                  <a:cubicBezTo>
                    <a:pt x="134025" y="5958"/>
                    <a:pt x="133343" y="6089"/>
                    <a:pt x="133393" y="6089"/>
                  </a:cubicBezTo>
                  <a:cubicBezTo>
                    <a:pt x="133411" y="6089"/>
                    <a:pt x="133523" y="6072"/>
                    <a:pt x="133767" y="6031"/>
                  </a:cubicBezTo>
                  <a:lnTo>
                    <a:pt x="134065" y="5960"/>
                  </a:lnTo>
                  <a:cubicBezTo>
                    <a:pt x="135085" y="5781"/>
                    <a:pt x="137693" y="5315"/>
                    <a:pt x="137772" y="5315"/>
                  </a:cubicBezTo>
                  <a:cubicBezTo>
                    <a:pt x="137782" y="5315"/>
                    <a:pt x="137748" y="5323"/>
                    <a:pt x="137661" y="5341"/>
                  </a:cubicBezTo>
                  <a:cubicBezTo>
                    <a:pt x="138360" y="5213"/>
                    <a:pt x="138620" y="5162"/>
                    <a:pt x="138597" y="5162"/>
                  </a:cubicBezTo>
                  <a:cubicBezTo>
                    <a:pt x="138571" y="5162"/>
                    <a:pt x="138168" y="5229"/>
                    <a:pt x="137627" y="5322"/>
                  </a:cubicBezTo>
                  <a:lnTo>
                    <a:pt x="137627" y="5322"/>
                  </a:lnTo>
                  <a:cubicBezTo>
                    <a:pt x="140295" y="4861"/>
                    <a:pt x="141941" y="4550"/>
                    <a:pt x="144828" y="4091"/>
                  </a:cubicBezTo>
                  <a:lnTo>
                    <a:pt x="144828" y="4091"/>
                  </a:lnTo>
                  <a:cubicBezTo>
                    <a:pt x="144524" y="4135"/>
                    <a:pt x="144233" y="4171"/>
                    <a:pt x="144176" y="4171"/>
                  </a:cubicBezTo>
                  <a:cubicBezTo>
                    <a:pt x="144142" y="4171"/>
                    <a:pt x="144192" y="4158"/>
                    <a:pt x="144376" y="4126"/>
                  </a:cubicBezTo>
                  <a:cubicBezTo>
                    <a:pt x="146626" y="3769"/>
                    <a:pt x="147126" y="3686"/>
                    <a:pt x="147436" y="3626"/>
                  </a:cubicBezTo>
                  <a:cubicBezTo>
                    <a:pt x="147745" y="3555"/>
                    <a:pt x="147876" y="3519"/>
                    <a:pt x="149400" y="3281"/>
                  </a:cubicBezTo>
                  <a:cubicBezTo>
                    <a:pt x="149910" y="3208"/>
                    <a:pt x="150071" y="3191"/>
                    <a:pt x="150120" y="3191"/>
                  </a:cubicBezTo>
                  <a:cubicBezTo>
                    <a:pt x="150164" y="3191"/>
                    <a:pt x="150115" y="3205"/>
                    <a:pt x="150149" y="3205"/>
                  </a:cubicBezTo>
                  <a:cubicBezTo>
                    <a:pt x="150206" y="3205"/>
                    <a:pt x="150499" y="3165"/>
                    <a:pt x="151865" y="2948"/>
                  </a:cubicBezTo>
                  <a:cubicBezTo>
                    <a:pt x="152464" y="2864"/>
                    <a:pt x="152722" y="2833"/>
                    <a:pt x="152773" y="2833"/>
                  </a:cubicBezTo>
                  <a:cubicBezTo>
                    <a:pt x="152881" y="2833"/>
                    <a:pt x="152035" y="2978"/>
                    <a:pt x="151532" y="3067"/>
                  </a:cubicBezTo>
                  <a:cubicBezTo>
                    <a:pt x="152234" y="2948"/>
                    <a:pt x="152901" y="2841"/>
                    <a:pt x="153556" y="2757"/>
                  </a:cubicBezTo>
                  <a:cubicBezTo>
                    <a:pt x="154199" y="2662"/>
                    <a:pt x="154818" y="2579"/>
                    <a:pt x="155401" y="2507"/>
                  </a:cubicBezTo>
                  <a:cubicBezTo>
                    <a:pt x="156568" y="2352"/>
                    <a:pt x="157580" y="2233"/>
                    <a:pt x="158390" y="2138"/>
                  </a:cubicBezTo>
                  <a:lnTo>
                    <a:pt x="158390" y="2138"/>
                  </a:lnTo>
                  <a:lnTo>
                    <a:pt x="156901" y="2341"/>
                  </a:lnTo>
                  <a:cubicBezTo>
                    <a:pt x="157794" y="2221"/>
                    <a:pt x="158521" y="2126"/>
                    <a:pt x="159259" y="2031"/>
                  </a:cubicBezTo>
                  <a:lnTo>
                    <a:pt x="159259" y="2031"/>
                  </a:lnTo>
                  <a:lnTo>
                    <a:pt x="158401" y="2102"/>
                  </a:lnTo>
                  <a:cubicBezTo>
                    <a:pt x="158842" y="2055"/>
                    <a:pt x="159247" y="2007"/>
                    <a:pt x="159533" y="1971"/>
                  </a:cubicBezTo>
                  <a:cubicBezTo>
                    <a:pt x="159777" y="1942"/>
                    <a:pt x="159942" y="1921"/>
                    <a:pt x="159986" y="1921"/>
                  </a:cubicBezTo>
                  <a:cubicBezTo>
                    <a:pt x="159995" y="1921"/>
                    <a:pt x="159999" y="1922"/>
                    <a:pt x="159997" y="1924"/>
                  </a:cubicBezTo>
                  <a:cubicBezTo>
                    <a:pt x="160890" y="1793"/>
                    <a:pt x="159306" y="1948"/>
                    <a:pt x="161080" y="1710"/>
                  </a:cubicBezTo>
                  <a:cubicBezTo>
                    <a:pt x="161664" y="1650"/>
                    <a:pt x="162545" y="1543"/>
                    <a:pt x="163331" y="1448"/>
                  </a:cubicBezTo>
                  <a:cubicBezTo>
                    <a:pt x="164128" y="1364"/>
                    <a:pt x="164819" y="1293"/>
                    <a:pt x="165021" y="1293"/>
                  </a:cubicBezTo>
                  <a:cubicBezTo>
                    <a:pt x="163564" y="1445"/>
                    <a:pt x="163333" y="1476"/>
                    <a:pt x="163391" y="1476"/>
                  </a:cubicBezTo>
                  <a:cubicBezTo>
                    <a:pt x="163405" y="1476"/>
                    <a:pt x="163438" y="1474"/>
                    <a:pt x="163474" y="1471"/>
                  </a:cubicBezTo>
                  <a:cubicBezTo>
                    <a:pt x="163493" y="1471"/>
                    <a:pt x="163514" y="1471"/>
                    <a:pt x="163533" y="1471"/>
                  </a:cubicBezTo>
                  <a:cubicBezTo>
                    <a:pt x="163622" y="1471"/>
                    <a:pt x="163669" y="1475"/>
                    <a:pt x="163343" y="1518"/>
                  </a:cubicBezTo>
                  <a:lnTo>
                    <a:pt x="163343" y="1518"/>
                  </a:lnTo>
                  <a:cubicBezTo>
                    <a:pt x="163709" y="1483"/>
                    <a:pt x="164109" y="1447"/>
                    <a:pt x="164545" y="1400"/>
                  </a:cubicBezTo>
                  <a:cubicBezTo>
                    <a:pt x="164563" y="1398"/>
                    <a:pt x="164574" y="1398"/>
                    <a:pt x="164578" y="1398"/>
                  </a:cubicBezTo>
                  <a:cubicBezTo>
                    <a:pt x="164605" y="1398"/>
                    <a:pt x="164382" y="1427"/>
                    <a:pt x="164176" y="1448"/>
                  </a:cubicBezTo>
                  <a:cubicBezTo>
                    <a:pt x="167688" y="1138"/>
                    <a:pt x="165783" y="1221"/>
                    <a:pt x="169415" y="900"/>
                  </a:cubicBezTo>
                  <a:lnTo>
                    <a:pt x="169415" y="900"/>
                  </a:lnTo>
                  <a:cubicBezTo>
                    <a:pt x="169313" y="916"/>
                    <a:pt x="169298" y="922"/>
                    <a:pt x="169344" y="922"/>
                  </a:cubicBezTo>
                  <a:cubicBezTo>
                    <a:pt x="169400" y="922"/>
                    <a:pt x="169547" y="913"/>
                    <a:pt x="169736" y="900"/>
                  </a:cubicBezTo>
                  <a:cubicBezTo>
                    <a:pt x="170081" y="888"/>
                    <a:pt x="170558" y="852"/>
                    <a:pt x="170855" y="828"/>
                  </a:cubicBezTo>
                  <a:lnTo>
                    <a:pt x="170855" y="828"/>
                  </a:lnTo>
                  <a:cubicBezTo>
                    <a:pt x="170407" y="861"/>
                    <a:pt x="170168" y="875"/>
                    <a:pt x="170089" y="875"/>
                  </a:cubicBezTo>
                  <a:cubicBezTo>
                    <a:pt x="169911" y="875"/>
                    <a:pt x="170561" y="804"/>
                    <a:pt x="171486" y="721"/>
                  </a:cubicBezTo>
                  <a:cubicBezTo>
                    <a:pt x="172653" y="638"/>
                    <a:pt x="173296" y="602"/>
                    <a:pt x="173784" y="567"/>
                  </a:cubicBezTo>
                  <a:cubicBezTo>
                    <a:pt x="174284" y="531"/>
                    <a:pt x="174642" y="507"/>
                    <a:pt x="175249" y="471"/>
                  </a:cubicBezTo>
                  <a:lnTo>
                    <a:pt x="175249" y="471"/>
                  </a:lnTo>
                  <a:lnTo>
                    <a:pt x="173856" y="543"/>
                  </a:lnTo>
                  <a:cubicBezTo>
                    <a:pt x="174094" y="519"/>
                    <a:pt x="174499" y="483"/>
                    <a:pt x="175058" y="459"/>
                  </a:cubicBezTo>
                  <a:cubicBezTo>
                    <a:pt x="175606" y="424"/>
                    <a:pt x="176308" y="376"/>
                    <a:pt x="177118" y="352"/>
                  </a:cubicBezTo>
                  <a:lnTo>
                    <a:pt x="177118" y="352"/>
                  </a:lnTo>
                  <a:cubicBezTo>
                    <a:pt x="177149" y="355"/>
                    <a:pt x="177098" y="360"/>
                    <a:pt x="177006" y="365"/>
                  </a:cubicBezTo>
                  <a:lnTo>
                    <a:pt x="177006" y="365"/>
                  </a:lnTo>
                  <a:cubicBezTo>
                    <a:pt x="177705" y="339"/>
                    <a:pt x="178462" y="322"/>
                    <a:pt x="179261" y="305"/>
                  </a:cubicBezTo>
                  <a:cubicBezTo>
                    <a:pt x="179821" y="305"/>
                    <a:pt x="180392" y="293"/>
                    <a:pt x="180988" y="293"/>
                  </a:cubicBezTo>
                  <a:cubicBezTo>
                    <a:pt x="181285" y="293"/>
                    <a:pt x="181595" y="293"/>
                    <a:pt x="181904" y="281"/>
                  </a:cubicBezTo>
                  <a:lnTo>
                    <a:pt x="182833" y="281"/>
                  </a:lnTo>
                  <a:cubicBezTo>
                    <a:pt x="184000" y="305"/>
                    <a:pt x="182952" y="328"/>
                    <a:pt x="183976" y="352"/>
                  </a:cubicBezTo>
                  <a:cubicBezTo>
                    <a:pt x="186798" y="376"/>
                    <a:pt x="187036" y="447"/>
                    <a:pt x="190001" y="626"/>
                  </a:cubicBezTo>
                  <a:cubicBezTo>
                    <a:pt x="189593" y="575"/>
                    <a:pt x="189347" y="548"/>
                    <a:pt x="189425" y="548"/>
                  </a:cubicBezTo>
                  <a:cubicBezTo>
                    <a:pt x="189510" y="548"/>
                    <a:pt x="189990" y="581"/>
                    <a:pt x="191084" y="650"/>
                  </a:cubicBezTo>
                  <a:cubicBezTo>
                    <a:pt x="191084" y="650"/>
                    <a:pt x="190775" y="626"/>
                    <a:pt x="190322" y="590"/>
                  </a:cubicBezTo>
                  <a:cubicBezTo>
                    <a:pt x="189870" y="555"/>
                    <a:pt x="189262" y="507"/>
                    <a:pt x="188643" y="483"/>
                  </a:cubicBezTo>
                  <a:cubicBezTo>
                    <a:pt x="188036" y="447"/>
                    <a:pt x="187429" y="412"/>
                    <a:pt x="186965" y="400"/>
                  </a:cubicBezTo>
                  <a:cubicBezTo>
                    <a:pt x="186512" y="388"/>
                    <a:pt x="186203" y="376"/>
                    <a:pt x="186203" y="376"/>
                  </a:cubicBezTo>
                  <a:lnTo>
                    <a:pt x="186203" y="376"/>
                  </a:lnTo>
                  <a:cubicBezTo>
                    <a:pt x="186203" y="376"/>
                    <a:pt x="186405" y="376"/>
                    <a:pt x="186703" y="388"/>
                  </a:cubicBezTo>
                  <a:cubicBezTo>
                    <a:pt x="186988" y="388"/>
                    <a:pt x="187381" y="400"/>
                    <a:pt x="187774" y="424"/>
                  </a:cubicBezTo>
                  <a:cubicBezTo>
                    <a:pt x="188560" y="447"/>
                    <a:pt x="189346" y="483"/>
                    <a:pt x="189346" y="483"/>
                  </a:cubicBezTo>
                  <a:cubicBezTo>
                    <a:pt x="188608" y="447"/>
                    <a:pt x="187822" y="400"/>
                    <a:pt x="187119" y="364"/>
                  </a:cubicBezTo>
                  <a:cubicBezTo>
                    <a:pt x="186417" y="352"/>
                    <a:pt x="185786" y="328"/>
                    <a:pt x="185345" y="316"/>
                  </a:cubicBezTo>
                  <a:lnTo>
                    <a:pt x="185345" y="316"/>
                  </a:lnTo>
                  <a:cubicBezTo>
                    <a:pt x="185927" y="326"/>
                    <a:pt x="186259" y="331"/>
                    <a:pt x="186408" y="331"/>
                  </a:cubicBezTo>
                  <a:cubicBezTo>
                    <a:pt x="186643" y="331"/>
                    <a:pt x="186419" y="317"/>
                    <a:pt x="185988" y="281"/>
                  </a:cubicBezTo>
                  <a:lnTo>
                    <a:pt x="185988" y="281"/>
                  </a:lnTo>
                  <a:cubicBezTo>
                    <a:pt x="188000" y="400"/>
                    <a:pt x="189989" y="436"/>
                    <a:pt x="192299" y="721"/>
                  </a:cubicBezTo>
                  <a:lnTo>
                    <a:pt x="192227" y="793"/>
                  </a:lnTo>
                  <a:cubicBezTo>
                    <a:pt x="192656" y="852"/>
                    <a:pt x="193084" y="900"/>
                    <a:pt x="193501" y="948"/>
                  </a:cubicBezTo>
                  <a:cubicBezTo>
                    <a:pt x="193906" y="1007"/>
                    <a:pt x="194323" y="1055"/>
                    <a:pt x="194727" y="1114"/>
                  </a:cubicBezTo>
                  <a:cubicBezTo>
                    <a:pt x="195537" y="1209"/>
                    <a:pt x="196335" y="1364"/>
                    <a:pt x="197168" y="1495"/>
                  </a:cubicBezTo>
                  <a:cubicBezTo>
                    <a:pt x="197371" y="1519"/>
                    <a:pt x="197585" y="1567"/>
                    <a:pt x="197787" y="1614"/>
                  </a:cubicBezTo>
                  <a:cubicBezTo>
                    <a:pt x="198002" y="1650"/>
                    <a:pt x="198216" y="1698"/>
                    <a:pt x="198430" y="1733"/>
                  </a:cubicBezTo>
                  <a:cubicBezTo>
                    <a:pt x="198656" y="1781"/>
                    <a:pt x="198871" y="1829"/>
                    <a:pt x="199097" y="1876"/>
                  </a:cubicBezTo>
                  <a:cubicBezTo>
                    <a:pt x="199323" y="1924"/>
                    <a:pt x="199538" y="1983"/>
                    <a:pt x="199776" y="2031"/>
                  </a:cubicBezTo>
                  <a:cubicBezTo>
                    <a:pt x="200228" y="2150"/>
                    <a:pt x="200716" y="2257"/>
                    <a:pt x="201216" y="2400"/>
                  </a:cubicBezTo>
                  <a:cubicBezTo>
                    <a:pt x="201704" y="2555"/>
                    <a:pt x="202216" y="2710"/>
                    <a:pt x="202764" y="2876"/>
                  </a:cubicBezTo>
                  <a:lnTo>
                    <a:pt x="201371" y="2436"/>
                  </a:lnTo>
                  <a:lnTo>
                    <a:pt x="201371" y="2436"/>
                  </a:lnTo>
                  <a:cubicBezTo>
                    <a:pt x="201514" y="2472"/>
                    <a:pt x="201764" y="2543"/>
                    <a:pt x="202062" y="2626"/>
                  </a:cubicBezTo>
                  <a:cubicBezTo>
                    <a:pt x="202216" y="2674"/>
                    <a:pt x="202383" y="2722"/>
                    <a:pt x="202562" y="2769"/>
                  </a:cubicBezTo>
                  <a:cubicBezTo>
                    <a:pt x="202645" y="2805"/>
                    <a:pt x="202740" y="2829"/>
                    <a:pt x="202824" y="2853"/>
                  </a:cubicBezTo>
                  <a:cubicBezTo>
                    <a:pt x="202919" y="2888"/>
                    <a:pt x="203014" y="2924"/>
                    <a:pt x="203109" y="2960"/>
                  </a:cubicBezTo>
                  <a:cubicBezTo>
                    <a:pt x="203490" y="3091"/>
                    <a:pt x="203895" y="3234"/>
                    <a:pt x="204288" y="3376"/>
                  </a:cubicBezTo>
                  <a:cubicBezTo>
                    <a:pt x="204491" y="3448"/>
                    <a:pt x="204681" y="3531"/>
                    <a:pt x="204872" y="3615"/>
                  </a:cubicBezTo>
                  <a:cubicBezTo>
                    <a:pt x="205062" y="3686"/>
                    <a:pt x="205241" y="3757"/>
                    <a:pt x="205407" y="3829"/>
                  </a:cubicBezTo>
                  <a:cubicBezTo>
                    <a:pt x="205403" y="3828"/>
                    <a:pt x="205399" y="3828"/>
                    <a:pt x="205397" y="3828"/>
                  </a:cubicBezTo>
                  <a:cubicBezTo>
                    <a:pt x="205359" y="3828"/>
                    <a:pt x="205531" y="3908"/>
                    <a:pt x="205776" y="4019"/>
                  </a:cubicBezTo>
                  <a:cubicBezTo>
                    <a:pt x="205848" y="4055"/>
                    <a:pt x="205919" y="4079"/>
                    <a:pt x="205991" y="4115"/>
                  </a:cubicBezTo>
                  <a:cubicBezTo>
                    <a:pt x="206074" y="4150"/>
                    <a:pt x="206146" y="4198"/>
                    <a:pt x="206217" y="4234"/>
                  </a:cubicBezTo>
                  <a:cubicBezTo>
                    <a:pt x="206372" y="4317"/>
                    <a:pt x="206527" y="4388"/>
                    <a:pt x="206669" y="4460"/>
                  </a:cubicBezTo>
                  <a:cubicBezTo>
                    <a:pt x="206669" y="4460"/>
                    <a:pt x="206668" y="4460"/>
                    <a:pt x="206668" y="4460"/>
                  </a:cubicBezTo>
                  <a:lnTo>
                    <a:pt x="206668" y="4460"/>
                  </a:lnTo>
                  <a:cubicBezTo>
                    <a:pt x="206660" y="4460"/>
                    <a:pt x="207409" y="4789"/>
                    <a:pt x="208158" y="5234"/>
                  </a:cubicBezTo>
                  <a:cubicBezTo>
                    <a:pt x="208360" y="5341"/>
                    <a:pt x="208551" y="5448"/>
                    <a:pt x="208741" y="5555"/>
                  </a:cubicBezTo>
                  <a:cubicBezTo>
                    <a:pt x="208932" y="5662"/>
                    <a:pt x="209098" y="5781"/>
                    <a:pt x="209265" y="5889"/>
                  </a:cubicBezTo>
                  <a:cubicBezTo>
                    <a:pt x="209575" y="6079"/>
                    <a:pt x="209825" y="6234"/>
                    <a:pt x="209920" y="6282"/>
                  </a:cubicBezTo>
                  <a:cubicBezTo>
                    <a:pt x="209920" y="6282"/>
                    <a:pt x="209944" y="6293"/>
                    <a:pt x="209991" y="6329"/>
                  </a:cubicBezTo>
                  <a:cubicBezTo>
                    <a:pt x="210039" y="6365"/>
                    <a:pt x="210098" y="6412"/>
                    <a:pt x="210170" y="6472"/>
                  </a:cubicBezTo>
                  <a:cubicBezTo>
                    <a:pt x="210325" y="6591"/>
                    <a:pt x="210515" y="6746"/>
                    <a:pt x="210718" y="6901"/>
                  </a:cubicBezTo>
                  <a:cubicBezTo>
                    <a:pt x="210908" y="7067"/>
                    <a:pt x="211122" y="7210"/>
                    <a:pt x="211253" y="7341"/>
                  </a:cubicBezTo>
                  <a:cubicBezTo>
                    <a:pt x="211396" y="7472"/>
                    <a:pt x="211491" y="7555"/>
                    <a:pt x="211491" y="7555"/>
                  </a:cubicBezTo>
                  <a:cubicBezTo>
                    <a:pt x="211658" y="7710"/>
                    <a:pt x="211825" y="7841"/>
                    <a:pt x="211968" y="7984"/>
                  </a:cubicBezTo>
                  <a:cubicBezTo>
                    <a:pt x="212122" y="8127"/>
                    <a:pt x="212253" y="8270"/>
                    <a:pt x="212396" y="8401"/>
                  </a:cubicBezTo>
                  <a:cubicBezTo>
                    <a:pt x="212456" y="8460"/>
                    <a:pt x="212527" y="8520"/>
                    <a:pt x="212587" y="8579"/>
                  </a:cubicBezTo>
                  <a:cubicBezTo>
                    <a:pt x="212646" y="8651"/>
                    <a:pt x="212706" y="8710"/>
                    <a:pt x="212765" y="8770"/>
                  </a:cubicBezTo>
                  <a:cubicBezTo>
                    <a:pt x="212873" y="8901"/>
                    <a:pt x="212980" y="9020"/>
                    <a:pt x="213087" y="9127"/>
                  </a:cubicBezTo>
                  <a:cubicBezTo>
                    <a:pt x="213146" y="9187"/>
                    <a:pt x="213194" y="9234"/>
                    <a:pt x="213242" y="9294"/>
                  </a:cubicBezTo>
                  <a:cubicBezTo>
                    <a:pt x="213289" y="9353"/>
                    <a:pt x="213337" y="9401"/>
                    <a:pt x="213385" y="9460"/>
                  </a:cubicBezTo>
                  <a:cubicBezTo>
                    <a:pt x="213468" y="9568"/>
                    <a:pt x="213563" y="9675"/>
                    <a:pt x="213646" y="9782"/>
                  </a:cubicBezTo>
                  <a:cubicBezTo>
                    <a:pt x="213825" y="9984"/>
                    <a:pt x="213980" y="10199"/>
                    <a:pt x="214135" y="10401"/>
                  </a:cubicBezTo>
                  <a:cubicBezTo>
                    <a:pt x="214206" y="10496"/>
                    <a:pt x="214289" y="10603"/>
                    <a:pt x="214361" y="10711"/>
                  </a:cubicBezTo>
                  <a:cubicBezTo>
                    <a:pt x="214444" y="10818"/>
                    <a:pt x="214504" y="10925"/>
                    <a:pt x="214575" y="11032"/>
                  </a:cubicBezTo>
                  <a:cubicBezTo>
                    <a:pt x="214718" y="11258"/>
                    <a:pt x="214885" y="11485"/>
                    <a:pt x="215028" y="11746"/>
                  </a:cubicBezTo>
                  <a:cubicBezTo>
                    <a:pt x="215099" y="11877"/>
                    <a:pt x="215182" y="12020"/>
                    <a:pt x="215254" y="12163"/>
                  </a:cubicBezTo>
                  <a:cubicBezTo>
                    <a:pt x="215337" y="12294"/>
                    <a:pt x="215420" y="12449"/>
                    <a:pt x="215492" y="12616"/>
                  </a:cubicBezTo>
                  <a:cubicBezTo>
                    <a:pt x="215575" y="12770"/>
                    <a:pt x="215647" y="12949"/>
                    <a:pt x="215730" y="13128"/>
                  </a:cubicBezTo>
                  <a:cubicBezTo>
                    <a:pt x="215797" y="13271"/>
                    <a:pt x="215856" y="13422"/>
                    <a:pt x="215926" y="13581"/>
                  </a:cubicBezTo>
                  <a:lnTo>
                    <a:pt x="215926" y="13581"/>
                  </a:lnTo>
                  <a:cubicBezTo>
                    <a:pt x="215824" y="13358"/>
                    <a:pt x="215801" y="13330"/>
                    <a:pt x="215792" y="13330"/>
                  </a:cubicBezTo>
                  <a:cubicBezTo>
                    <a:pt x="215788" y="13330"/>
                    <a:pt x="215786" y="13333"/>
                    <a:pt x="215783" y="13333"/>
                  </a:cubicBezTo>
                  <a:cubicBezTo>
                    <a:pt x="215782" y="13333"/>
                    <a:pt x="215780" y="13332"/>
                    <a:pt x="215778" y="13330"/>
                  </a:cubicBezTo>
                  <a:cubicBezTo>
                    <a:pt x="215766" y="13318"/>
                    <a:pt x="215742" y="13270"/>
                    <a:pt x="215659" y="13092"/>
                  </a:cubicBezTo>
                  <a:cubicBezTo>
                    <a:pt x="215611" y="13009"/>
                    <a:pt x="215551" y="12878"/>
                    <a:pt x="215468" y="12723"/>
                  </a:cubicBezTo>
                  <a:cubicBezTo>
                    <a:pt x="215385" y="12556"/>
                    <a:pt x="215290" y="12342"/>
                    <a:pt x="215135" y="12093"/>
                  </a:cubicBezTo>
                  <a:lnTo>
                    <a:pt x="215135" y="12093"/>
                  </a:lnTo>
                  <a:cubicBezTo>
                    <a:pt x="215290" y="12342"/>
                    <a:pt x="215409" y="12604"/>
                    <a:pt x="215516" y="12842"/>
                  </a:cubicBezTo>
                  <a:cubicBezTo>
                    <a:pt x="215575" y="12961"/>
                    <a:pt x="215623" y="13080"/>
                    <a:pt x="215682" y="13187"/>
                  </a:cubicBezTo>
                  <a:cubicBezTo>
                    <a:pt x="215730" y="13294"/>
                    <a:pt x="215766" y="13401"/>
                    <a:pt x="215801" y="13497"/>
                  </a:cubicBezTo>
                  <a:cubicBezTo>
                    <a:pt x="215885" y="13687"/>
                    <a:pt x="215956" y="13842"/>
                    <a:pt x="215992" y="13949"/>
                  </a:cubicBezTo>
                  <a:cubicBezTo>
                    <a:pt x="216040" y="14056"/>
                    <a:pt x="216075" y="14128"/>
                    <a:pt x="216075" y="14128"/>
                  </a:cubicBezTo>
                  <a:cubicBezTo>
                    <a:pt x="216123" y="14294"/>
                    <a:pt x="216218" y="14568"/>
                    <a:pt x="216337" y="14902"/>
                  </a:cubicBezTo>
                  <a:cubicBezTo>
                    <a:pt x="216397" y="15068"/>
                    <a:pt x="216444" y="15247"/>
                    <a:pt x="216504" y="15449"/>
                  </a:cubicBezTo>
                  <a:cubicBezTo>
                    <a:pt x="216552" y="15640"/>
                    <a:pt x="216623" y="15842"/>
                    <a:pt x="216671" y="16057"/>
                  </a:cubicBezTo>
                  <a:cubicBezTo>
                    <a:pt x="216766" y="16473"/>
                    <a:pt x="216873" y="16902"/>
                    <a:pt x="216933" y="17307"/>
                  </a:cubicBezTo>
                  <a:cubicBezTo>
                    <a:pt x="216968" y="17509"/>
                    <a:pt x="216992" y="17688"/>
                    <a:pt x="217028" y="17866"/>
                  </a:cubicBezTo>
                  <a:cubicBezTo>
                    <a:pt x="217040" y="18045"/>
                    <a:pt x="217064" y="18200"/>
                    <a:pt x="217075" y="18331"/>
                  </a:cubicBezTo>
                  <a:cubicBezTo>
                    <a:pt x="217147" y="18819"/>
                    <a:pt x="217206" y="18985"/>
                    <a:pt x="217254" y="20295"/>
                  </a:cubicBezTo>
                  <a:cubicBezTo>
                    <a:pt x="217254" y="20347"/>
                    <a:pt x="217253" y="20364"/>
                    <a:pt x="217251" y="20364"/>
                  </a:cubicBezTo>
                  <a:cubicBezTo>
                    <a:pt x="217251" y="20364"/>
                    <a:pt x="217251" y="20364"/>
                    <a:pt x="217251" y="20364"/>
                  </a:cubicBezTo>
                  <a:lnTo>
                    <a:pt x="217251" y="20364"/>
                  </a:lnTo>
                  <a:cubicBezTo>
                    <a:pt x="217252" y="20369"/>
                    <a:pt x="217253" y="20373"/>
                    <a:pt x="217254" y="20378"/>
                  </a:cubicBezTo>
                  <a:cubicBezTo>
                    <a:pt x="217254" y="20438"/>
                    <a:pt x="217254" y="20509"/>
                    <a:pt x="217254" y="20605"/>
                  </a:cubicBezTo>
                  <a:cubicBezTo>
                    <a:pt x="217266" y="20783"/>
                    <a:pt x="217278" y="20998"/>
                    <a:pt x="217278" y="21188"/>
                  </a:cubicBezTo>
                  <a:cubicBezTo>
                    <a:pt x="217285" y="21397"/>
                    <a:pt x="217291" y="21564"/>
                    <a:pt x="217298" y="21564"/>
                  </a:cubicBezTo>
                  <a:cubicBezTo>
                    <a:pt x="217303" y="21564"/>
                    <a:pt x="217308" y="21465"/>
                    <a:pt x="217314" y="21212"/>
                  </a:cubicBezTo>
                  <a:lnTo>
                    <a:pt x="217314" y="21212"/>
                  </a:lnTo>
                  <a:cubicBezTo>
                    <a:pt x="217302" y="23034"/>
                    <a:pt x="217337" y="25570"/>
                    <a:pt x="217385" y="28058"/>
                  </a:cubicBezTo>
                  <a:cubicBezTo>
                    <a:pt x="217468" y="30534"/>
                    <a:pt x="217552" y="32963"/>
                    <a:pt x="217564" y="34547"/>
                  </a:cubicBezTo>
                  <a:cubicBezTo>
                    <a:pt x="217611" y="35833"/>
                    <a:pt x="217659" y="37262"/>
                    <a:pt x="217718" y="38643"/>
                  </a:cubicBezTo>
                  <a:cubicBezTo>
                    <a:pt x="217778" y="40036"/>
                    <a:pt x="217837" y="41393"/>
                    <a:pt x="217885" y="42560"/>
                  </a:cubicBezTo>
                  <a:cubicBezTo>
                    <a:pt x="217878" y="42480"/>
                    <a:pt x="217876" y="42489"/>
                    <a:pt x="217872" y="42437"/>
                  </a:cubicBezTo>
                  <a:lnTo>
                    <a:pt x="217872" y="42437"/>
                  </a:lnTo>
                  <a:cubicBezTo>
                    <a:pt x="217973" y="45266"/>
                    <a:pt x="218032" y="44222"/>
                    <a:pt x="218147" y="47763"/>
                  </a:cubicBezTo>
                  <a:cubicBezTo>
                    <a:pt x="218152" y="48146"/>
                    <a:pt x="218150" y="48293"/>
                    <a:pt x="218145" y="48293"/>
                  </a:cubicBezTo>
                  <a:cubicBezTo>
                    <a:pt x="218127" y="48293"/>
                    <a:pt x="218070" y="46763"/>
                    <a:pt x="218062" y="46763"/>
                  </a:cubicBezTo>
                  <a:lnTo>
                    <a:pt x="218062" y="46763"/>
                  </a:lnTo>
                  <a:cubicBezTo>
                    <a:pt x="218060" y="46763"/>
                    <a:pt x="218060" y="46829"/>
                    <a:pt x="218064" y="46989"/>
                  </a:cubicBezTo>
                  <a:cubicBezTo>
                    <a:pt x="218028" y="47239"/>
                    <a:pt x="218076" y="48358"/>
                    <a:pt x="218147" y="49704"/>
                  </a:cubicBezTo>
                  <a:cubicBezTo>
                    <a:pt x="218218" y="51061"/>
                    <a:pt x="218302" y="52656"/>
                    <a:pt x="218338" y="53895"/>
                  </a:cubicBezTo>
                  <a:lnTo>
                    <a:pt x="218302" y="53287"/>
                  </a:lnTo>
                  <a:lnTo>
                    <a:pt x="218302" y="53287"/>
                  </a:lnTo>
                  <a:cubicBezTo>
                    <a:pt x="218361" y="55180"/>
                    <a:pt x="218552" y="57895"/>
                    <a:pt x="218695" y="60979"/>
                  </a:cubicBezTo>
                  <a:cubicBezTo>
                    <a:pt x="218695" y="60979"/>
                    <a:pt x="218689" y="60906"/>
                    <a:pt x="218686" y="60906"/>
                  </a:cubicBezTo>
                  <a:cubicBezTo>
                    <a:pt x="218684" y="60906"/>
                    <a:pt x="218683" y="60922"/>
                    <a:pt x="218683" y="60967"/>
                  </a:cubicBezTo>
                  <a:cubicBezTo>
                    <a:pt x="218826" y="63074"/>
                    <a:pt x="219064" y="67063"/>
                    <a:pt x="219230" y="70027"/>
                  </a:cubicBezTo>
                  <a:cubicBezTo>
                    <a:pt x="219173" y="69386"/>
                    <a:pt x="219149" y="68989"/>
                    <a:pt x="219140" y="68989"/>
                  </a:cubicBezTo>
                  <a:cubicBezTo>
                    <a:pt x="219136" y="68989"/>
                    <a:pt x="219135" y="69069"/>
                    <a:pt x="219135" y="69242"/>
                  </a:cubicBezTo>
                  <a:cubicBezTo>
                    <a:pt x="219207" y="70575"/>
                    <a:pt x="219171" y="68849"/>
                    <a:pt x="219326" y="71504"/>
                  </a:cubicBezTo>
                  <a:cubicBezTo>
                    <a:pt x="219350" y="72361"/>
                    <a:pt x="219433" y="74278"/>
                    <a:pt x="219409" y="74540"/>
                  </a:cubicBezTo>
                  <a:lnTo>
                    <a:pt x="219266" y="72040"/>
                  </a:lnTo>
                  <a:lnTo>
                    <a:pt x="219266" y="72040"/>
                  </a:lnTo>
                  <a:cubicBezTo>
                    <a:pt x="219290" y="73325"/>
                    <a:pt x="219445" y="75278"/>
                    <a:pt x="219504" y="76600"/>
                  </a:cubicBezTo>
                  <a:lnTo>
                    <a:pt x="219469" y="76421"/>
                  </a:lnTo>
                  <a:lnTo>
                    <a:pt x="219469" y="76421"/>
                  </a:lnTo>
                  <a:cubicBezTo>
                    <a:pt x="219707" y="80267"/>
                    <a:pt x="219766" y="80314"/>
                    <a:pt x="220004" y="84434"/>
                  </a:cubicBezTo>
                  <a:lnTo>
                    <a:pt x="220004" y="84005"/>
                  </a:lnTo>
                  <a:cubicBezTo>
                    <a:pt x="220195" y="86256"/>
                    <a:pt x="220076" y="85898"/>
                    <a:pt x="220254" y="88137"/>
                  </a:cubicBezTo>
                  <a:lnTo>
                    <a:pt x="220243" y="88827"/>
                  </a:lnTo>
                  <a:cubicBezTo>
                    <a:pt x="220338" y="90304"/>
                    <a:pt x="220635" y="94018"/>
                    <a:pt x="220826" y="96685"/>
                  </a:cubicBezTo>
                  <a:cubicBezTo>
                    <a:pt x="220683" y="95185"/>
                    <a:pt x="220445" y="92066"/>
                    <a:pt x="220290" y="90137"/>
                  </a:cubicBezTo>
                  <a:lnTo>
                    <a:pt x="220290" y="90137"/>
                  </a:lnTo>
                  <a:cubicBezTo>
                    <a:pt x="220385" y="91613"/>
                    <a:pt x="220635" y="95138"/>
                    <a:pt x="220707" y="95912"/>
                  </a:cubicBezTo>
                  <a:cubicBezTo>
                    <a:pt x="220671" y="95316"/>
                    <a:pt x="220600" y="94566"/>
                    <a:pt x="220576" y="93983"/>
                  </a:cubicBezTo>
                  <a:lnTo>
                    <a:pt x="220576" y="93983"/>
                  </a:lnTo>
                  <a:cubicBezTo>
                    <a:pt x="220743" y="95781"/>
                    <a:pt x="220921" y="98162"/>
                    <a:pt x="221112" y="101091"/>
                  </a:cubicBezTo>
                  <a:cubicBezTo>
                    <a:pt x="221108" y="101077"/>
                    <a:pt x="221104" y="101070"/>
                    <a:pt x="221101" y="101070"/>
                  </a:cubicBezTo>
                  <a:lnTo>
                    <a:pt x="221101" y="101070"/>
                  </a:lnTo>
                  <a:cubicBezTo>
                    <a:pt x="221079" y="101070"/>
                    <a:pt x="221093" y="101461"/>
                    <a:pt x="221135" y="102103"/>
                  </a:cubicBezTo>
                  <a:cubicBezTo>
                    <a:pt x="221171" y="102829"/>
                    <a:pt x="221255" y="103877"/>
                    <a:pt x="221338" y="104996"/>
                  </a:cubicBezTo>
                  <a:cubicBezTo>
                    <a:pt x="221516" y="107234"/>
                    <a:pt x="221719" y="109806"/>
                    <a:pt x="221755" y="110878"/>
                  </a:cubicBezTo>
                  <a:cubicBezTo>
                    <a:pt x="221862" y="112175"/>
                    <a:pt x="221993" y="113461"/>
                    <a:pt x="222017" y="114747"/>
                  </a:cubicBezTo>
                  <a:cubicBezTo>
                    <a:pt x="222028" y="116057"/>
                    <a:pt x="221933" y="117367"/>
                    <a:pt x="221719" y="118676"/>
                  </a:cubicBezTo>
                  <a:cubicBezTo>
                    <a:pt x="221612" y="119331"/>
                    <a:pt x="221457" y="119986"/>
                    <a:pt x="221278" y="120641"/>
                  </a:cubicBezTo>
                  <a:cubicBezTo>
                    <a:pt x="221088" y="121296"/>
                    <a:pt x="220850" y="121950"/>
                    <a:pt x="220564" y="122582"/>
                  </a:cubicBezTo>
                  <a:cubicBezTo>
                    <a:pt x="220278" y="123213"/>
                    <a:pt x="219933" y="123844"/>
                    <a:pt x="219540" y="124439"/>
                  </a:cubicBezTo>
                  <a:cubicBezTo>
                    <a:pt x="219135" y="125034"/>
                    <a:pt x="218671" y="125606"/>
                    <a:pt x="218147" y="126141"/>
                  </a:cubicBezTo>
                  <a:cubicBezTo>
                    <a:pt x="218349" y="125975"/>
                    <a:pt x="218457" y="125844"/>
                    <a:pt x="218540" y="125772"/>
                  </a:cubicBezTo>
                  <a:cubicBezTo>
                    <a:pt x="218581" y="125723"/>
                    <a:pt x="218606" y="125702"/>
                    <a:pt x="218612" y="125702"/>
                  </a:cubicBezTo>
                  <a:cubicBezTo>
                    <a:pt x="218615" y="125702"/>
                    <a:pt x="218615" y="125706"/>
                    <a:pt x="218611" y="125713"/>
                  </a:cubicBezTo>
                  <a:cubicBezTo>
                    <a:pt x="218588" y="125737"/>
                    <a:pt x="218540" y="125796"/>
                    <a:pt x="218457" y="125891"/>
                  </a:cubicBezTo>
                  <a:cubicBezTo>
                    <a:pt x="218421" y="125927"/>
                    <a:pt x="218373" y="125987"/>
                    <a:pt x="218326" y="126034"/>
                  </a:cubicBezTo>
                  <a:cubicBezTo>
                    <a:pt x="218278" y="126082"/>
                    <a:pt x="218218" y="126141"/>
                    <a:pt x="218159" y="126201"/>
                  </a:cubicBezTo>
                  <a:cubicBezTo>
                    <a:pt x="218040" y="126320"/>
                    <a:pt x="217921" y="126439"/>
                    <a:pt x="217790" y="126558"/>
                  </a:cubicBezTo>
                  <a:cubicBezTo>
                    <a:pt x="217671" y="126677"/>
                    <a:pt x="217564" y="126808"/>
                    <a:pt x="217445" y="126892"/>
                  </a:cubicBezTo>
                  <a:cubicBezTo>
                    <a:pt x="217266" y="127049"/>
                    <a:pt x="217144" y="127160"/>
                    <a:pt x="217174" y="127160"/>
                  </a:cubicBezTo>
                  <a:cubicBezTo>
                    <a:pt x="217178" y="127160"/>
                    <a:pt x="217185" y="127158"/>
                    <a:pt x="217195" y="127154"/>
                  </a:cubicBezTo>
                  <a:lnTo>
                    <a:pt x="217195" y="127154"/>
                  </a:lnTo>
                  <a:cubicBezTo>
                    <a:pt x="217064" y="127261"/>
                    <a:pt x="216944" y="127368"/>
                    <a:pt x="216825" y="127463"/>
                  </a:cubicBezTo>
                  <a:cubicBezTo>
                    <a:pt x="216718" y="127558"/>
                    <a:pt x="216599" y="127630"/>
                    <a:pt x="216492" y="127701"/>
                  </a:cubicBezTo>
                  <a:cubicBezTo>
                    <a:pt x="216290" y="127844"/>
                    <a:pt x="216123" y="127963"/>
                    <a:pt x="215992" y="128058"/>
                  </a:cubicBezTo>
                  <a:cubicBezTo>
                    <a:pt x="215921" y="128106"/>
                    <a:pt x="215861" y="128142"/>
                    <a:pt x="215813" y="128177"/>
                  </a:cubicBezTo>
                  <a:cubicBezTo>
                    <a:pt x="215766" y="128213"/>
                    <a:pt x="215718" y="128237"/>
                    <a:pt x="215671" y="128261"/>
                  </a:cubicBezTo>
                  <a:cubicBezTo>
                    <a:pt x="215599" y="128308"/>
                    <a:pt x="215551" y="128332"/>
                    <a:pt x="215516" y="128344"/>
                  </a:cubicBezTo>
                  <a:cubicBezTo>
                    <a:pt x="215516" y="128344"/>
                    <a:pt x="215290" y="128475"/>
                    <a:pt x="214944" y="128678"/>
                  </a:cubicBezTo>
                  <a:cubicBezTo>
                    <a:pt x="214897" y="128701"/>
                    <a:pt x="214861" y="128725"/>
                    <a:pt x="214813" y="128749"/>
                  </a:cubicBezTo>
                  <a:cubicBezTo>
                    <a:pt x="214766" y="128773"/>
                    <a:pt x="214706" y="128797"/>
                    <a:pt x="214658" y="128820"/>
                  </a:cubicBezTo>
                  <a:cubicBezTo>
                    <a:pt x="214551" y="128880"/>
                    <a:pt x="214444" y="128928"/>
                    <a:pt x="214337" y="128975"/>
                  </a:cubicBezTo>
                  <a:cubicBezTo>
                    <a:pt x="214111" y="129082"/>
                    <a:pt x="213873" y="129201"/>
                    <a:pt x="213623" y="129309"/>
                  </a:cubicBezTo>
                  <a:cubicBezTo>
                    <a:pt x="213385" y="129404"/>
                    <a:pt x="213134" y="129511"/>
                    <a:pt x="212896" y="129594"/>
                  </a:cubicBezTo>
                  <a:cubicBezTo>
                    <a:pt x="212789" y="129642"/>
                    <a:pt x="212670" y="129690"/>
                    <a:pt x="212563" y="129725"/>
                  </a:cubicBezTo>
                  <a:cubicBezTo>
                    <a:pt x="212456" y="129773"/>
                    <a:pt x="212361" y="129797"/>
                    <a:pt x="212265" y="129832"/>
                  </a:cubicBezTo>
                  <a:cubicBezTo>
                    <a:pt x="211884" y="129951"/>
                    <a:pt x="211634" y="130035"/>
                    <a:pt x="211634" y="130035"/>
                  </a:cubicBezTo>
                  <a:cubicBezTo>
                    <a:pt x="211472" y="130086"/>
                    <a:pt x="211399" y="130108"/>
                    <a:pt x="211390" y="130108"/>
                  </a:cubicBezTo>
                  <a:cubicBezTo>
                    <a:pt x="211371" y="130108"/>
                    <a:pt x="211607" y="130023"/>
                    <a:pt x="211884" y="129928"/>
                  </a:cubicBezTo>
                  <a:cubicBezTo>
                    <a:pt x="212087" y="129856"/>
                    <a:pt x="212325" y="129773"/>
                    <a:pt x="212503" y="129713"/>
                  </a:cubicBezTo>
                  <a:cubicBezTo>
                    <a:pt x="212670" y="129642"/>
                    <a:pt x="212777" y="129594"/>
                    <a:pt x="212753" y="129594"/>
                  </a:cubicBezTo>
                  <a:cubicBezTo>
                    <a:pt x="212658" y="129630"/>
                    <a:pt x="212575" y="129666"/>
                    <a:pt x="212492" y="129701"/>
                  </a:cubicBezTo>
                  <a:cubicBezTo>
                    <a:pt x="212420" y="129725"/>
                    <a:pt x="212337" y="129749"/>
                    <a:pt x="212265" y="129773"/>
                  </a:cubicBezTo>
                  <a:cubicBezTo>
                    <a:pt x="212111" y="129832"/>
                    <a:pt x="211980" y="129868"/>
                    <a:pt x="211861" y="129916"/>
                  </a:cubicBezTo>
                  <a:cubicBezTo>
                    <a:pt x="211634" y="129987"/>
                    <a:pt x="211444" y="130047"/>
                    <a:pt x="211313" y="130094"/>
                  </a:cubicBezTo>
                  <a:cubicBezTo>
                    <a:pt x="211027" y="130178"/>
                    <a:pt x="210896" y="130202"/>
                    <a:pt x="210801" y="130225"/>
                  </a:cubicBezTo>
                  <a:cubicBezTo>
                    <a:pt x="210706" y="130249"/>
                    <a:pt x="210646" y="130249"/>
                    <a:pt x="210479" y="130297"/>
                  </a:cubicBezTo>
                  <a:cubicBezTo>
                    <a:pt x="210408" y="130309"/>
                    <a:pt x="210301" y="130344"/>
                    <a:pt x="210146" y="130380"/>
                  </a:cubicBezTo>
                  <a:cubicBezTo>
                    <a:pt x="210003" y="130416"/>
                    <a:pt x="209813" y="130463"/>
                    <a:pt x="209563" y="130511"/>
                  </a:cubicBezTo>
                  <a:cubicBezTo>
                    <a:pt x="209590" y="130508"/>
                    <a:pt x="209610" y="130507"/>
                    <a:pt x="209622" y="130507"/>
                  </a:cubicBezTo>
                  <a:cubicBezTo>
                    <a:pt x="209705" y="130507"/>
                    <a:pt x="209447" y="130574"/>
                    <a:pt x="208991" y="130678"/>
                  </a:cubicBezTo>
                  <a:cubicBezTo>
                    <a:pt x="208860" y="130713"/>
                    <a:pt x="208717" y="130737"/>
                    <a:pt x="208551" y="130785"/>
                  </a:cubicBezTo>
                  <a:cubicBezTo>
                    <a:pt x="208479" y="130797"/>
                    <a:pt x="208384" y="130821"/>
                    <a:pt x="208301" y="130833"/>
                  </a:cubicBezTo>
                  <a:cubicBezTo>
                    <a:pt x="208217" y="130856"/>
                    <a:pt x="208122" y="130868"/>
                    <a:pt x="208027" y="130880"/>
                  </a:cubicBezTo>
                  <a:cubicBezTo>
                    <a:pt x="207658" y="130952"/>
                    <a:pt x="207241" y="131023"/>
                    <a:pt x="206812" y="131094"/>
                  </a:cubicBezTo>
                  <a:cubicBezTo>
                    <a:pt x="206812" y="131094"/>
                    <a:pt x="207419" y="130999"/>
                    <a:pt x="208027" y="130904"/>
                  </a:cubicBezTo>
                  <a:cubicBezTo>
                    <a:pt x="208336" y="130856"/>
                    <a:pt x="208634" y="130785"/>
                    <a:pt x="208860" y="130749"/>
                  </a:cubicBezTo>
                  <a:cubicBezTo>
                    <a:pt x="209086" y="130702"/>
                    <a:pt x="209241" y="130666"/>
                    <a:pt x="209241" y="130666"/>
                  </a:cubicBezTo>
                  <a:lnTo>
                    <a:pt x="209241" y="130666"/>
                  </a:lnTo>
                  <a:cubicBezTo>
                    <a:pt x="208193" y="130928"/>
                    <a:pt x="207431" y="131035"/>
                    <a:pt x="206824" y="131154"/>
                  </a:cubicBezTo>
                  <a:cubicBezTo>
                    <a:pt x="206217" y="131237"/>
                    <a:pt x="205753" y="131285"/>
                    <a:pt x="205288" y="131344"/>
                  </a:cubicBezTo>
                  <a:cubicBezTo>
                    <a:pt x="204360" y="131440"/>
                    <a:pt x="203419" y="131535"/>
                    <a:pt x="201264" y="131702"/>
                  </a:cubicBezTo>
                  <a:lnTo>
                    <a:pt x="202621" y="131571"/>
                  </a:lnTo>
                  <a:lnTo>
                    <a:pt x="202621" y="131571"/>
                  </a:lnTo>
                  <a:cubicBezTo>
                    <a:pt x="202074" y="131618"/>
                    <a:pt x="201288" y="131690"/>
                    <a:pt x="200371" y="131737"/>
                  </a:cubicBezTo>
                  <a:cubicBezTo>
                    <a:pt x="199919" y="131749"/>
                    <a:pt x="199430" y="131785"/>
                    <a:pt x="198942" y="131809"/>
                  </a:cubicBezTo>
                  <a:cubicBezTo>
                    <a:pt x="198442" y="131821"/>
                    <a:pt x="197930" y="131833"/>
                    <a:pt x="197418" y="131845"/>
                  </a:cubicBezTo>
                  <a:cubicBezTo>
                    <a:pt x="196906" y="131868"/>
                    <a:pt x="196394" y="131868"/>
                    <a:pt x="195894" y="131880"/>
                  </a:cubicBezTo>
                  <a:cubicBezTo>
                    <a:pt x="195394" y="131892"/>
                    <a:pt x="194918" y="131892"/>
                    <a:pt x="194465" y="131904"/>
                  </a:cubicBezTo>
                  <a:cubicBezTo>
                    <a:pt x="193561" y="131904"/>
                    <a:pt x="192775" y="131904"/>
                    <a:pt x="192227" y="131916"/>
                  </a:cubicBezTo>
                  <a:cubicBezTo>
                    <a:pt x="191822" y="131904"/>
                    <a:pt x="191310" y="131880"/>
                    <a:pt x="192287" y="131880"/>
                  </a:cubicBezTo>
                  <a:cubicBezTo>
                    <a:pt x="191953" y="131880"/>
                    <a:pt x="191620" y="131868"/>
                    <a:pt x="191275" y="131868"/>
                  </a:cubicBezTo>
                  <a:lnTo>
                    <a:pt x="190739" y="131868"/>
                  </a:lnTo>
                  <a:cubicBezTo>
                    <a:pt x="190620" y="131880"/>
                    <a:pt x="190548" y="131904"/>
                    <a:pt x="190465" y="131928"/>
                  </a:cubicBezTo>
                  <a:lnTo>
                    <a:pt x="190203" y="131987"/>
                  </a:lnTo>
                  <a:cubicBezTo>
                    <a:pt x="190036" y="132035"/>
                    <a:pt x="189858" y="132071"/>
                    <a:pt x="189691" y="132118"/>
                  </a:cubicBezTo>
                  <a:cubicBezTo>
                    <a:pt x="189512" y="132154"/>
                    <a:pt x="189346" y="132190"/>
                    <a:pt x="189179" y="132249"/>
                  </a:cubicBezTo>
                  <a:cubicBezTo>
                    <a:pt x="188834" y="132357"/>
                    <a:pt x="188489" y="132464"/>
                    <a:pt x="188143" y="132571"/>
                  </a:cubicBezTo>
                  <a:cubicBezTo>
                    <a:pt x="186786" y="133047"/>
                    <a:pt x="185452" y="133666"/>
                    <a:pt x="184226" y="134392"/>
                  </a:cubicBezTo>
                  <a:cubicBezTo>
                    <a:pt x="183012" y="135119"/>
                    <a:pt x="181892" y="135952"/>
                    <a:pt x="180928" y="136809"/>
                  </a:cubicBezTo>
                  <a:cubicBezTo>
                    <a:pt x="179964" y="137655"/>
                    <a:pt x="179154" y="138536"/>
                    <a:pt x="178475" y="139334"/>
                  </a:cubicBezTo>
                  <a:lnTo>
                    <a:pt x="178725" y="139012"/>
                  </a:lnTo>
                  <a:lnTo>
                    <a:pt x="178725" y="139012"/>
                  </a:lnTo>
                  <a:cubicBezTo>
                    <a:pt x="178559" y="139203"/>
                    <a:pt x="178416" y="139381"/>
                    <a:pt x="178273" y="139560"/>
                  </a:cubicBezTo>
                  <a:cubicBezTo>
                    <a:pt x="178118" y="139738"/>
                    <a:pt x="177999" y="139929"/>
                    <a:pt x="177856" y="140119"/>
                  </a:cubicBezTo>
                  <a:cubicBezTo>
                    <a:pt x="177713" y="140298"/>
                    <a:pt x="177571" y="140500"/>
                    <a:pt x="177416" y="140715"/>
                  </a:cubicBezTo>
                  <a:cubicBezTo>
                    <a:pt x="177273" y="140929"/>
                    <a:pt x="177094" y="141143"/>
                    <a:pt x="176928" y="141405"/>
                  </a:cubicBezTo>
                  <a:cubicBezTo>
                    <a:pt x="176942" y="141369"/>
                    <a:pt x="177014" y="141249"/>
                    <a:pt x="177009" y="141249"/>
                  </a:cubicBezTo>
                  <a:lnTo>
                    <a:pt x="177009" y="141249"/>
                  </a:lnTo>
                  <a:cubicBezTo>
                    <a:pt x="177006" y="141249"/>
                    <a:pt x="176971" y="141299"/>
                    <a:pt x="176868" y="141453"/>
                  </a:cubicBezTo>
                  <a:cubicBezTo>
                    <a:pt x="176797" y="141560"/>
                    <a:pt x="176678" y="141762"/>
                    <a:pt x="176523" y="142001"/>
                  </a:cubicBezTo>
                  <a:cubicBezTo>
                    <a:pt x="176368" y="142263"/>
                    <a:pt x="176177" y="142560"/>
                    <a:pt x="175987" y="142894"/>
                  </a:cubicBezTo>
                  <a:cubicBezTo>
                    <a:pt x="175606" y="143560"/>
                    <a:pt x="175225" y="144334"/>
                    <a:pt x="174927" y="144930"/>
                  </a:cubicBezTo>
                  <a:lnTo>
                    <a:pt x="175165" y="144418"/>
                  </a:lnTo>
                  <a:cubicBezTo>
                    <a:pt x="175219" y="144300"/>
                    <a:pt x="175272" y="144182"/>
                    <a:pt x="175317" y="144090"/>
                  </a:cubicBezTo>
                  <a:lnTo>
                    <a:pt x="175317" y="144090"/>
                  </a:lnTo>
                  <a:cubicBezTo>
                    <a:pt x="174747" y="145174"/>
                    <a:pt x="174312" y="146174"/>
                    <a:pt x="173963" y="147132"/>
                  </a:cubicBezTo>
                  <a:cubicBezTo>
                    <a:pt x="173772" y="147632"/>
                    <a:pt x="173618" y="148108"/>
                    <a:pt x="173463" y="148585"/>
                  </a:cubicBezTo>
                  <a:cubicBezTo>
                    <a:pt x="173320" y="149073"/>
                    <a:pt x="173189" y="149525"/>
                    <a:pt x="173106" y="150013"/>
                  </a:cubicBezTo>
                  <a:cubicBezTo>
                    <a:pt x="173022" y="150478"/>
                    <a:pt x="172927" y="150930"/>
                    <a:pt x="172832" y="151383"/>
                  </a:cubicBezTo>
                  <a:cubicBezTo>
                    <a:pt x="172772" y="151609"/>
                    <a:pt x="172725" y="151835"/>
                    <a:pt x="172665" y="152061"/>
                  </a:cubicBezTo>
                  <a:lnTo>
                    <a:pt x="172629" y="152168"/>
                  </a:lnTo>
                  <a:cubicBezTo>
                    <a:pt x="172618" y="152192"/>
                    <a:pt x="172618" y="152216"/>
                    <a:pt x="172606" y="152240"/>
                  </a:cubicBezTo>
                  <a:cubicBezTo>
                    <a:pt x="172594" y="152264"/>
                    <a:pt x="172582" y="152288"/>
                    <a:pt x="172570" y="152311"/>
                  </a:cubicBezTo>
                  <a:cubicBezTo>
                    <a:pt x="172558" y="152323"/>
                    <a:pt x="172558" y="152335"/>
                    <a:pt x="172546" y="152347"/>
                  </a:cubicBezTo>
                  <a:cubicBezTo>
                    <a:pt x="172522" y="152347"/>
                    <a:pt x="172522" y="152335"/>
                    <a:pt x="172510" y="152323"/>
                  </a:cubicBezTo>
                  <a:cubicBezTo>
                    <a:pt x="172439" y="152240"/>
                    <a:pt x="172320" y="151621"/>
                    <a:pt x="172248" y="151156"/>
                  </a:cubicBezTo>
                  <a:cubicBezTo>
                    <a:pt x="172201" y="150906"/>
                    <a:pt x="172165" y="150656"/>
                    <a:pt x="172141" y="150394"/>
                  </a:cubicBezTo>
                  <a:cubicBezTo>
                    <a:pt x="172117" y="150263"/>
                    <a:pt x="172106" y="150133"/>
                    <a:pt x="172094" y="150002"/>
                  </a:cubicBezTo>
                  <a:lnTo>
                    <a:pt x="172082" y="149906"/>
                  </a:lnTo>
                  <a:cubicBezTo>
                    <a:pt x="172070" y="149859"/>
                    <a:pt x="172070" y="149835"/>
                    <a:pt x="172058" y="149799"/>
                  </a:cubicBezTo>
                  <a:cubicBezTo>
                    <a:pt x="172046" y="149728"/>
                    <a:pt x="172034" y="149668"/>
                    <a:pt x="172022" y="149597"/>
                  </a:cubicBezTo>
                  <a:cubicBezTo>
                    <a:pt x="172034" y="149597"/>
                    <a:pt x="172010" y="149335"/>
                    <a:pt x="171939" y="148930"/>
                  </a:cubicBezTo>
                  <a:cubicBezTo>
                    <a:pt x="171867" y="148513"/>
                    <a:pt x="171748" y="147954"/>
                    <a:pt x="171582" y="147323"/>
                  </a:cubicBezTo>
                  <a:cubicBezTo>
                    <a:pt x="171415" y="146704"/>
                    <a:pt x="171177" y="146037"/>
                    <a:pt x="170927" y="145406"/>
                  </a:cubicBezTo>
                  <a:cubicBezTo>
                    <a:pt x="170796" y="145084"/>
                    <a:pt x="170665" y="144787"/>
                    <a:pt x="170534" y="144501"/>
                  </a:cubicBezTo>
                  <a:cubicBezTo>
                    <a:pt x="170403" y="144215"/>
                    <a:pt x="170260" y="143965"/>
                    <a:pt x="170141" y="143727"/>
                  </a:cubicBezTo>
                  <a:lnTo>
                    <a:pt x="170141" y="143727"/>
                  </a:lnTo>
                  <a:lnTo>
                    <a:pt x="170189" y="143787"/>
                  </a:lnTo>
                  <a:cubicBezTo>
                    <a:pt x="169820" y="143120"/>
                    <a:pt x="169439" y="142489"/>
                    <a:pt x="169022" y="141905"/>
                  </a:cubicBezTo>
                  <a:cubicBezTo>
                    <a:pt x="168605" y="141322"/>
                    <a:pt x="168176" y="140774"/>
                    <a:pt x="167724" y="140274"/>
                  </a:cubicBezTo>
                  <a:cubicBezTo>
                    <a:pt x="167272" y="139774"/>
                    <a:pt x="166795" y="139310"/>
                    <a:pt x="166319" y="138869"/>
                  </a:cubicBezTo>
                  <a:cubicBezTo>
                    <a:pt x="165843" y="138429"/>
                    <a:pt x="165343" y="138036"/>
                    <a:pt x="164831" y="137655"/>
                  </a:cubicBezTo>
                  <a:cubicBezTo>
                    <a:pt x="162795" y="136131"/>
                    <a:pt x="160568" y="134988"/>
                    <a:pt x="157925" y="134011"/>
                  </a:cubicBezTo>
                  <a:cubicBezTo>
                    <a:pt x="157104" y="133690"/>
                    <a:pt x="155984" y="133309"/>
                    <a:pt x="154675" y="132952"/>
                  </a:cubicBezTo>
                  <a:cubicBezTo>
                    <a:pt x="153353" y="132607"/>
                    <a:pt x="151841" y="132273"/>
                    <a:pt x="150246" y="132035"/>
                  </a:cubicBezTo>
                  <a:cubicBezTo>
                    <a:pt x="149436" y="131916"/>
                    <a:pt x="148626" y="131821"/>
                    <a:pt x="147805" y="131749"/>
                  </a:cubicBezTo>
                  <a:cubicBezTo>
                    <a:pt x="147388" y="131714"/>
                    <a:pt x="146971" y="131678"/>
                    <a:pt x="146567" y="131654"/>
                  </a:cubicBezTo>
                  <a:lnTo>
                    <a:pt x="146257" y="131642"/>
                  </a:lnTo>
                  <a:lnTo>
                    <a:pt x="146102" y="131630"/>
                  </a:lnTo>
                  <a:lnTo>
                    <a:pt x="145936" y="131630"/>
                  </a:lnTo>
                  <a:cubicBezTo>
                    <a:pt x="145721" y="131642"/>
                    <a:pt x="145519" y="131654"/>
                    <a:pt x="145316" y="131678"/>
                  </a:cubicBezTo>
                  <a:cubicBezTo>
                    <a:pt x="143697" y="131773"/>
                    <a:pt x="142138" y="131868"/>
                    <a:pt x="140733" y="131952"/>
                  </a:cubicBezTo>
                  <a:cubicBezTo>
                    <a:pt x="140880" y="131944"/>
                    <a:pt x="140973" y="131940"/>
                    <a:pt x="141021" y="131940"/>
                  </a:cubicBezTo>
                  <a:cubicBezTo>
                    <a:pt x="141249" y="131940"/>
                    <a:pt x="140430" y="132024"/>
                    <a:pt x="139601" y="132083"/>
                  </a:cubicBezTo>
                  <a:cubicBezTo>
                    <a:pt x="138475" y="132144"/>
                    <a:pt x="136607" y="132311"/>
                    <a:pt x="136237" y="132311"/>
                  </a:cubicBezTo>
                  <a:cubicBezTo>
                    <a:pt x="136177" y="132311"/>
                    <a:pt x="136156" y="132307"/>
                    <a:pt x="136184" y="132297"/>
                  </a:cubicBezTo>
                  <a:cubicBezTo>
                    <a:pt x="136184" y="132297"/>
                    <a:pt x="136303" y="132297"/>
                    <a:pt x="136423" y="132285"/>
                  </a:cubicBezTo>
                  <a:cubicBezTo>
                    <a:pt x="136530" y="132273"/>
                    <a:pt x="136649" y="132261"/>
                    <a:pt x="136649" y="132261"/>
                  </a:cubicBezTo>
                  <a:lnTo>
                    <a:pt x="136649" y="132261"/>
                  </a:lnTo>
                  <a:cubicBezTo>
                    <a:pt x="135661" y="132285"/>
                    <a:pt x="132970" y="132547"/>
                    <a:pt x="130862" y="132738"/>
                  </a:cubicBezTo>
                  <a:lnTo>
                    <a:pt x="130529" y="132845"/>
                  </a:lnTo>
                  <a:cubicBezTo>
                    <a:pt x="129838" y="132892"/>
                    <a:pt x="129100" y="132940"/>
                    <a:pt x="128314" y="133011"/>
                  </a:cubicBezTo>
                  <a:cubicBezTo>
                    <a:pt x="127933" y="133035"/>
                    <a:pt x="127529" y="133071"/>
                    <a:pt x="127136" y="133107"/>
                  </a:cubicBezTo>
                  <a:cubicBezTo>
                    <a:pt x="126731" y="133142"/>
                    <a:pt x="126314" y="133190"/>
                    <a:pt x="125909" y="133238"/>
                  </a:cubicBezTo>
                  <a:cubicBezTo>
                    <a:pt x="124254" y="133416"/>
                    <a:pt x="122540" y="133619"/>
                    <a:pt x="120897" y="133797"/>
                  </a:cubicBezTo>
                  <a:cubicBezTo>
                    <a:pt x="120075" y="133892"/>
                    <a:pt x="119278" y="133988"/>
                    <a:pt x="118516" y="134071"/>
                  </a:cubicBezTo>
                  <a:cubicBezTo>
                    <a:pt x="117742" y="134166"/>
                    <a:pt x="117015" y="134238"/>
                    <a:pt x="116349" y="134333"/>
                  </a:cubicBezTo>
                  <a:cubicBezTo>
                    <a:pt x="115015" y="134512"/>
                    <a:pt x="113896" y="134654"/>
                    <a:pt x="113146" y="134726"/>
                  </a:cubicBezTo>
                  <a:cubicBezTo>
                    <a:pt x="111836" y="134916"/>
                    <a:pt x="110193" y="135143"/>
                    <a:pt x="108895" y="135333"/>
                  </a:cubicBezTo>
                  <a:lnTo>
                    <a:pt x="108955" y="135274"/>
                  </a:lnTo>
                  <a:lnTo>
                    <a:pt x="108955" y="135274"/>
                  </a:lnTo>
                  <a:cubicBezTo>
                    <a:pt x="108038" y="135405"/>
                    <a:pt x="107240" y="135500"/>
                    <a:pt x="106490" y="135607"/>
                  </a:cubicBezTo>
                  <a:cubicBezTo>
                    <a:pt x="105728" y="135726"/>
                    <a:pt x="105014" y="135833"/>
                    <a:pt x="104276" y="135940"/>
                  </a:cubicBezTo>
                  <a:cubicBezTo>
                    <a:pt x="102811" y="136167"/>
                    <a:pt x="101228" y="136417"/>
                    <a:pt x="98965" y="136762"/>
                  </a:cubicBezTo>
                  <a:lnTo>
                    <a:pt x="99882" y="136583"/>
                  </a:lnTo>
                  <a:lnTo>
                    <a:pt x="99882" y="136583"/>
                  </a:lnTo>
                  <a:cubicBezTo>
                    <a:pt x="97346" y="136988"/>
                    <a:pt x="96691" y="137179"/>
                    <a:pt x="94346" y="137595"/>
                  </a:cubicBezTo>
                  <a:lnTo>
                    <a:pt x="93643" y="137655"/>
                  </a:lnTo>
                  <a:cubicBezTo>
                    <a:pt x="91429" y="138036"/>
                    <a:pt x="89202" y="138405"/>
                    <a:pt x="86976" y="138786"/>
                  </a:cubicBezTo>
                  <a:cubicBezTo>
                    <a:pt x="86428" y="138881"/>
                    <a:pt x="85869" y="138976"/>
                    <a:pt x="85309" y="139060"/>
                  </a:cubicBezTo>
                  <a:cubicBezTo>
                    <a:pt x="84761" y="139167"/>
                    <a:pt x="84214" y="139274"/>
                    <a:pt x="83666" y="139381"/>
                  </a:cubicBezTo>
                  <a:cubicBezTo>
                    <a:pt x="82559" y="139596"/>
                    <a:pt x="81463" y="139810"/>
                    <a:pt x="80380" y="140024"/>
                  </a:cubicBezTo>
                  <a:cubicBezTo>
                    <a:pt x="80451" y="140000"/>
                    <a:pt x="80570" y="139965"/>
                    <a:pt x="81285" y="139822"/>
                  </a:cubicBezTo>
                  <a:lnTo>
                    <a:pt x="81285" y="139822"/>
                  </a:lnTo>
                  <a:cubicBezTo>
                    <a:pt x="79278" y="140202"/>
                    <a:pt x="73617" y="141231"/>
                    <a:pt x="73969" y="141252"/>
                  </a:cubicBezTo>
                  <a:lnTo>
                    <a:pt x="73969" y="141252"/>
                  </a:lnTo>
                  <a:cubicBezTo>
                    <a:pt x="73862" y="141263"/>
                    <a:pt x="73604" y="141308"/>
                    <a:pt x="73248" y="141381"/>
                  </a:cubicBezTo>
                  <a:cubicBezTo>
                    <a:pt x="72784" y="141477"/>
                    <a:pt x="72141" y="141608"/>
                    <a:pt x="71438" y="141762"/>
                  </a:cubicBezTo>
                  <a:cubicBezTo>
                    <a:pt x="70009" y="142060"/>
                    <a:pt x="68295" y="142429"/>
                    <a:pt x="67116" y="142691"/>
                  </a:cubicBezTo>
                  <a:lnTo>
                    <a:pt x="67473" y="142572"/>
                  </a:lnTo>
                  <a:lnTo>
                    <a:pt x="67473" y="142572"/>
                  </a:lnTo>
                  <a:cubicBezTo>
                    <a:pt x="65485" y="143036"/>
                    <a:pt x="65426" y="143060"/>
                    <a:pt x="62628" y="143656"/>
                  </a:cubicBezTo>
                  <a:cubicBezTo>
                    <a:pt x="62366" y="143707"/>
                    <a:pt x="62218" y="143731"/>
                    <a:pt x="62189" y="143731"/>
                  </a:cubicBezTo>
                  <a:cubicBezTo>
                    <a:pt x="62159" y="143731"/>
                    <a:pt x="62249" y="143707"/>
                    <a:pt x="62463" y="143663"/>
                  </a:cubicBezTo>
                  <a:lnTo>
                    <a:pt x="62463" y="143663"/>
                  </a:lnTo>
                  <a:cubicBezTo>
                    <a:pt x="61686" y="143816"/>
                    <a:pt x="61315" y="143898"/>
                    <a:pt x="60901" y="143989"/>
                  </a:cubicBezTo>
                  <a:cubicBezTo>
                    <a:pt x="60651" y="144048"/>
                    <a:pt x="60401" y="144096"/>
                    <a:pt x="60032" y="144179"/>
                  </a:cubicBezTo>
                  <a:cubicBezTo>
                    <a:pt x="59663" y="144251"/>
                    <a:pt x="59199" y="144358"/>
                    <a:pt x="58520" y="144465"/>
                  </a:cubicBezTo>
                  <a:cubicBezTo>
                    <a:pt x="58520" y="144465"/>
                    <a:pt x="58770" y="144418"/>
                    <a:pt x="59020" y="144370"/>
                  </a:cubicBezTo>
                  <a:cubicBezTo>
                    <a:pt x="59270" y="144310"/>
                    <a:pt x="59520" y="144251"/>
                    <a:pt x="59520" y="144251"/>
                  </a:cubicBezTo>
                  <a:lnTo>
                    <a:pt x="59520" y="144251"/>
                  </a:lnTo>
                  <a:cubicBezTo>
                    <a:pt x="58949" y="144370"/>
                    <a:pt x="58532" y="144441"/>
                    <a:pt x="58210" y="144501"/>
                  </a:cubicBezTo>
                  <a:cubicBezTo>
                    <a:pt x="57889" y="144560"/>
                    <a:pt x="57651" y="144608"/>
                    <a:pt x="57460" y="144644"/>
                  </a:cubicBezTo>
                  <a:cubicBezTo>
                    <a:pt x="57055" y="144727"/>
                    <a:pt x="56794" y="144775"/>
                    <a:pt x="56162" y="144906"/>
                  </a:cubicBezTo>
                  <a:cubicBezTo>
                    <a:pt x="55448" y="145049"/>
                    <a:pt x="54365" y="145203"/>
                    <a:pt x="53412" y="145346"/>
                  </a:cubicBezTo>
                  <a:cubicBezTo>
                    <a:pt x="53174" y="145370"/>
                    <a:pt x="52948" y="145406"/>
                    <a:pt x="52733" y="145441"/>
                  </a:cubicBezTo>
                  <a:cubicBezTo>
                    <a:pt x="52519" y="145465"/>
                    <a:pt x="52317" y="145489"/>
                    <a:pt x="52150" y="145501"/>
                  </a:cubicBezTo>
                  <a:cubicBezTo>
                    <a:pt x="51805" y="145549"/>
                    <a:pt x="51555" y="145561"/>
                    <a:pt x="51471" y="145572"/>
                  </a:cubicBezTo>
                  <a:cubicBezTo>
                    <a:pt x="51317" y="145596"/>
                    <a:pt x="50924" y="145668"/>
                    <a:pt x="50400" y="145739"/>
                  </a:cubicBezTo>
                  <a:cubicBezTo>
                    <a:pt x="50150" y="145775"/>
                    <a:pt x="49852" y="145822"/>
                    <a:pt x="49543" y="145858"/>
                  </a:cubicBezTo>
                  <a:cubicBezTo>
                    <a:pt x="49221" y="145894"/>
                    <a:pt x="48888" y="145930"/>
                    <a:pt x="48554" y="145965"/>
                  </a:cubicBezTo>
                  <a:cubicBezTo>
                    <a:pt x="48378" y="145965"/>
                    <a:pt x="48784" y="145914"/>
                    <a:pt x="49043" y="145888"/>
                  </a:cubicBezTo>
                  <a:lnTo>
                    <a:pt x="49043" y="145888"/>
                  </a:lnTo>
                  <a:cubicBezTo>
                    <a:pt x="48104" y="145981"/>
                    <a:pt x="47289" y="146062"/>
                    <a:pt x="46542" y="146132"/>
                  </a:cubicBezTo>
                  <a:cubicBezTo>
                    <a:pt x="45780" y="146203"/>
                    <a:pt x="45102" y="146263"/>
                    <a:pt x="44459" y="146311"/>
                  </a:cubicBezTo>
                  <a:cubicBezTo>
                    <a:pt x="43816" y="146370"/>
                    <a:pt x="43208" y="146394"/>
                    <a:pt x="42601" y="146430"/>
                  </a:cubicBezTo>
                  <a:cubicBezTo>
                    <a:pt x="42292" y="146442"/>
                    <a:pt x="41982" y="146453"/>
                    <a:pt x="41673" y="146477"/>
                  </a:cubicBezTo>
                  <a:cubicBezTo>
                    <a:pt x="41351" y="146489"/>
                    <a:pt x="41030" y="146501"/>
                    <a:pt x="40696" y="146501"/>
                  </a:cubicBezTo>
                  <a:cubicBezTo>
                    <a:pt x="40649" y="146489"/>
                    <a:pt x="40470" y="146477"/>
                    <a:pt x="40244" y="146477"/>
                  </a:cubicBezTo>
                  <a:cubicBezTo>
                    <a:pt x="41018" y="146477"/>
                    <a:pt x="41756" y="146430"/>
                    <a:pt x="42411" y="146406"/>
                  </a:cubicBezTo>
                  <a:cubicBezTo>
                    <a:pt x="42744" y="146382"/>
                    <a:pt x="43054" y="146370"/>
                    <a:pt x="43351" y="146358"/>
                  </a:cubicBezTo>
                  <a:cubicBezTo>
                    <a:pt x="43637" y="146346"/>
                    <a:pt x="43911" y="146334"/>
                    <a:pt x="44149" y="146311"/>
                  </a:cubicBezTo>
                  <a:cubicBezTo>
                    <a:pt x="44949" y="146252"/>
                    <a:pt x="45469" y="146210"/>
                    <a:pt x="45565" y="146203"/>
                  </a:cubicBezTo>
                  <a:lnTo>
                    <a:pt x="45565" y="146203"/>
                  </a:lnTo>
                  <a:cubicBezTo>
                    <a:pt x="45566" y="146203"/>
                    <a:pt x="45566" y="146203"/>
                    <a:pt x="45566" y="146203"/>
                  </a:cubicBezTo>
                  <a:cubicBezTo>
                    <a:pt x="45578" y="146202"/>
                    <a:pt x="45583" y="146202"/>
                    <a:pt x="45581" y="146202"/>
                  </a:cubicBezTo>
                  <a:cubicBezTo>
                    <a:pt x="45580" y="146202"/>
                    <a:pt x="45575" y="146202"/>
                    <a:pt x="45565" y="146203"/>
                  </a:cubicBezTo>
                  <a:lnTo>
                    <a:pt x="45565" y="146203"/>
                  </a:lnTo>
                  <a:cubicBezTo>
                    <a:pt x="45562" y="146200"/>
                    <a:pt x="45543" y="146199"/>
                    <a:pt x="45510" y="146199"/>
                  </a:cubicBezTo>
                  <a:cubicBezTo>
                    <a:pt x="45301" y="146199"/>
                    <a:pt x="44558" y="146248"/>
                    <a:pt x="44351" y="146248"/>
                  </a:cubicBezTo>
                  <a:cubicBezTo>
                    <a:pt x="44206" y="146248"/>
                    <a:pt x="44320" y="146224"/>
                    <a:pt x="45054" y="146144"/>
                  </a:cubicBezTo>
                  <a:lnTo>
                    <a:pt x="45054" y="146144"/>
                  </a:lnTo>
                  <a:cubicBezTo>
                    <a:pt x="44804" y="146168"/>
                    <a:pt x="44530" y="146192"/>
                    <a:pt x="44244" y="146227"/>
                  </a:cubicBezTo>
                  <a:cubicBezTo>
                    <a:pt x="44101" y="146239"/>
                    <a:pt x="43959" y="146251"/>
                    <a:pt x="43804" y="146263"/>
                  </a:cubicBezTo>
                  <a:cubicBezTo>
                    <a:pt x="43649" y="146275"/>
                    <a:pt x="43494" y="146287"/>
                    <a:pt x="43339" y="146287"/>
                  </a:cubicBezTo>
                  <a:cubicBezTo>
                    <a:pt x="42697" y="146334"/>
                    <a:pt x="42006" y="146370"/>
                    <a:pt x="41303" y="146418"/>
                  </a:cubicBezTo>
                  <a:cubicBezTo>
                    <a:pt x="40601" y="146453"/>
                    <a:pt x="39887" y="146465"/>
                    <a:pt x="39196" y="146477"/>
                  </a:cubicBezTo>
                  <a:cubicBezTo>
                    <a:pt x="38851" y="146489"/>
                    <a:pt x="38517" y="146501"/>
                    <a:pt x="38184" y="146501"/>
                  </a:cubicBezTo>
                  <a:cubicBezTo>
                    <a:pt x="37851" y="146489"/>
                    <a:pt x="37541" y="146489"/>
                    <a:pt x="37232" y="146477"/>
                  </a:cubicBezTo>
                  <a:cubicBezTo>
                    <a:pt x="37112" y="146477"/>
                    <a:pt x="37005" y="146477"/>
                    <a:pt x="36910" y="146465"/>
                  </a:cubicBezTo>
                  <a:lnTo>
                    <a:pt x="37160" y="146465"/>
                  </a:lnTo>
                  <a:cubicBezTo>
                    <a:pt x="36601" y="146453"/>
                    <a:pt x="36100" y="146442"/>
                    <a:pt x="35636" y="146430"/>
                  </a:cubicBezTo>
                  <a:cubicBezTo>
                    <a:pt x="34862" y="146406"/>
                    <a:pt x="34374" y="146370"/>
                    <a:pt x="33636" y="146323"/>
                  </a:cubicBezTo>
                  <a:cubicBezTo>
                    <a:pt x="33564" y="146311"/>
                    <a:pt x="33350" y="146299"/>
                    <a:pt x="33052" y="146275"/>
                  </a:cubicBezTo>
                  <a:cubicBezTo>
                    <a:pt x="32755" y="146239"/>
                    <a:pt x="32362" y="146215"/>
                    <a:pt x="31945" y="146180"/>
                  </a:cubicBezTo>
                  <a:cubicBezTo>
                    <a:pt x="31540" y="146144"/>
                    <a:pt x="31100" y="146096"/>
                    <a:pt x="30683" y="146049"/>
                  </a:cubicBezTo>
                  <a:cubicBezTo>
                    <a:pt x="30266" y="146001"/>
                    <a:pt x="29873" y="145965"/>
                    <a:pt x="29564" y="145918"/>
                  </a:cubicBezTo>
                  <a:lnTo>
                    <a:pt x="29564" y="145918"/>
                  </a:lnTo>
                  <a:cubicBezTo>
                    <a:pt x="29576" y="145925"/>
                    <a:pt x="29561" y="145928"/>
                    <a:pt x="29530" y="145928"/>
                  </a:cubicBezTo>
                  <a:cubicBezTo>
                    <a:pt x="29399" y="145928"/>
                    <a:pt x="28979" y="145878"/>
                    <a:pt x="28917" y="145878"/>
                  </a:cubicBezTo>
                  <a:cubicBezTo>
                    <a:pt x="28873" y="145878"/>
                    <a:pt x="29008" y="145903"/>
                    <a:pt x="29552" y="145989"/>
                  </a:cubicBezTo>
                  <a:cubicBezTo>
                    <a:pt x="29517" y="145983"/>
                    <a:pt x="29503" y="145980"/>
                    <a:pt x="29508" y="145980"/>
                  </a:cubicBezTo>
                  <a:cubicBezTo>
                    <a:pt x="29530" y="145980"/>
                    <a:pt x="29939" y="146040"/>
                    <a:pt x="30612" y="146108"/>
                  </a:cubicBezTo>
                  <a:cubicBezTo>
                    <a:pt x="30790" y="146120"/>
                    <a:pt x="31016" y="146144"/>
                    <a:pt x="31136" y="146156"/>
                  </a:cubicBezTo>
                  <a:lnTo>
                    <a:pt x="31052" y="146156"/>
                  </a:lnTo>
                  <a:cubicBezTo>
                    <a:pt x="31457" y="146203"/>
                    <a:pt x="31921" y="146239"/>
                    <a:pt x="32433" y="146275"/>
                  </a:cubicBezTo>
                  <a:cubicBezTo>
                    <a:pt x="32695" y="146299"/>
                    <a:pt x="32969" y="146323"/>
                    <a:pt x="33243" y="146346"/>
                  </a:cubicBezTo>
                  <a:cubicBezTo>
                    <a:pt x="33529" y="146358"/>
                    <a:pt x="33814" y="146370"/>
                    <a:pt x="34124" y="146394"/>
                  </a:cubicBezTo>
                  <a:cubicBezTo>
                    <a:pt x="33636" y="146370"/>
                    <a:pt x="33136" y="146358"/>
                    <a:pt x="32588" y="146311"/>
                  </a:cubicBezTo>
                  <a:cubicBezTo>
                    <a:pt x="32314" y="146287"/>
                    <a:pt x="32017" y="146263"/>
                    <a:pt x="31719" y="146239"/>
                  </a:cubicBezTo>
                  <a:cubicBezTo>
                    <a:pt x="31421" y="146215"/>
                    <a:pt x="31100" y="146180"/>
                    <a:pt x="30755" y="146132"/>
                  </a:cubicBezTo>
                  <a:cubicBezTo>
                    <a:pt x="30445" y="146108"/>
                    <a:pt x="30112" y="146096"/>
                    <a:pt x="29802" y="146061"/>
                  </a:cubicBezTo>
                  <a:cubicBezTo>
                    <a:pt x="29504" y="146037"/>
                    <a:pt x="29231" y="146013"/>
                    <a:pt x="29028" y="145989"/>
                  </a:cubicBezTo>
                  <a:cubicBezTo>
                    <a:pt x="28826" y="145953"/>
                    <a:pt x="28588" y="145918"/>
                    <a:pt x="28338" y="145870"/>
                  </a:cubicBezTo>
                  <a:cubicBezTo>
                    <a:pt x="28088" y="145822"/>
                    <a:pt x="27826" y="145775"/>
                    <a:pt x="27552" y="145727"/>
                  </a:cubicBezTo>
                  <a:cubicBezTo>
                    <a:pt x="27278" y="145668"/>
                    <a:pt x="27004" y="145620"/>
                    <a:pt x="26730" y="145561"/>
                  </a:cubicBezTo>
                  <a:cubicBezTo>
                    <a:pt x="26456" y="145501"/>
                    <a:pt x="26171" y="145441"/>
                    <a:pt x="25909" y="145382"/>
                  </a:cubicBezTo>
                  <a:cubicBezTo>
                    <a:pt x="25373" y="145275"/>
                    <a:pt x="24897" y="145144"/>
                    <a:pt x="24504" y="145049"/>
                  </a:cubicBezTo>
                  <a:cubicBezTo>
                    <a:pt x="24313" y="145001"/>
                    <a:pt x="24147" y="144965"/>
                    <a:pt x="24016" y="144930"/>
                  </a:cubicBezTo>
                  <a:cubicBezTo>
                    <a:pt x="23885" y="144894"/>
                    <a:pt x="23789" y="144858"/>
                    <a:pt x="23742" y="144834"/>
                  </a:cubicBezTo>
                  <a:cubicBezTo>
                    <a:pt x="21896" y="144394"/>
                    <a:pt x="19777" y="143703"/>
                    <a:pt x="17896" y="142882"/>
                  </a:cubicBezTo>
                  <a:cubicBezTo>
                    <a:pt x="17789" y="142834"/>
                    <a:pt x="17670" y="142786"/>
                    <a:pt x="17551" y="142739"/>
                  </a:cubicBezTo>
                  <a:cubicBezTo>
                    <a:pt x="17431" y="142679"/>
                    <a:pt x="17324" y="142632"/>
                    <a:pt x="17205" y="142572"/>
                  </a:cubicBezTo>
                  <a:cubicBezTo>
                    <a:pt x="16979" y="142465"/>
                    <a:pt x="16765" y="142370"/>
                    <a:pt x="16538" y="142263"/>
                  </a:cubicBezTo>
                  <a:cubicBezTo>
                    <a:pt x="16110" y="142048"/>
                    <a:pt x="15705" y="141834"/>
                    <a:pt x="15312" y="141631"/>
                  </a:cubicBezTo>
                  <a:cubicBezTo>
                    <a:pt x="14550" y="141215"/>
                    <a:pt x="13895" y="140822"/>
                    <a:pt x="13395" y="140500"/>
                  </a:cubicBezTo>
                  <a:cubicBezTo>
                    <a:pt x="12943" y="140203"/>
                    <a:pt x="12705" y="140000"/>
                    <a:pt x="12526" y="139869"/>
                  </a:cubicBezTo>
                  <a:cubicBezTo>
                    <a:pt x="12347" y="139726"/>
                    <a:pt x="12252" y="139631"/>
                    <a:pt x="12097" y="139500"/>
                  </a:cubicBezTo>
                  <a:lnTo>
                    <a:pt x="12097" y="139500"/>
                  </a:lnTo>
                  <a:cubicBezTo>
                    <a:pt x="12586" y="139881"/>
                    <a:pt x="13181" y="140310"/>
                    <a:pt x="13467" y="140488"/>
                  </a:cubicBezTo>
                  <a:cubicBezTo>
                    <a:pt x="13240" y="140334"/>
                    <a:pt x="12990" y="140167"/>
                    <a:pt x="12740" y="139977"/>
                  </a:cubicBezTo>
                  <a:cubicBezTo>
                    <a:pt x="12609" y="139881"/>
                    <a:pt x="12467" y="139786"/>
                    <a:pt x="12336" y="139679"/>
                  </a:cubicBezTo>
                  <a:cubicBezTo>
                    <a:pt x="12205" y="139584"/>
                    <a:pt x="12074" y="139476"/>
                    <a:pt x="11931" y="139357"/>
                  </a:cubicBezTo>
                  <a:cubicBezTo>
                    <a:pt x="11383" y="138917"/>
                    <a:pt x="10823" y="138429"/>
                    <a:pt x="10335" y="137929"/>
                  </a:cubicBezTo>
                  <a:cubicBezTo>
                    <a:pt x="9859" y="137440"/>
                    <a:pt x="9442" y="136952"/>
                    <a:pt x="9133" y="136559"/>
                  </a:cubicBezTo>
                  <a:cubicBezTo>
                    <a:pt x="8978" y="136369"/>
                    <a:pt x="8859" y="136190"/>
                    <a:pt x="8764" y="136059"/>
                  </a:cubicBezTo>
                  <a:cubicBezTo>
                    <a:pt x="8716" y="135988"/>
                    <a:pt x="8680" y="135928"/>
                    <a:pt x="8633" y="135869"/>
                  </a:cubicBezTo>
                  <a:cubicBezTo>
                    <a:pt x="8597" y="135821"/>
                    <a:pt x="8561" y="135786"/>
                    <a:pt x="8537" y="135762"/>
                  </a:cubicBezTo>
                  <a:cubicBezTo>
                    <a:pt x="8442" y="135631"/>
                    <a:pt x="8347" y="135512"/>
                    <a:pt x="8276" y="135428"/>
                  </a:cubicBezTo>
                  <a:cubicBezTo>
                    <a:pt x="8216" y="135333"/>
                    <a:pt x="8156" y="135250"/>
                    <a:pt x="8121" y="135190"/>
                  </a:cubicBezTo>
                  <a:cubicBezTo>
                    <a:pt x="8037" y="135059"/>
                    <a:pt x="7990" y="135000"/>
                    <a:pt x="7990" y="134976"/>
                  </a:cubicBezTo>
                  <a:cubicBezTo>
                    <a:pt x="7987" y="134972"/>
                    <a:pt x="7986" y="134970"/>
                    <a:pt x="7986" y="134970"/>
                  </a:cubicBezTo>
                  <a:lnTo>
                    <a:pt x="7986" y="134970"/>
                  </a:lnTo>
                  <a:cubicBezTo>
                    <a:pt x="7988" y="134970"/>
                    <a:pt x="8069" y="135082"/>
                    <a:pt x="8133" y="135166"/>
                  </a:cubicBezTo>
                  <a:cubicBezTo>
                    <a:pt x="8184" y="135232"/>
                    <a:pt x="8226" y="135285"/>
                    <a:pt x="8229" y="135285"/>
                  </a:cubicBezTo>
                  <a:cubicBezTo>
                    <a:pt x="8231" y="135285"/>
                    <a:pt x="8217" y="135264"/>
                    <a:pt x="8180" y="135214"/>
                  </a:cubicBezTo>
                  <a:cubicBezTo>
                    <a:pt x="8085" y="135071"/>
                    <a:pt x="7811" y="134726"/>
                    <a:pt x="7347" y="133928"/>
                  </a:cubicBezTo>
                  <a:lnTo>
                    <a:pt x="7347" y="133928"/>
                  </a:lnTo>
                  <a:lnTo>
                    <a:pt x="7621" y="134345"/>
                  </a:lnTo>
                  <a:cubicBezTo>
                    <a:pt x="7156" y="133559"/>
                    <a:pt x="6775" y="132785"/>
                    <a:pt x="6430" y="132011"/>
                  </a:cubicBezTo>
                  <a:cubicBezTo>
                    <a:pt x="6097" y="131249"/>
                    <a:pt x="5799" y="130487"/>
                    <a:pt x="5525" y="129749"/>
                  </a:cubicBezTo>
                  <a:cubicBezTo>
                    <a:pt x="5001" y="128249"/>
                    <a:pt x="4573" y="126796"/>
                    <a:pt x="4180" y="125308"/>
                  </a:cubicBezTo>
                  <a:cubicBezTo>
                    <a:pt x="3418" y="122320"/>
                    <a:pt x="2822" y="119188"/>
                    <a:pt x="2346" y="115152"/>
                  </a:cubicBezTo>
                  <a:lnTo>
                    <a:pt x="2346" y="115152"/>
                  </a:lnTo>
                  <a:cubicBezTo>
                    <a:pt x="2406" y="115712"/>
                    <a:pt x="2441" y="115985"/>
                    <a:pt x="2453" y="116105"/>
                  </a:cubicBezTo>
                  <a:cubicBezTo>
                    <a:pt x="1846" y="111509"/>
                    <a:pt x="1394" y="106746"/>
                    <a:pt x="1084" y="101984"/>
                  </a:cubicBezTo>
                  <a:cubicBezTo>
                    <a:pt x="1025" y="100793"/>
                    <a:pt x="953" y="99603"/>
                    <a:pt x="882" y="98424"/>
                  </a:cubicBezTo>
                  <a:cubicBezTo>
                    <a:pt x="846" y="97828"/>
                    <a:pt x="810" y="97233"/>
                    <a:pt x="787" y="96650"/>
                  </a:cubicBezTo>
                  <a:cubicBezTo>
                    <a:pt x="751" y="96054"/>
                    <a:pt x="739" y="95471"/>
                    <a:pt x="715" y="94876"/>
                  </a:cubicBezTo>
                  <a:cubicBezTo>
                    <a:pt x="632" y="92518"/>
                    <a:pt x="525" y="90197"/>
                    <a:pt x="501" y="87899"/>
                  </a:cubicBezTo>
                  <a:cubicBezTo>
                    <a:pt x="453" y="85303"/>
                    <a:pt x="417" y="85017"/>
                    <a:pt x="346" y="83434"/>
                  </a:cubicBezTo>
                  <a:lnTo>
                    <a:pt x="394" y="82862"/>
                  </a:lnTo>
                  <a:lnTo>
                    <a:pt x="298" y="80148"/>
                  </a:lnTo>
                  <a:cubicBezTo>
                    <a:pt x="263" y="78219"/>
                    <a:pt x="263" y="76552"/>
                    <a:pt x="286" y="74766"/>
                  </a:cubicBezTo>
                  <a:cubicBezTo>
                    <a:pt x="298" y="73861"/>
                    <a:pt x="310" y="72933"/>
                    <a:pt x="310" y="71921"/>
                  </a:cubicBezTo>
                  <a:cubicBezTo>
                    <a:pt x="298" y="70908"/>
                    <a:pt x="298" y="69825"/>
                    <a:pt x="286" y="68599"/>
                  </a:cubicBezTo>
                  <a:lnTo>
                    <a:pt x="251" y="69230"/>
                  </a:lnTo>
                  <a:cubicBezTo>
                    <a:pt x="262" y="67545"/>
                    <a:pt x="263" y="63963"/>
                    <a:pt x="294" y="63963"/>
                  </a:cubicBezTo>
                  <a:cubicBezTo>
                    <a:pt x="296" y="63963"/>
                    <a:pt x="297" y="63968"/>
                    <a:pt x="298" y="63979"/>
                  </a:cubicBezTo>
                  <a:cubicBezTo>
                    <a:pt x="286" y="63800"/>
                    <a:pt x="263" y="63396"/>
                    <a:pt x="286" y="62717"/>
                  </a:cubicBezTo>
                  <a:lnTo>
                    <a:pt x="310" y="62657"/>
                  </a:lnTo>
                  <a:lnTo>
                    <a:pt x="322" y="58359"/>
                  </a:lnTo>
                  <a:cubicBezTo>
                    <a:pt x="370" y="55026"/>
                    <a:pt x="394" y="58883"/>
                    <a:pt x="465" y="54014"/>
                  </a:cubicBezTo>
                  <a:cubicBezTo>
                    <a:pt x="487" y="52367"/>
                    <a:pt x="479" y="49447"/>
                    <a:pt x="459" y="49447"/>
                  </a:cubicBezTo>
                  <a:cubicBezTo>
                    <a:pt x="457" y="49447"/>
                    <a:pt x="455" y="49476"/>
                    <a:pt x="453" y="49537"/>
                  </a:cubicBezTo>
                  <a:cubicBezTo>
                    <a:pt x="441" y="50275"/>
                    <a:pt x="406" y="51406"/>
                    <a:pt x="382" y="51466"/>
                  </a:cubicBezTo>
                  <a:lnTo>
                    <a:pt x="394" y="49811"/>
                  </a:lnTo>
                  <a:cubicBezTo>
                    <a:pt x="368" y="49680"/>
                    <a:pt x="343" y="49377"/>
                    <a:pt x="315" y="49377"/>
                  </a:cubicBezTo>
                  <a:cubicBezTo>
                    <a:pt x="275" y="49377"/>
                    <a:pt x="229" y="49943"/>
                    <a:pt x="167" y="52287"/>
                  </a:cubicBezTo>
                  <a:lnTo>
                    <a:pt x="167" y="55121"/>
                  </a:lnTo>
                  <a:lnTo>
                    <a:pt x="132" y="56038"/>
                  </a:lnTo>
                  <a:lnTo>
                    <a:pt x="155" y="53656"/>
                  </a:lnTo>
                  <a:lnTo>
                    <a:pt x="155" y="53656"/>
                  </a:lnTo>
                  <a:cubicBezTo>
                    <a:pt x="108" y="55002"/>
                    <a:pt x="120" y="55859"/>
                    <a:pt x="132" y="56823"/>
                  </a:cubicBezTo>
                  <a:cubicBezTo>
                    <a:pt x="108" y="57050"/>
                    <a:pt x="96" y="57443"/>
                    <a:pt x="84" y="58002"/>
                  </a:cubicBezTo>
                  <a:lnTo>
                    <a:pt x="120" y="60788"/>
                  </a:lnTo>
                  <a:cubicBezTo>
                    <a:pt x="116" y="60822"/>
                    <a:pt x="113" y="60836"/>
                    <a:pt x="110" y="60836"/>
                  </a:cubicBezTo>
                  <a:cubicBezTo>
                    <a:pt x="94" y="60836"/>
                    <a:pt x="83" y="60477"/>
                    <a:pt x="73" y="60477"/>
                  </a:cubicBezTo>
                  <a:cubicBezTo>
                    <a:pt x="65" y="60477"/>
                    <a:pt x="58" y="60683"/>
                    <a:pt x="48" y="61407"/>
                  </a:cubicBezTo>
                  <a:cubicBezTo>
                    <a:pt x="51" y="61699"/>
                    <a:pt x="56" y="61797"/>
                    <a:pt x="62" y="61797"/>
                  </a:cubicBezTo>
                  <a:cubicBezTo>
                    <a:pt x="75" y="61797"/>
                    <a:pt x="92" y="61408"/>
                    <a:pt x="105" y="61408"/>
                  </a:cubicBezTo>
                  <a:cubicBezTo>
                    <a:pt x="113" y="61408"/>
                    <a:pt x="120" y="61611"/>
                    <a:pt x="120" y="62312"/>
                  </a:cubicBezTo>
                  <a:cubicBezTo>
                    <a:pt x="72" y="63670"/>
                    <a:pt x="48" y="63277"/>
                    <a:pt x="72" y="64860"/>
                  </a:cubicBezTo>
                  <a:cubicBezTo>
                    <a:pt x="67" y="64908"/>
                    <a:pt x="63" y="64931"/>
                    <a:pt x="59" y="64931"/>
                  </a:cubicBezTo>
                  <a:cubicBezTo>
                    <a:pt x="49" y="64931"/>
                    <a:pt x="42" y="64795"/>
                    <a:pt x="39" y="64559"/>
                  </a:cubicBezTo>
                  <a:lnTo>
                    <a:pt x="39" y="64559"/>
                  </a:lnTo>
                  <a:cubicBezTo>
                    <a:pt x="44" y="65976"/>
                    <a:pt x="28" y="67932"/>
                    <a:pt x="60" y="68599"/>
                  </a:cubicBezTo>
                  <a:cubicBezTo>
                    <a:pt x="2" y="69975"/>
                    <a:pt x="69" y="73235"/>
                    <a:pt x="5" y="73235"/>
                  </a:cubicBezTo>
                  <a:cubicBezTo>
                    <a:pt x="4" y="73235"/>
                    <a:pt x="2" y="73233"/>
                    <a:pt x="1" y="73230"/>
                  </a:cubicBezTo>
                  <a:lnTo>
                    <a:pt x="1" y="73230"/>
                  </a:lnTo>
                  <a:cubicBezTo>
                    <a:pt x="25" y="73683"/>
                    <a:pt x="60" y="75731"/>
                    <a:pt x="72" y="77028"/>
                  </a:cubicBezTo>
                  <a:cubicBezTo>
                    <a:pt x="57" y="76690"/>
                    <a:pt x="47" y="76546"/>
                    <a:pt x="41" y="76546"/>
                  </a:cubicBezTo>
                  <a:cubicBezTo>
                    <a:pt x="9" y="76546"/>
                    <a:pt x="108" y="81305"/>
                    <a:pt x="47" y="81305"/>
                  </a:cubicBezTo>
                  <a:cubicBezTo>
                    <a:pt x="44" y="81305"/>
                    <a:pt x="40" y="81292"/>
                    <a:pt x="36" y="81267"/>
                  </a:cubicBezTo>
                  <a:lnTo>
                    <a:pt x="36" y="81267"/>
                  </a:lnTo>
                  <a:cubicBezTo>
                    <a:pt x="60" y="81707"/>
                    <a:pt x="72" y="82315"/>
                    <a:pt x="96" y="83041"/>
                  </a:cubicBezTo>
                  <a:cubicBezTo>
                    <a:pt x="108" y="83767"/>
                    <a:pt x="132" y="84613"/>
                    <a:pt x="155" y="85482"/>
                  </a:cubicBezTo>
                  <a:cubicBezTo>
                    <a:pt x="179" y="86363"/>
                    <a:pt x="203" y="87280"/>
                    <a:pt x="227" y="88184"/>
                  </a:cubicBezTo>
                  <a:cubicBezTo>
                    <a:pt x="263" y="89077"/>
                    <a:pt x="275" y="89947"/>
                    <a:pt x="322" y="90720"/>
                  </a:cubicBezTo>
                  <a:cubicBezTo>
                    <a:pt x="314" y="90609"/>
                    <a:pt x="296" y="90417"/>
                    <a:pt x="284" y="90221"/>
                  </a:cubicBezTo>
                  <a:lnTo>
                    <a:pt x="284" y="90221"/>
                  </a:lnTo>
                  <a:cubicBezTo>
                    <a:pt x="334" y="91745"/>
                    <a:pt x="336" y="92260"/>
                    <a:pt x="370" y="93316"/>
                  </a:cubicBezTo>
                  <a:cubicBezTo>
                    <a:pt x="394" y="93435"/>
                    <a:pt x="441" y="94173"/>
                    <a:pt x="489" y="95066"/>
                  </a:cubicBezTo>
                  <a:cubicBezTo>
                    <a:pt x="525" y="95507"/>
                    <a:pt x="548" y="95995"/>
                    <a:pt x="572" y="96459"/>
                  </a:cubicBezTo>
                  <a:cubicBezTo>
                    <a:pt x="608" y="96924"/>
                    <a:pt x="644" y="97376"/>
                    <a:pt x="667" y="97733"/>
                  </a:cubicBezTo>
                  <a:cubicBezTo>
                    <a:pt x="682" y="98258"/>
                    <a:pt x="681" y="98451"/>
                    <a:pt x="671" y="98451"/>
                  </a:cubicBezTo>
                  <a:cubicBezTo>
                    <a:pt x="643" y="98451"/>
                    <a:pt x="549" y="97024"/>
                    <a:pt x="520" y="97024"/>
                  </a:cubicBezTo>
                  <a:cubicBezTo>
                    <a:pt x="516" y="97024"/>
                    <a:pt x="514" y="97052"/>
                    <a:pt x="513" y="97114"/>
                  </a:cubicBezTo>
                  <a:cubicBezTo>
                    <a:pt x="513" y="97113"/>
                    <a:pt x="514" y="97112"/>
                    <a:pt x="514" y="97112"/>
                  </a:cubicBezTo>
                  <a:cubicBezTo>
                    <a:pt x="551" y="97112"/>
                    <a:pt x="727" y="100197"/>
                    <a:pt x="758" y="100197"/>
                  </a:cubicBezTo>
                  <a:cubicBezTo>
                    <a:pt x="761" y="100197"/>
                    <a:pt x="763" y="100167"/>
                    <a:pt x="763" y="100103"/>
                  </a:cubicBezTo>
                  <a:cubicBezTo>
                    <a:pt x="822" y="101746"/>
                    <a:pt x="822" y="101519"/>
                    <a:pt x="822" y="102377"/>
                  </a:cubicBezTo>
                  <a:cubicBezTo>
                    <a:pt x="917" y="102650"/>
                    <a:pt x="941" y="103901"/>
                    <a:pt x="1096" y="105258"/>
                  </a:cubicBezTo>
                  <a:cubicBezTo>
                    <a:pt x="1168" y="106437"/>
                    <a:pt x="1168" y="106591"/>
                    <a:pt x="1168" y="106782"/>
                  </a:cubicBezTo>
                  <a:cubicBezTo>
                    <a:pt x="1179" y="106961"/>
                    <a:pt x="1191" y="107175"/>
                    <a:pt x="1322" y="108473"/>
                  </a:cubicBezTo>
                  <a:cubicBezTo>
                    <a:pt x="1340" y="108734"/>
                    <a:pt x="1343" y="108838"/>
                    <a:pt x="1337" y="108838"/>
                  </a:cubicBezTo>
                  <a:cubicBezTo>
                    <a:pt x="1316" y="108838"/>
                    <a:pt x="1168" y="107402"/>
                    <a:pt x="1168" y="107401"/>
                  </a:cubicBezTo>
                  <a:lnTo>
                    <a:pt x="1168" y="107401"/>
                  </a:lnTo>
                  <a:cubicBezTo>
                    <a:pt x="1299" y="108872"/>
                    <a:pt x="1340" y="109093"/>
                    <a:pt x="1362" y="109093"/>
                  </a:cubicBezTo>
                  <a:cubicBezTo>
                    <a:pt x="1372" y="109093"/>
                    <a:pt x="1378" y="109052"/>
                    <a:pt x="1386" y="109052"/>
                  </a:cubicBezTo>
                  <a:cubicBezTo>
                    <a:pt x="1394" y="109052"/>
                    <a:pt x="1403" y="109083"/>
                    <a:pt x="1418" y="109199"/>
                  </a:cubicBezTo>
                  <a:cubicBezTo>
                    <a:pt x="1751" y="112354"/>
                    <a:pt x="1537" y="110663"/>
                    <a:pt x="1608" y="111747"/>
                  </a:cubicBezTo>
                  <a:cubicBezTo>
                    <a:pt x="1846" y="113711"/>
                    <a:pt x="2096" y="115223"/>
                    <a:pt x="2299" y="116688"/>
                  </a:cubicBezTo>
                  <a:cubicBezTo>
                    <a:pt x="2306" y="116758"/>
                    <a:pt x="2324" y="116904"/>
                    <a:pt x="2319" y="116904"/>
                  </a:cubicBezTo>
                  <a:cubicBezTo>
                    <a:pt x="2317" y="116904"/>
                    <a:pt x="2307" y="116863"/>
                    <a:pt x="2287" y="116747"/>
                  </a:cubicBezTo>
                  <a:lnTo>
                    <a:pt x="2287" y="116747"/>
                  </a:lnTo>
                  <a:cubicBezTo>
                    <a:pt x="2453" y="117783"/>
                    <a:pt x="2692" y="119319"/>
                    <a:pt x="2977" y="120891"/>
                  </a:cubicBezTo>
                  <a:cubicBezTo>
                    <a:pt x="3275" y="122462"/>
                    <a:pt x="3620" y="124070"/>
                    <a:pt x="3942" y="125260"/>
                  </a:cubicBezTo>
                  <a:cubicBezTo>
                    <a:pt x="3955" y="125326"/>
                    <a:pt x="3966" y="125378"/>
                    <a:pt x="3975" y="125421"/>
                  </a:cubicBezTo>
                  <a:lnTo>
                    <a:pt x="3975" y="125421"/>
                  </a:lnTo>
                  <a:cubicBezTo>
                    <a:pt x="3945" y="125232"/>
                    <a:pt x="3945" y="125163"/>
                    <a:pt x="3963" y="125163"/>
                  </a:cubicBezTo>
                  <a:cubicBezTo>
                    <a:pt x="3969" y="125163"/>
                    <a:pt x="3978" y="125172"/>
                    <a:pt x="3989" y="125189"/>
                  </a:cubicBezTo>
                  <a:cubicBezTo>
                    <a:pt x="4263" y="126344"/>
                    <a:pt x="4585" y="127320"/>
                    <a:pt x="4668" y="127761"/>
                  </a:cubicBezTo>
                  <a:cubicBezTo>
                    <a:pt x="4466" y="127058"/>
                    <a:pt x="4442" y="126999"/>
                    <a:pt x="4346" y="126677"/>
                  </a:cubicBezTo>
                  <a:lnTo>
                    <a:pt x="4346" y="126677"/>
                  </a:lnTo>
                  <a:cubicBezTo>
                    <a:pt x="4346" y="126677"/>
                    <a:pt x="4358" y="126749"/>
                    <a:pt x="4394" y="126868"/>
                  </a:cubicBezTo>
                  <a:cubicBezTo>
                    <a:pt x="4430" y="126975"/>
                    <a:pt x="4466" y="127130"/>
                    <a:pt x="4513" y="127273"/>
                  </a:cubicBezTo>
                  <a:lnTo>
                    <a:pt x="4692" y="127868"/>
                  </a:lnTo>
                  <a:cubicBezTo>
                    <a:pt x="4740" y="128052"/>
                    <a:pt x="4757" y="128128"/>
                    <a:pt x="4753" y="128128"/>
                  </a:cubicBezTo>
                  <a:cubicBezTo>
                    <a:pt x="4744" y="128128"/>
                    <a:pt x="4652" y="127827"/>
                    <a:pt x="4549" y="127463"/>
                  </a:cubicBezTo>
                  <a:cubicBezTo>
                    <a:pt x="4466" y="127201"/>
                    <a:pt x="4382" y="126892"/>
                    <a:pt x="4311" y="126653"/>
                  </a:cubicBezTo>
                  <a:cubicBezTo>
                    <a:pt x="4242" y="126423"/>
                    <a:pt x="4195" y="126248"/>
                    <a:pt x="4181" y="126248"/>
                  </a:cubicBezTo>
                  <a:cubicBezTo>
                    <a:pt x="4181" y="126248"/>
                    <a:pt x="4180" y="126248"/>
                    <a:pt x="4180" y="126249"/>
                  </a:cubicBezTo>
                  <a:cubicBezTo>
                    <a:pt x="4501" y="127427"/>
                    <a:pt x="4894" y="128689"/>
                    <a:pt x="5323" y="129856"/>
                  </a:cubicBezTo>
                  <a:cubicBezTo>
                    <a:pt x="5751" y="131035"/>
                    <a:pt x="6216" y="132118"/>
                    <a:pt x="6621" y="132964"/>
                  </a:cubicBezTo>
                  <a:cubicBezTo>
                    <a:pt x="6627" y="132980"/>
                    <a:pt x="6629" y="132987"/>
                    <a:pt x="6627" y="132987"/>
                  </a:cubicBezTo>
                  <a:cubicBezTo>
                    <a:pt x="6619" y="132987"/>
                    <a:pt x="6523" y="132802"/>
                    <a:pt x="6394" y="132535"/>
                  </a:cubicBezTo>
                  <a:cubicBezTo>
                    <a:pt x="6311" y="132380"/>
                    <a:pt x="6228" y="132190"/>
                    <a:pt x="6132" y="131999"/>
                  </a:cubicBezTo>
                  <a:cubicBezTo>
                    <a:pt x="6049" y="131797"/>
                    <a:pt x="5966" y="131595"/>
                    <a:pt x="5882" y="131392"/>
                  </a:cubicBezTo>
                  <a:cubicBezTo>
                    <a:pt x="5703" y="130951"/>
                    <a:pt x="5560" y="130585"/>
                    <a:pt x="5554" y="130585"/>
                  </a:cubicBezTo>
                  <a:cubicBezTo>
                    <a:pt x="5550" y="130585"/>
                    <a:pt x="5619" y="130777"/>
                    <a:pt x="5799" y="131273"/>
                  </a:cubicBezTo>
                  <a:cubicBezTo>
                    <a:pt x="5799" y="131273"/>
                    <a:pt x="5728" y="131106"/>
                    <a:pt x="5632" y="130844"/>
                  </a:cubicBezTo>
                  <a:cubicBezTo>
                    <a:pt x="5585" y="130725"/>
                    <a:pt x="5525" y="130571"/>
                    <a:pt x="5466" y="130416"/>
                  </a:cubicBezTo>
                  <a:cubicBezTo>
                    <a:pt x="5418" y="130249"/>
                    <a:pt x="5359" y="130082"/>
                    <a:pt x="5299" y="129916"/>
                  </a:cubicBezTo>
                  <a:cubicBezTo>
                    <a:pt x="5168" y="129570"/>
                    <a:pt x="5061" y="129225"/>
                    <a:pt x="4978" y="128963"/>
                  </a:cubicBezTo>
                  <a:cubicBezTo>
                    <a:pt x="4930" y="128832"/>
                    <a:pt x="4906" y="128725"/>
                    <a:pt x="4882" y="128654"/>
                  </a:cubicBezTo>
                  <a:cubicBezTo>
                    <a:pt x="4874" y="128629"/>
                    <a:pt x="4867" y="128607"/>
                    <a:pt x="4862" y="128589"/>
                  </a:cubicBezTo>
                  <a:lnTo>
                    <a:pt x="4862" y="128589"/>
                  </a:lnTo>
                  <a:cubicBezTo>
                    <a:pt x="4988" y="129041"/>
                    <a:pt x="5031" y="129201"/>
                    <a:pt x="5026" y="129201"/>
                  </a:cubicBezTo>
                  <a:cubicBezTo>
                    <a:pt x="5020" y="129201"/>
                    <a:pt x="4947" y="128973"/>
                    <a:pt x="4870" y="128737"/>
                  </a:cubicBezTo>
                  <a:cubicBezTo>
                    <a:pt x="4790" y="128489"/>
                    <a:pt x="4710" y="128234"/>
                    <a:pt x="4701" y="128234"/>
                  </a:cubicBezTo>
                  <a:cubicBezTo>
                    <a:pt x="4695" y="128234"/>
                    <a:pt x="4732" y="128388"/>
                    <a:pt x="4847" y="128820"/>
                  </a:cubicBezTo>
                  <a:cubicBezTo>
                    <a:pt x="5442" y="130642"/>
                    <a:pt x="5859" y="131618"/>
                    <a:pt x="6311" y="132595"/>
                  </a:cubicBezTo>
                  <a:cubicBezTo>
                    <a:pt x="6430" y="132833"/>
                    <a:pt x="6549" y="133071"/>
                    <a:pt x="6680" y="133321"/>
                  </a:cubicBezTo>
                  <a:cubicBezTo>
                    <a:pt x="6811" y="133571"/>
                    <a:pt x="6942" y="133833"/>
                    <a:pt x="7109" y="134107"/>
                  </a:cubicBezTo>
                  <a:cubicBezTo>
                    <a:pt x="7192" y="134250"/>
                    <a:pt x="7275" y="134392"/>
                    <a:pt x="7371" y="134535"/>
                  </a:cubicBezTo>
                  <a:cubicBezTo>
                    <a:pt x="7466" y="134690"/>
                    <a:pt x="7561" y="134845"/>
                    <a:pt x="7668" y="135000"/>
                  </a:cubicBezTo>
                  <a:cubicBezTo>
                    <a:pt x="7775" y="135166"/>
                    <a:pt x="7895" y="135333"/>
                    <a:pt x="8014" y="135512"/>
                  </a:cubicBezTo>
                  <a:cubicBezTo>
                    <a:pt x="8145" y="135678"/>
                    <a:pt x="8276" y="135857"/>
                    <a:pt x="8418" y="136047"/>
                  </a:cubicBezTo>
                  <a:cubicBezTo>
                    <a:pt x="8442" y="136071"/>
                    <a:pt x="8466" y="136107"/>
                    <a:pt x="8490" y="136143"/>
                  </a:cubicBezTo>
                  <a:cubicBezTo>
                    <a:pt x="8514" y="136178"/>
                    <a:pt x="8537" y="136202"/>
                    <a:pt x="8549" y="136226"/>
                  </a:cubicBezTo>
                  <a:cubicBezTo>
                    <a:pt x="8585" y="136274"/>
                    <a:pt x="8597" y="136297"/>
                    <a:pt x="8609" y="136297"/>
                  </a:cubicBezTo>
                  <a:cubicBezTo>
                    <a:pt x="8614" y="136303"/>
                    <a:pt x="8618" y="136305"/>
                    <a:pt x="8620" y="136305"/>
                  </a:cubicBezTo>
                  <a:cubicBezTo>
                    <a:pt x="8627" y="136305"/>
                    <a:pt x="8615" y="136280"/>
                    <a:pt x="8597" y="136262"/>
                  </a:cubicBezTo>
                  <a:cubicBezTo>
                    <a:pt x="8588" y="136233"/>
                    <a:pt x="8576" y="136207"/>
                    <a:pt x="8582" y="136207"/>
                  </a:cubicBezTo>
                  <a:cubicBezTo>
                    <a:pt x="8592" y="136207"/>
                    <a:pt x="8642" y="136268"/>
                    <a:pt x="8799" y="136476"/>
                  </a:cubicBezTo>
                  <a:cubicBezTo>
                    <a:pt x="9609" y="137571"/>
                    <a:pt x="10300" y="138226"/>
                    <a:pt x="10812" y="138714"/>
                  </a:cubicBezTo>
                  <a:cubicBezTo>
                    <a:pt x="10943" y="138845"/>
                    <a:pt x="11062" y="138953"/>
                    <a:pt x="11181" y="139060"/>
                  </a:cubicBezTo>
                  <a:cubicBezTo>
                    <a:pt x="11288" y="139167"/>
                    <a:pt x="11395" y="139250"/>
                    <a:pt x="11502" y="139345"/>
                  </a:cubicBezTo>
                  <a:cubicBezTo>
                    <a:pt x="11693" y="139524"/>
                    <a:pt x="11883" y="139667"/>
                    <a:pt x="12050" y="139810"/>
                  </a:cubicBezTo>
                  <a:cubicBezTo>
                    <a:pt x="12217" y="139965"/>
                    <a:pt x="12383" y="140096"/>
                    <a:pt x="12562" y="140227"/>
                  </a:cubicBezTo>
                  <a:cubicBezTo>
                    <a:pt x="12645" y="140298"/>
                    <a:pt x="12740" y="140369"/>
                    <a:pt x="12836" y="140441"/>
                  </a:cubicBezTo>
                  <a:cubicBezTo>
                    <a:pt x="12931" y="140512"/>
                    <a:pt x="13026" y="140584"/>
                    <a:pt x="13145" y="140655"/>
                  </a:cubicBezTo>
                  <a:cubicBezTo>
                    <a:pt x="13252" y="140739"/>
                    <a:pt x="13371" y="140822"/>
                    <a:pt x="13490" y="140905"/>
                  </a:cubicBezTo>
                  <a:cubicBezTo>
                    <a:pt x="13621" y="140989"/>
                    <a:pt x="13764" y="141084"/>
                    <a:pt x="13919" y="141179"/>
                  </a:cubicBezTo>
                  <a:cubicBezTo>
                    <a:pt x="14217" y="141370"/>
                    <a:pt x="14586" y="141584"/>
                    <a:pt x="15026" y="141822"/>
                  </a:cubicBezTo>
                  <a:cubicBezTo>
                    <a:pt x="15479" y="142060"/>
                    <a:pt x="15812" y="142203"/>
                    <a:pt x="16336" y="142453"/>
                  </a:cubicBezTo>
                  <a:cubicBezTo>
                    <a:pt x="16598" y="142572"/>
                    <a:pt x="16919" y="142715"/>
                    <a:pt x="17324" y="142917"/>
                  </a:cubicBezTo>
                  <a:cubicBezTo>
                    <a:pt x="17527" y="143013"/>
                    <a:pt x="17765" y="143108"/>
                    <a:pt x="18015" y="143215"/>
                  </a:cubicBezTo>
                  <a:cubicBezTo>
                    <a:pt x="18146" y="143275"/>
                    <a:pt x="18289" y="143334"/>
                    <a:pt x="18432" y="143406"/>
                  </a:cubicBezTo>
                  <a:cubicBezTo>
                    <a:pt x="18503" y="143429"/>
                    <a:pt x="18574" y="143465"/>
                    <a:pt x="18658" y="143501"/>
                  </a:cubicBezTo>
                  <a:cubicBezTo>
                    <a:pt x="18729" y="143525"/>
                    <a:pt x="18813" y="143560"/>
                    <a:pt x="18896" y="143596"/>
                  </a:cubicBezTo>
                  <a:cubicBezTo>
                    <a:pt x="18896" y="143596"/>
                    <a:pt x="18670" y="143525"/>
                    <a:pt x="18443" y="143441"/>
                  </a:cubicBezTo>
                  <a:lnTo>
                    <a:pt x="17979" y="143275"/>
                  </a:lnTo>
                  <a:lnTo>
                    <a:pt x="17979" y="143275"/>
                  </a:lnTo>
                  <a:cubicBezTo>
                    <a:pt x="19682" y="144001"/>
                    <a:pt x="20206" y="144120"/>
                    <a:pt x="20729" y="144287"/>
                  </a:cubicBezTo>
                  <a:cubicBezTo>
                    <a:pt x="20860" y="144322"/>
                    <a:pt x="20991" y="144370"/>
                    <a:pt x="21146" y="144418"/>
                  </a:cubicBezTo>
                  <a:cubicBezTo>
                    <a:pt x="21301" y="144465"/>
                    <a:pt x="21480" y="144513"/>
                    <a:pt x="21694" y="144572"/>
                  </a:cubicBezTo>
                  <a:cubicBezTo>
                    <a:pt x="21908" y="144644"/>
                    <a:pt x="22170" y="144715"/>
                    <a:pt x="22480" y="144810"/>
                  </a:cubicBezTo>
                  <a:cubicBezTo>
                    <a:pt x="22813" y="144906"/>
                    <a:pt x="23194" y="145013"/>
                    <a:pt x="23658" y="145132"/>
                  </a:cubicBezTo>
                  <a:cubicBezTo>
                    <a:pt x="23492" y="145096"/>
                    <a:pt x="23230" y="145037"/>
                    <a:pt x="22944" y="144965"/>
                  </a:cubicBezTo>
                  <a:cubicBezTo>
                    <a:pt x="22801" y="144930"/>
                    <a:pt x="22646" y="144894"/>
                    <a:pt x="22504" y="144846"/>
                  </a:cubicBezTo>
                  <a:cubicBezTo>
                    <a:pt x="22361" y="144799"/>
                    <a:pt x="22206" y="144763"/>
                    <a:pt x="22075" y="144715"/>
                  </a:cubicBezTo>
                  <a:cubicBezTo>
                    <a:pt x="21652" y="144596"/>
                    <a:pt x="21321" y="144497"/>
                    <a:pt x="21313" y="144497"/>
                  </a:cubicBezTo>
                  <a:cubicBezTo>
                    <a:pt x="21311" y="144497"/>
                    <a:pt x="21337" y="144506"/>
                    <a:pt x="21396" y="144525"/>
                  </a:cubicBezTo>
                  <a:cubicBezTo>
                    <a:pt x="21992" y="144715"/>
                    <a:pt x="22396" y="144846"/>
                    <a:pt x="22706" y="144930"/>
                  </a:cubicBezTo>
                  <a:cubicBezTo>
                    <a:pt x="23004" y="145001"/>
                    <a:pt x="23206" y="145049"/>
                    <a:pt x="23385" y="145096"/>
                  </a:cubicBezTo>
                  <a:cubicBezTo>
                    <a:pt x="23742" y="145168"/>
                    <a:pt x="24039" y="145239"/>
                    <a:pt x="24980" y="145441"/>
                  </a:cubicBezTo>
                  <a:lnTo>
                    <a:pt x="25349" y="145584"/>
                  </a:lnTo>
                  <a:cubicBezTo>
                    <a:pt x="29207" y="146394"/>
                    <a:pt x="33529" y="146751"/>
                    <a:pt x="37874" y="146763"/>
                  </a:cubicBezTo>
                  <a:cubicBezTo>
                    <a:pt x="37636" y="146775"/>
                    <a:pt x="36886" y="146787"/>
                    <a:pt x="37910" y="146811"/>
                  </a:cubicBezTo>
                  <a:cubicBezTo>
                    <a:pt x="40649" y="146799"/>
                    <a:pt x="43578" y="146680"/>
                    <a:pt x="46459" y="146430"/>
                  </a:cubicBezTo>
                  <a:cubicBezTo>
                    <a:pt x="47185" y="146370"/>
                    <a:pt x="47900" y="146287"/>
                    <a:pt x="48614" y="146215"/>
                  </a:cubicBezTo>
                  <a:cubicBezTo>
                    <a:pt x="48971" y="146180"/>
                    <a:pt x="49328" y="146144"/>
                    <a:pt x="49685" y="146108"/>
                  </a:cubicBezTo>
                  <a:cubicBezTo>
                    <a:pt x="50043" y="146072"/>
                    <a:pt x="50388" y="146025"/>
                    <a:pt x="50745" y="145977"/>
                  </a:cubicBezTo>
                  <a:cubicBezTo>
                    <a:pt x="51448" y="145894"/>
                    <a:pt x="52138" y="145799"/>
                    <a:pt x="52817" y="145715"/>
                  </a:cubicBezTo>
                  <a:cubicBezTo>
                    <a:pt x="53495" y="145620"/>
                    <a:pt x="54162" y="145513"/>
                    <a:pt x="54817" y="145418"/>
                  </a:cubicBezTo>
                  <a:cubicBezTo>
                    <a:pt x="54817" y="145418"/>
                    <a:pt x="55317" y="145334"/>
                    <a:pt x="55805" y="145239"/>
                  </a:cubicBezTo>
                  <a:cubicBezTo>
                    <a:pt x="56305" y="145144"/>
                    <a:pt x="56805" y="145037"/>
                    <a:pt x="56805" y="145037"/>
                  </a:cubicBezTo>
                  <a:cubicBezTo>
                    <a:pt x="57090" y="144992"/>
                    <a:pt x="57355" y="144952"/>
                    <a:pt x="57389" y="144952"/>
                  </a:cubicBezTo>
                  <a:cubicBezTo>
                    <a:pt x="57409" y="144952"/>
                    <a:pt x="57348" y="144966"/>
                    <a:pt x="57163" y="145001"/>
                  </a:cubicBezTo>
                  <a:cubicBezTo>
                    <a:pt x="58019" y="144855"/>
                    <a:pt x="58168" y="144826"/>
                    <a:pt x="58128" y="144826"/>
                  </a:cubicBezTo>
                  <a:cubicBezTo>
                    <a:pt x="58103" y="144826"/>
                    <a:pt x="57997" y="144838"/>
                    <a:pt x="57955" y="144838"/>
                  </a:cubicBezTo>
                  <a:cubicBezTo>
                    <a:pt x="57910" y="144838"/>
                    <a:pt x="57941" y="144824"/>
                    <a:pt x="58234" y="144763"/>
                  </a:cubicBezTo>
                  <a:cubicBezTo>
                    <a:pt x="58930" y="144641"/>
                    <a:pt x="59341" y="144571"/>
                    <a:pt x="59398" y="144571"/>
                  </a:cubicBezTo>
                  <a:cubicBezTo>
                    <a:pt x="59436" y="144571"/>
                    <a:pt x="59321" y="144601"/>
                    <a:pt x="59032" y="144668"/>
                  </a:cubicBezTo>
                  <a:cubicBezTo>
                    <a:pt x="60806" y="144287"/>
                    <a:pt x="63342" y="143751"/>
                    <a:pt x="65890" y="143215"/>
                  </a:cubicBezTo>
                  <a:cubicBezTo>
                    <a:pt x="68450" y="142679"/>
                    <a:pt x="71021" y="142143"/>
                    <a:pt x="72903" y="141786"/>
                  </a:cubicBezTo>
                  <a:lnTo>
                    <a:pt x="72903" y="141786"/>
                  </a:lnTo>
                  <a:lnTo>
                    <a:pt x="72176" y="141953"/>
                  </a:lnTo>
                  <a:cubicBezTo>
                    <a:pt x="72903" y="141798"/>
                    <a:pt x="73474" y="141679"/>
                    <a:pt x="73962" y="141572"/>
                  </a:cubicBezTo>
                  <a:cubicBezTo>
                    <a:pt x="74450" y="141477"/>
                    <a:pt x="74855" y="141381"/>
                    <a:pt x="75248" y="141298"/>
                  </a:cubicBezTo>
                  <a:cubicBezTo>
                    <a:pt x="76046" y="141131"/>
                    <a:pt x="76808" y="140965"/>
                    <a:pt x="78177" y="140727"/>
                  </a:cubicBezTo>
                  <a:lnTo>
                    <a:pt x="78177" y="140727"/>
                  </a:lnTo>
                  <a:lnTo>
                    <a:pt x="77653" y="140834"/>
                  </a:lnTo>
                  <a:cubicBezTo>
                    <a:pt x="79237" y="140536"/>
                    <a:pt x="80868" y="140227"/>
                    <a:pt x="82499" y="139929"/>
                  </a:cubicBezTo>
                  <a:cubicBezTo>
                    <a:pt x="83309" y="139774"/>
                    <a:pt x="84118" y="139619"/>
                    <a:pt x="84928" y="139465"/>
                  </a:cubicBezTo>
                  <a:cubicBezTo>
                    <a:pt x="85738" y="139310"/>
                    <a:pt x="86535" y="139179"/>
                    <a:pt x="87321" y="139048"/>
                  </a:cubicBezTo>
                  <a:cubicBezTo>
                    <a:pt x="90488" y="138500"/>
                    <a:pt x="93465" y="138000"/>
                    <a:pt x="95894" y="137607"/>
                  </a:cubicBezTo>
                  <a:cubicBezTo>
                    <a:pt x="96810" y="137393"/>
                    <a:pt x="102228" y="136667"/>
                    <a:pt x="102621" y="136512"/>
                  </a:cubicBezTo>
                  <a:cubicBezTo>
                    <a:pt x="104442" y="136262"/>
                    <a:pt x="105097" y="136167"/>
                    <a:pt x="105943" y="136059"/>
                  </a:cubicBezTo>
                  <a:cubicBezTo>
                    <a:pt x="106776" y="135928"/>
                    <a:pt x="107800" y="135809"/>
                    <a:pt x="110384" y="135488"/>
                  </a:cubicBezTo>
                  <a:cubicBezTo>
                    <a:pt x="111753" y="135309"/>
                    <a:pt x="112420" y="135154"/>
                    <a:pt x="114122" y="134916"/>
                  </a:cubicBezTo>
                  <a:lnTo>
                    <a:pt x="114170" y="134964"/>
                  </a:lnTo>
                  <a:lnTo>
                    <a:pt x="116468" y="134607"/>
                  </a:lnTo>
                  <a:cubicBezTo>
                    <a:pt x="116468" y="134607"/>
                    <a:pt x="116777" y="134583"/>
                    <a:pt x="117087" y="134547"/>
                  </a:cubicBezTo>
                  <a:cubicBezTo>
                    <a:pt x="117396" y="134535"/>
                    <a:pt x="117706" y="134512"/>
                    <a:pt x="117706" y="134512"/>
                  </a:cubicBezTo>
                  <a:lnTo>
                    <a:pt x="119301" y="134321"/>
                  </a:lnTo>
                  <a:lnTo>
                    <a:pt x="119301" y="134321"/>
                  </a:lnTo>
                  <a:cubicBezTo>
                    <a:pt x="118767" y="134382"/>
                    <a:pt x="118164" y="134434"/>
                    <a:pt x="118050" y="134434"/>
                  </a:cubicBezTo>
                  <a:cubicBezTo>
                    <a:pt x="118029" y="134434"/>
                    <a:pt x="118025" y="134432"/>
                    <a:pt x="118039" y="134428"/>
                  </a:cubicBezTo>
                  <a:cubicBezTo>
                    <a:pt x="119289" y="134273"/>
                    <a:pt x="120813" y="134119"/>
                    <a:pt x="122028" y="133988"/>
                  </a:cubicBezTo>
                  <a:cubicBezTo>
                    <a:pt x="122647" y="133928"/>
                    <a:pt x="123183" y="133881"/>
                    <a:pt x="123564" y="133845"/>
                  </a:cubicBezTo>
                  <a:cubicBezTo>
                    <a:pt x="123877" y="133815"/>
                    <a:pt x="124094" y="133794"/>
                    <a:pt x="124168" y="133794"/>
                  </a:cubicBezTo>
                  <a:cubicBezTo>
                    <a:pt x="124183" y="133794"/>
                    <a:pt x="124193" y="133795"/>
                    <a:pt x="124195" y="133797"/>
                  </a:cubicBezTo>
                  <a:cubicBezTo>
                    <a:pt x="124195" y="133797"/>
                    <a:pt x="125671" y="133619"/>
                    <a:pt x="127148" y="133452"/>
                  </a:cubicBezTo>
                  <a:cubicBezTo>
                    <a:pt x="128636" y="133309"/>
                    <a:pt x="130112" y="133166"/>
                    <a:pt x="130112" y="133166"/>
                  </a:cubicBezTo>
                  <a:lnTo>
                    <a:pt x="130112" y="133166"/>
                  </a:lnTo>
                  <a:cubicBezTo>
                    <a:pt x="129981" y="133202"/>
                    <a:pt x="128993" y="133285"/>
                    <a:pt x="128207" y="133369"/>
                  </a:cubicBezTo>
                  <a:cubicBezTo>
                    <a:pt x="129596" y="133227"/>
                    <a:pt x="129875" y="133210"/>
                    <a:pt x="129999" y="133210"/>
                  </a:cubicBezTo>
                  <a:cubicBezTo>
                    <a:pt x="130038" y="133210"/>
                    <a:pt x="130062" y="133212"/>
                    <a:pt x="130100" y="133212"/>
                  </a:cubicBezTo>
                  <a:cubicBezTo>
                    <a:pt x="130216" y="133212"/>
                    <a:pt x="130465" y="133196"/>
                    <a:pt x="131684" y="133071"/>
                  </a:cubicBezTo>
                  <a:lnTo>
                    <a:pt x="131684" y="133071"/>
                  </a:lnTo>
                  <a:cubicBezTo>
                    <a:pt x="131628" y="133074"/>
                    <a:pt x="131593" y="133076"/>
                    <a:pt x="131572" y="133076"/>
                  </a:cubicBezTo>
                  <a:cubicBezTo>
                    <a:pt x="131448" y="133076"/>
                    <a:pt x="131895" y="133022"/>
                    <a:pt x="131946" y="133011"/>
                  </a:cubicBezTo>
                  <a:cubicBezTo>
                    <a:pt x="133398" y="132916"/>
                    <a:pt x="136684" y="132583"/>
                    <a:pt x="139125" y="132440"/>
                  </a:cubicBezTo>
                  <a:lnTo>
                    <a:pt x="139125" y="132440"/>
                  </a:lnTo>
                  <a:lnTo>
                    <a:pt x="138649" y="132511"/>
                  </a:lnTo>
                  <a:cubicBezTo>
                    <a:pt x="140852" y="132368"/>
                    <a:pt x="143173" y="132214"/>
                    <a:pt x="145555" y="132059"/>
                  </a:cubicBezTo>
                  <a:cubicBezTo>
                    <a:pt x="145709" y="132047"/>
                    <a:pt x="145852" y="132035"/>
                    <a:pt x="145995" y="132023"/>
                  </a:cubicBezTo>
                  <a:lnTo>
                    <a:pt x="146436" y="132047"/>
                  </a:lnTo>
                  <a:cubicBezTo>
                    <a:pt x="146733" y="132059"/>
                    <a:pt x="147031" y="132071"/>
                    <a:pt x="147341" y="132095"/>
                  </a:cubicBezTo>
                  <a:cubicBezTo>
                    <a:pt x="147936" y="132142"/>
                    <a:pt x="148543" y="132202"/>
                    <a:pt x="149138" y="132273"/>
                  </a:cubicBezTo>
                  <a:cubicBezTo>
                    <a:pt x="150353" y="132428"/>
                    <a:pt x="151567" y="132618"/>
                    <a:pt x="152770" y="132880"/>
                  </a:cubicBezTo>
                  <a:cubicBezTo>
                    <a:pt x="151913" y="132690"/>
                    <a:pt x="151567" y="132618"/>
                    <a:pt x="151639" y="132618"/>
                  </a:cubicBezTo>
                  <a:cubicBezTo>
                    <a:pt x="151643" y="132618"/>
                    <a:pt x="151649" y="132617"/>
                    <a:pt x="151658" y="132617"/>
                  </a:cubicBezTo>
                  <a:cubicBezTo>
                    <a:pt x="151766" y="132617"/>
                    <a:pt x="152213" y="132688"/>
                    <a:pt x="152865" y="132821"/>
                  </a:cubicBezTo>
                  <a:lnTo>
                    <a:pt x="153425" y="132999"/>
                  </a:lnTo>
                  <a:cubicBezTo>
                    <a:pt x="153563" y="133026"/>
                    <a:pt x="153626" y="133037"/>
                    <a:pt x="153640" y="133037"/>
                  </a:cubicBezTo>
                  <a:cubicBezTo>
                    <a:pt x="153690" y="133037"/>
                    <a:pt x="153045" y="132887"/>
                    <a:pt x="153088" y="132887"/>
                  </a:cubicBezTo>
                  <a:cubicBezTo>
                    <a:pt x="153109" y="132887"/>
                    <a:pt x="153299" y="132924"/>
                    <a:pt x="153829" y="133035"/>
                  </a:cubicBezTo>
                  <a:cubicBezTo>
                    <a:pt x="154722" y="133261"/>
                    <a:pt x="155020" y="133369"/>
                    <a:pt x="154961" y="133369"/>
                  </a:cubicBezTo>
                  <a:cubicBezTo>
                    <a:pt x="154913" y="133369"/>
                    <a:pt x="154508" y="133273"/>
                    <a:pt x="153984" y="133154"/>
                  </a:cubicBezTo>
                  <a:lnTo>
                    <a:pt x="153984" y="133154"/>
                  </a:lnTo>
                  <a:cubicBezTo>
                    <a:pt x="153985" y="133154"/>
                    <a:pt x="154532" y="133285"/>
                    <a:pt x="155068" y="133428"/>
                  </a:cubicBezTo>
                  <a:cubicBezTo>
                    <a:pt x="155615" y="133571"/>
                    <a:pt x="156151" y="133738"/>
                    <a:pt x="156151" y="133738"/>
                  </a:cubicBezTo>
                  <a:cubicBezTo>
                    <a:pt x="156168" y="133744"/>
                    <a:pt x="156172" y="133747"/>
                    <a:pt x="156167" y="133747"/>
                  </a:cubicBezTo>
                  <a:cubicBezTo>
                    <a:pt x="156136" y="133747"/>
                    <a:pt x="155750" y="133639"/>
                    <a:pt x="155627" y="133619"/>
                  </a:cubicBezTo>
                  <a:lnTo>
                    <a:pt x="155627" y="133619"/>
                  </a:lnTo>
                  <a:cubicBezTo>
                    <a:pt x="156068" y="133738"/>
                    <a:pt x="156997" y="134035"/>
                    <a:pt x="157937" y="134404"/>
                  </a:cubicBezTo>
                  <a:cubicBezTo>
                    <a:pt x="158890" y="134762"/>
                    <a:pt x="159854" y="135202"/>
                    <a:pt x="160461" y="135464"/>
                  </a:cubicBezTo>
                  <a:lnTo>
                    <a:pt x="160568" y="135535"/>
                  </a:lnTo>
                  <a:cubicBezTo>
                    <a:pt x="161676" y="136071"/>
                    <a:pt x="162592" y="136607"/>
                    <a:pt x="163390" y="137131"/>
                  </a:cubicBezTo>
                  <a:cubicBezTo>
                    <a:pt x="164200" y="137655"/>
                    <a:pt x="164890" y="138179"/>
                    <a:pt x="165521" y="138714"/>
                  </a:cubicBezTo>
                  <a:cubicBezTo>
                    <a:pt x="166152" y="139250"/>
                    <a:pt x="166736" y="139810"/>
                    <a:pt x="167307" y="140441"/>
                  </a:cubicBezTo>
                  <a:cubicBezTo>
                    <a:pt x="167879" y="141060"/>
                    <a:pt x="168438" y="141751"/>
                    <a:pt x="168986" y="142584"/>
                  </a:cubicBezTo>
                  <a:cubicBezTo>
                    <a:pt x="169010" y="142596"/>
                    <a:pt x="169069" y="142679"/>
                    <a:pt x="169177" y="142834"/>
                  </a:cubicBezTo>
                  <a:cubicBezTo>
                    <a:pt x="169272" y="142977"/>
                    <a:pt x="169403" y="143179"/>
                    <a:pt x="169546" y="143417"/>
                  </a:cubicBezTo>
                  <a:cubicBezTo>
                    <a:pt x="169831" y="143882"/>
                    <a:pt x="170141" y="144489"/>
                    <a:pt x="170403" y="145025"/>
                  </a:cubicBezTo>
                  <a:cubicBezTo>
                    <a:pt x="170998" y="146370"/>
                    <a:pt x="171463" y="147870"/>
                    <a:pt x="171725" y="149466"/>
                  </a:cubicBezTo>
                  <a:cubicBezTo>
                    <a:pt x="171748" y="149573"/>
                    <a:pt x="171760" y="149668"/>
                    <a:pt x="171784" y="149775"/>
                  </a:cubicBezTo>
                  <a:lnTo>
                    <a:pt x="171808" y="149918"/>
                  </a:lnTo>
                  <a:lnTo>
                    <a:pt x="171820" y="150073"/>
                  </a:lnTo>
                  <a:cubicBezTo>
                    <a:pt x="171844" y="150275"/>
                    <a:pt x="171867" y="150490"/>
                    <a:pt x="171891" y="150692"/>
                  </a:cubicBezTo>
                  <a:cubicBezTo>
                    <a:pt x="171951" y="151109"/>
                    <a:pt x="172010" y="151537"/>
                    <a:pt x="172094" y="151966"/>
                  </a:cubicBezTo>
                  <a:lnTo>
                    <a:pt x="172129" y="152121"/>
                  </a:lnTo>
                  <a:lnTo>
                    <a:pt x="172153" y="152216"/>
                  </a:lnTo>
                  <a:cubicBezTo>
                    <a:pt x="172153" y="152264"/>
                    <a:pt x="172165" y="152311"/>
                    <a:pt x="172189" y="152347"/>
                  </a:cubicBezTo>
                  <a:cubicBezTo>
                    <a:pt x="172237" y="152526"/>
                    <a:pt x="172308" y="152692"/>
                    <a:pt x="172391" y="152764"/>
                  </a:cubicBezTo>
                  <a:cubicBezTo>
                    <a:pt x="172415" y="152776"/>
                    <a:pt x="172439" y="152788"/>
                    <a:pt x="172463" y="152800"/>
                  </a:cubicBezTo>
                  <a:cubicBezTo>
                    <a:pt x="172475" y="152811"/>
                    <a:pt x="172487" y="152811"/>
                    <a:pt x="172498" y="152823"/>
                  </a:cubicBezTo>
                  <a:cubicBezTo>
                    <a:pt x="172514" y="152823"/>
                    <a:pt x="172525" y="152829"/>
                    <a:pt x="172537" y="152829"/>
                  </a:cubicBezTo>
                  <a:cubicBezTo>
                    <a:pt x="172543" y="152829"/>
                    <a:pt x="172550" y="152827"/>
                    <a:pt x="172558" y="152823"/>
                  </a:cubicBezTo>
                  <a:cubicBezTo>
                    <a:pt x="172618" y="152800"/>
                    <a:pt x="172653" y="152788"/>
                    <a:pt x="172701" y="152740"/>
                  </a:cubicBezTo>
                  <a:cubicBezTo>
                    <a:pt x="172784" y="152657"/>
                    <a:pt x="172856" y="152478"/>
                    <a:pt x="172915" y="152299"/>
                  </a:cubicBezTo>
                  <a:cubicBezTo>
                    <a:pt x="172951" y="152192"/>
                    <a:pt x="172963" y="152157"/>
                    <a:pt x="172975" y="152109"/>
                  </a:cubicBezTo>
                  <a:lnTo>
                    <a:pt x="173022" y="151942"/>
                  </a:lnTo>
                  <a:cubicBezTo>
                    <a:pt x="173046" y="151835"/>
                    <a:pt x="173082" y="151728"/>
                    <a:pt x="173106" y="151621"/>
                  </a:cubicBezTo>
                  <a:cubicBezTo>
                    <a:pt x="173165" y="151406"/>
                    <a:pt x="173213" y="151180"/>
                    <a:pt x="173260" y="150966"/>
                  </a:cubicBezTo>
                  <a:cubicBezTo>
                    <a:pt x="173320" y="150656"/>
                    <a:pt x="173368" y="150406"/>
                    <a:pt x="173403" y="150216"/>
                  </a:cubicBezTo>
                  <a:cubicBezTo>
                    <a:pt x="173415" y="150121"/>
                    <a:pt x="173427" y="150037"/>
                    <a:pt x="173451" y="149966"/>
                  </a:cubicBezTo>
                  <a:cubicBezTo>
                    <a:pt x="173463" y="149906"/>
                    <a:pt x="173475" y="149847"/>
                    <a:pt x="173487" y="149799"/>
                  </a:cubicBezTo>
                  <a:cubicBezTo>
                    <a:pt x="173522" y="149609"/>
                    <a:pt x="173534" y="149549"/>
                    <a:pt x="173534" y="149549"/>
                  </a:cubicBezTo>
                  <a:cubicBezTo>
                    <a:pt x="173534" y="149549"/>
                    <a:pt x="173533" y="149548"/>
                    <a:pt x="173533" y="149548"/>
                  </a:cubicBezTo>
                  <a:cubicBezTo>
                    <a:pt x="173528" y="149548"/>
                    <a:pt x="173521" y="149561"/>
                    <a:pt x="173518" y="149561"/>
                  </a:cubicBezTo>
                  <a:cubicBezTo>
                    <a:pt x="173511" y="149561"/>
                    <a:pt x="173520" y="149504"/>
                    <a:pt x="173606" y="149144"/>
                  </a:cubicBezTo>
                  <a:cubicBezTo>
                    <a:pt x="173653" y="149061"/>
                    <a:pt x="173927" y="148168"/>
                    <a:pt x="174177" y="147537"/>
                  </a:cubicBezTo>
                  <a:cubicBezTo>
                    <a:pt x="174296" y="147227"/>
                    <a:pt x="174392" y="146965"/>
                    <a:pt x="174427" y="146894"/>
                  </a:cubicBezTo>
                  <a:cubicBezTo>
                    <a:pt x="174434" y="146881"/>
                    <a:pt x="174437" y="146875"/>
                    <a:pt x="174438" y="146875"/>
                  </a:cubicBezTo>
                  <a:lnTo>
                    <a:pt x="174438" y="146875"/>
                  </a:lnTo>
                  <a:cubicBezTo>
                    <a:pt x="174443" y="146875"/>
                    <a:pt x="174388" y="147018"/>
                    <a:pt x="174261" y="147370"/>
                  </a:cubicBezTo>
                  <a:cubicBezTo>
                    <a:pt x="174642" y="146370"/>
                    <a:pt x="174987" y="145572"/>
                    <a:pt x="175332" y="144858"/>
                  </a:cubicBezTo>
                  <a:cubicBezTo>
                    <a:pt x="175677" y="144144"/>
                    <a:pt x="176023" y="143525"/>
                    <a:pt x="176404" y="142870"/>
                  </a:cubicBezTo>
                  <a:cubicBezTo>
                    <a:pt x="176594" y="142548"/>
                    <a:pt x="176785" y="142215"/>
                    <a:pt x="177011" y="141882"/>
                  </a:cubicBezTo>
                  <a:cubicBezTo>
                    <a:pt x="177118" y="141703"/>
                    <a:pt x="177237" y="141536"/>
                    <a:pt x="177356" y="141358"/>
                  </a:cubicBezTo>
                  <a:cubicBezTo>
                    <a:pt x="177487" y="141179"/>
                    <a:pt x="177606" y="140989"/>
                    <a:pt x="177749" y="140798"/>
                  </a:cubicBezTo>
                  <a:cubicBezTo>
                    <a:pt x="178297" y="140048"/>
                    <a:pt x="178964" y="139191"/>
                    <a:pt x="179892" y="138214"/>
                  </a:cubicBezTo>
                  <a:lnTo>
                    <a:pt x="179892" y="138214"/>
                  </a:lnTo>
                  <a:cubicBezTo>
                    <a:pt x="179785" y="138310"/>
                    <a:pt x="179678" y="138417"/>
                    <a:pt x="179583" y="138524"/>
                  </a:cubicBezTo>
                  <a:cubicBezTo>
                    <a:pt x="179487" y="138619"/>
                    <a:pt x="179404" y="138714"/>
                    <a:pt x="179333" y="138786"/>
                  </a:cubicBezTo>
                  <a:cubicBezTo>
                    <a:pt x="179255" y="138871"/>
                    <a:pt x="179202" y="138922"/>
                    <a:pt x="179195" y="138922"/>
                  </a:cubicBezTo>
                  <a:cubicBezTo>
                    <a:pt x="179190" y="138922"/>
                    <a:pt x="179206" y="138898"/>
                    <a:pt x="179249" y="138845"/>
                  </a:cubicBezTo>
                  <a:cubicBezTo>
                    <a:pt x="179843" y="138151"/>
                    <a:pt x="180711" y="137372"/>
                    <a:pt x="180742" y="137372"/>
                  </a:cubicBezTo>
                  <a:lnTo>
                    <a:pt x="180742" y="137372"/>
                  </a:lnTo>
                  <a:cubicBezTo>
                    <a:pt x="180743" y="137372"/>
                    <a:pt x="180743" y="137372"/>
                    <a:pt x="180743" y="137373"/>
                  </a:cubicBezTo>
                  <a:lnTo>
                    <a:pt x="180743" y="137373"/>
                  </a:lnTo>
                  <a:cubicBezTo>
                    <a:pt x="181785" y="136392"/>
                    <a:pt x="183013" y="135450"/>
                    <a:pt x="184357" y="134666"/>
                  </a:cubicBezTo>
                  <a:cubicBezTo>
                    <a:pt x="185798" y="133821"/>
                    <a:pt x="187381" y="133154"/>
                    <a:pt x="188977" y="132690"/>
                  </a:cubicBezTo>
                  <a:lnTo>
                    <a:pt x="189274" y="132595"/>
                  </a:lnTo>
                  <a:lnTo>
                    <a:pt x="189429" y="132559"/>
                  </a:lnTo>
                  <a:lnTo>
                    <a:pt x="189572" y="132523"/>
                  </a:lnTo>
                  <a:cubicBezTo>
                    <a:pt x="189774" y="132476"/>
                    <a:pt x="189977" y="132428"/>
                    <a:pt x="190179" y="132380"/>
                  </a:cubicBezTo>
                  <a:lnTo>
                    <a:pt x="190477" y="132309"/>
                  </a:lnTo>
                  <a:lnTo>
                    <a:pt x="190620" y="132273"/>
                  </a:lnTo>
                  <a:lnTo>
                    <a:pt x="190703" y="132249"/>
                  </a:lnTo>
                  <a:lnTo>
                    <a:pt x="190763" y="132249"/>
                  </a:lnTo>
                  <a:lnTo>
                    <a:pt x="190810" y="132237"/>
                  </a:lnTo>
                  <a:lnTo>
                    <a:pt x="190882" y="132237"/>
                  </a:lnTo>
                  <a:lnTo>
                    <a:pt x="191036" y="132249"/>
                  </a:lnTo>
                  <a:lnTo>
                    <a:pt x="191346" y="132249"/>
                  </a:lnTo>
                  <a:cubicBezTo>
                    <a:pt x="192156" y="132261"/>
                    <a:pt x="192941" y="132273"/>
                    <a:pt x="193703" y="132285"/>
                  </a:cubicBezTo>
                  <a:cubicBezTo>
                    <a:pt x="193927" y="132289"/>
                    <a:pt x="194148" y="132290"/>
                    <a:pt x="194366" y="132290"/>
                  </a:cubicBezTo>
                  <a:cubicBezTo>
                    <a:pt x="194894" y="132290"/>
                    <a:pt x="195406" y="132282"/>
                    <a:pt x="195894" y="132273"/>
                  </a:cubicBezTo>
                  <a:cubicBezTo>
                    <a:pt x="196240" y="132273"/>
                    <a:pt x="196585" y="132261"/>
                    <a:pt x="196906" y="132261"/>
                  </a:cubicBezTo>
                  <a:cubicBezTo>
                    <a:pt x="197228" y="132249"/>
                    <a:pt x="197549" y="132237"/>
                    <a:pt x="197847" y="132226"/>
                  </a:cubicBezTo>
                  <a:lnTo>
                    <a:pt x="197847" y="132226"/>
                  </a:lnTo>
                  <a:lnTo>
                    <a:pt x="197573" y="132237"/>
                  </a:lnTo>
                  <a:cubicBezTo>
                    <a:pt x="197573" y="132237"/>
                    <a:pt x="197894" y="132226"/>
                    <a:pt x="198359" y="132202"/>
                  </a:cubicBezTo>
                  <a:cubicBezTo>
                    <a:pt x="198597" y="132202"/>
                    <a:pt x="198871" y="132190"/>
                    <a:pt x="199168" y="132178"/>
                  </a:cubicBezTo>
                  <a:cubicBezTo>
                    <a:pt x="199466" y="132154"/>
                    <a:pt x="199776" y="132142"/>
                    <a:pt x="200085" y="132118"/>
                  </a:cubicBezTo>
                  <a:cubicBezTo>
                    <a:pt x="200716" y="132083"/>
                    <a:pt x="201347" y="132047"/>
                    <a:pt x="201812" y="132011"/>
                  </a:cubicBezTo>
                  <a:cubicBezTo>
                    <a:pt x="202288" y="131964"/>
                    <a:pt x="202597" y="131940"/>
                    <a:pt x="202597" y="131940"/>
                  </a:cubicBezTo>
                  <a:cubicBezTo>
                    <a:pt x="202883" y="131916"/>
                    <a:pt x="203086" y="131904"/>
                    <a:pt x="203205" y="131892"/>
                  </a:cubicBezTo>
                  <a:cubicBezTo>
                    <a:pt x="203264" y="131892"/>
                    <a:pt x="203312" y="131892"/>
                    <a:pt x="203336" y="131880"/>
                  </a:cubicBezTo>
                  <a:lnTo>
                    <a:pt x="203383" y="131880"/>
                  </a:lnTo>
                  <a:cubicBezTo>
                    <a:pt x="203383" y="131880"/>
                    <a:pt x="203336" y="131892"/>
                    <a:pt x="203264" y="131904"/>
                  </a:cubicBezTo>
                  <a:cubicBezTo>
                    <a:pt x="203193" y="131916"/>
                    <a:pt x="203098" y="131916"/>
                    <a:pt x="202990" y="131928"/>
                  </a:cubicBezTo>
                  <a:cubicBezTo>
                    <a:pt x="202713" y="131960"/>
                    <a:pt x="202398" y="131991"/>
                    <a:pt x="202473" y="131991"/>
                  </a:cubicBezTo>
                  <a:cubicBezTo>
                    <a:pt x="202510" y="131991"/>
                    <a:pt x="202645" y="131983"/>
                    <a:pt x="202931" y="131964"/>
                  </a:cubicBezTo>
                  <a:cubicBezTo>
                    <a:pt x="205634" y="131702"/>
                    <a:pt x="207753" y="131368"/>
                    <a:pt x="209729" y="130892"/>
                  </a:cubicBezTo>
                  <a:cubicBezTo>
                    <a:pt x="210229" y="130773"/>
                    <a:pt x="210706" y="130630"/>
                    <a:pt x="211194" y="130511"/>
                  </a:cubicBezTo>
                  <a:cubicBezTo>
                    <a:pt x="211670" y="130356"/>
                    <a:pt x="212146" y="130190"/>
                    <a:pt x="212623" y="130035"/>
                  </a:cubicBezTo>
                  <a:cubicBezTo>
                    <a:pt x="213563" y="129654"/>
                    <a:pt x="214528" y="129249"/>
                    <a:pt x="215492" y="128654"/>
                  </a:cubicBezTo>
                  <a:cubicBezTo>
                    <a:pt x="215587" y="128594"/>
                    <a:pt x="215682" y="128547"/>
                    <a:pt x="215790" y="128487"/>
                  </a:cubicBezTo>
                  <a:cubicBezTo>
                    <a:pt x="215837" y="128451"/>
                    <a:pt x="215897" y="128427"/>
                    <a:pt x="215944" y="128392"/>
                  </a:cubicBezTo>
                  <a:cubicBezTo>
                    <a:pt x="216004" y="128368"/>
                    <a:pt x="216052" y="128332"/>
                    <a:pt x="216111" y="128297"/>
                  </a:cubicBezTo>
                  <a:cubicBezTo>
                    <a:pt x="216325" y="128142"/>
                    <a:pt x="216552" y="127987"/>
                    <a:pt x="216790" y="127820"/>
                  </a:cubicBezTo>
                  <a:cubicBezTo>
                    <a:pt x="216921" y="127749"/>
                    <a:pt x="217028" y="127642"/>
                    <a:pt x="217159" y="127546"/>
                  </a:cubicBezTo>
                  <a:cubicBezTo>
                    <a:pt x="217278" y="127451"/>
                    <a:pt x="217397" y="127356"/>
                    <a:pt x="217528" y="127249"/>
                  </a:cubicBezTo>
                  <a:cubicBezTo>
                    <a:pt x="217790" y="127046"/>
                    <a:pt x="218016" y="126808"/>
                    <a:pt x="218266" y="126558"/>
                  </a:cubicBezTo>
                  <a:cubicBezTo>
                    <a:pt x="218778" y="126082"/>
                    <a:pt x="219266" y="125499"/>
                    <a:pt x="219707" y="124856"/>
                  </a:cubicBezTo>
                  <a:cubicBezTo>
                    <a:pt x="220159" y="124225"/>
                    <a:pt x="220564" y="123522"/>
                    <a:pt x="220897" y="122772"/>
                  </a:cubicBezTo>
                  <a:cubicBezTo>
                    <a:pt x="221564" y="121284"/>
                    <a:pt x="221969" y="119653"/>
                    <a:pt x="222159" y="118117"/>
                  </a:cubicBezTo>
                  <a:cubicBezTo>
                    <a:pt x="222183" y="117926"/>
                    <a:pt x="222207" y="117736"/>
                    <a:pt x="222231" y="117545"/>
                  </a:cubicBezTo>
                  <a:cubicBezTo>
                    <a:pt x="222255" y="117355"/>
                    <a:pt x="222267" y="117164"/>
                    <a:pt x="222278" y="116986"/>
                  </a:cubicBezTo>
                  <a:cubicBezTo>
                    <a:pt x="222326" y="116616"/>
                    <a:pt x="222326" y="116247"/>
                    <a:pt x="222350" y="115902"/>
                  </a:cubicBezTo>
                  <a:cubicBezTo>
                    <a:pt x="222374" y="115557"/>
                    <a:pt x="222374" y="115212"/>
                    <a:pt x="222386" y="114890"/>
                  </a:cubicBezTo>
                  <a:cubicBezTo>
                    <a:pt x="222374" y="114569"/>
                    <a:pt x="222362" y="114259"/>
                    <a:pt x="222362" y="113961"/>
                  </a:cubicBezTo>
                  <a:lnTo>
                    <a:pt x="222338" y="114235"/>
                  </a:lnTo>
                  <a:cubicBezTo>
                    <a:pt x="222326" y="113938"/>
                    <a:pt x="222314" y="113688"/>
                    <a:pt x="222302" y="113485"/>
                  </a:cubicBezTo>
                  <a:cubicBezTo>
                    <a:pt x="222290" y="113271"/>
                    <a:pt x="222278" y="113104"/>
                    <a:pt x="222278" y="112937"/>
                  </a:cubicBezTo>
                  <a:cubicBezTo>
                    <a:pt x="222255" y="112616"/>
                    <a:pt x="222243" y="112330"/>
                    <a:pt x="222219" y="111878"/>
                  </a:cubicBezTo>
                  <a:lnTo>
                    <a:pt x="222219" y="111878"/>
                  </a:lnTo>
                  <a:cubicBezTo>
                    <a:pt x="222210" y="111978"/>
                    <a:pt x="222256" y="112691"/>
                    <a:pt x="222247" y="112691"/>
                  </a:cubicBezTo>
                  <a:cubicBezTo>
                    <a:pt x="222244" y="112691"/>
                    <a:pt x="222236" y="112623"/>
                    <a:pt x="222219" y="112449"/>
                  </a:cubicBezTo>
                  <a:cubicBezTo>
                    <a:pt x="221814" y="107353"/>
                    <a:pt x="221374" y="102115"/>
                    <a:pt x="221064" y="96816"/>
                  </a:cubicBezTo>
                  <a:cubicBezTo>
                    <a:pt x="220897" y="94173"/>
                    <a:pt x="220719" y="91530"/>
                    <a:pt x="220576" y="88887"/>
                  </a:cubicBezTo>
                  <a:cubicBezTo>
                    <a:pt x="220421" y="86232"/>
                    <a:pt x="220278" y="83601"/>
                    <a:pt x="220135" y="80993"/>
                  </a:cubicBezTo>
                  <a:cubicBezTo>
                    <a:pt x="220016" y="79076"/>
                    <a:pt x="219957" y="78540"/>
                    <a:pt x="219885" y="77874"/>
                  </a:cubicBezTo>
                  <a:cubicBezTo>
                    <a:pt x="219814" y="77207"/>
                    <a:pt x="219754" y="76421"/>
                    <a:pt x="219659" y="74004"/>
                  </a:cubicBezTo>
                  <a:lnTo>
                    <a:pt x="219659" y="74004"/>
                  </a:lnTo>
                  <a:lnTo>
                    <a:pt x="219778" y="75373"/>
                  </a:lnTo>
                  <a:cubicBezTo>
                    <a:pt x="219540" y="71516"/>
                    <a:pt x="219338" y="67575"/>
                    <a:pt x="219135" y="63658"/>
                  </a:cubicBezTo>
                  <a:cubicBezTo>
                    <a:pt x="218933" y="59729"/>
                    <a:pt x="218754" y="55835"/>
                    <a:pt x="218552" y="52049"/>
                  </a:cubicBezTo>
                  <a:lnTo>
                    <a:pt x="218552" y="52049"/>
                  </a:lnTo>
                  <a:cubicBezTo>
                    <a:pt x="218588" y="52501"/>
                    <a:pt x="218599" y="52513"/>
                    <a:pt x="218635" y="53252"/>
                  </a:cubicBezTo>
                  <a:cubicBezTo>
                    <a:pt x="218611" y="52454"/>
                    <a:pt x="218540" y="50977"/>
                    <a:pt x="218480" y="49704"/>
                  </a:cubicBezTo>
                  <a:cubicBezTo>
                    <a:pt x="218445" y="49061"/>
                    <a:pt x="218421" y="48477"/>
                    <a:pt x="218397" y="48037"/>
                  </a:cubicBezTo>
                  <a:cubicBezTo>
                    <a:pt x="218385" y="47822"/>
                    <a:pt x="218373" y="47644"/>
                    <a:pt x="218361" y="47525"/>
                  </a:cubicBezTo>
                  <a:cubicBezTo>
                    <a:pt x="218349" y="47406"/>
                    <a:pt x="218349" y="47334"/>
                    <a:pt x="218338" y="47334"/>
                  </a:cubicBezTo>
                  <a:cubicBezTo>
                    <a:pt x="218302" y="46155"/>
                    <a:pt x="218361" y="47060"/>
                    <a:pt x="218338" y="46334"/>
                  </a:cubicBezTo>
                  <a:cubicBezTo>
                    <a:pt x="218302" y="44728"/>
                    <a:pt x="218135" y="42314"/>
                    <a:pt x="218135" y="41467"/>
                  </a:cubicBezTo>
                  <a:lnTo>
                    <a:pt x="218135" y="41467"/>
                  </a:lnTo>
                  <a:cubicBezTo>
                    <a:pt x="218148" y="41768"/>
                    <a:pt x="218161" y="42026"/>
                    <a:pt x="218171" y="42203"/>
                  </a:cubicBezTo>
                  <a:cubicBezTo>
                    <a:pt x="218160" y="41947"/>
                    <a:pt x="218140" y="41443"/>
                    <a:pt x="218136" y="41443"/>
                  </a:cubicBezTo>
                  <a:cubicBezTo>
                    <a:pt x="218135" y="41443"/>
                    <a:pt x="218135" y="41449"/>
                    <a:pt x="218135" y="41464"/>
                  </a:cubicBezTo>
                  <a:cubicBezTo>
                    <a:pt x="218135" y="41465"/>
                    <a:pt x="218135" y="41466"/>
                    <a:pt x="218135" y="41467"/>
                  </a:cubicBezTo>
                  <a:lnTo>
                    <a:pt x="218135" y="41467"/>
                  </a:lnTo>
                  <a:cubicBezTo>
                    <a:pt x="218079" y="40204"/>
                    <a:pt x="218005" y="38180"/>
                    <a:pt x="217985" y="38180"/>
                  </a:cubicBezTo>
                  <a:cubicBezTo>
                    <a:pt x="217982" y="38180"/>
                    <a:pt x="217980" y="38231"/>
                    <a:pt x="217980" y="38345"/>
                  </a:cubicBezTo>
                  <a:cubicBezTo>
                    <a:pt x="217897" y="35511"/>
                    <a:pt x="217778" y="32928"/>
                    <a:pt x="217730" y="30665"/>
                  </a:cubicBezTo>
                  <a:cubicBezTo>
                    <a:pt x="217683" y="29927"/>
                    <a:pt x="217635" y="28713"/>
                    <a:pt x="217623" y="27617"/>
                  </a:cubicBezTo>
                  <a:cubicBezTo>
                    <a:pt x="217611" y="26534"/>
                    <a:pt x="217599" y="25570"/>
                    <a:pt x="217564" y="25343"/>
                  </a:cubicBezTo>
                  <a:lnTo>
                    <a:pt x="217564" y="25343"/>
                  </a:lnTo>
                  <a:cubicBezTo>
                    <a:pt x="217565" y="25347"/>
                    <a:pt x="217566" y="25349"/>
                    <a:pt x="217567" y="25349"/>
                  </a:cubicBezTo>
                  <a:cubicBezTo>
                    <a:pt x="217598" y="25349"/>
                    <a:pt x="217587" y="24146"/>
                    <a:pt x="217564" y="22700"/>
                  </a:cubicBezTo>
                  <a:cubicBezTo>
                    <a:pt x="217552" y="21962"/>
                    <a:pt x="217540" y="21152"/>
                    <a:pt x="217516" y="20414"/>
                  </a:cubicBezTo>
                  <a:cubicBezTo>
                    <a:pt x="217516" y="20224"/>
                    <a:pt x="217504" y="20045"/>
                    <a:pt x="217504" y="19878"/>
                  </a:cubicBezTo>
                  <a:cubicBezTo>
                    <a:pt x="217492" y="19700"/>
                    <a:pt x="217468" y="19533"/>
                    <a:pt x="217456" y="19378"/>
                  </a:cubicBezTo>
                  <a:cubicBezTo>
                    <a:pt x="217445" y="19057"/>
                    <a:pt x="217421" y="18783"/>
                    <a:pt x="217385" y="18557"/>
                  </a:cubicBezTo>
                  <a:lnTo>
                    <a:pt x="217385" y="18557"/>
                  </a:lnTo>
                  <a:cubicBezTo>
                    <a:pt x="217397" y="18631"/>
                    <a:pt x="217403" y="18663"/>
                    <a:pt x="217405" y="18663"/>
                  </a:cubicBezTo>
                  <a:cubicBezTo>
                    <a:pt x="217409" y="18663"/>
                    <a:pt x="217376" y="18378"/>
                    <a:pt x="217349" y="18092"/>
                  </a:cubicBezTo>
                  <a:cubicBezTo>
                    <a:pt x="217337" y="17997"/>
                    <a:pt x="217325" y="17902"/>
                    <a:pt x="217325" y="17819"/>
                  </a:cubicBezTo>
                  <a:cubicBezTo>
                    <a:pt x="217314" y="17735"/>
                    <a:pt x="217302" y="17664"/>
                    <a:pt x="217290" y="17616"/>
                  </a:cubicBezTo>
                  <a:cubicBezTo>
                    <a:pt x="217285" y="17576"/>
                    <a:pt x="217284" y="17553"/>
                    <a:pt x="217287" y="17553"/>
                  </a:cubicBezTo>
                  <a:lnTo>
                    <a:pt x="217287" y="17553"/>
                  </a:lnTo>
                  <a:cubicBezTo>
                    <a:pt x="217292" y="17553"/>
                    <a:pt x="217305" y="17596"/>
                    <a:pt x="217325" y="17700"/>
                  </a:cubicBezTo>
                  <a:cubicBezTo>
                    <a:pt x="217171" y="16676"/>
                    <a:pt x="216933" y="15711"/>
                    <a:pt x="216730" y="15044"/>
                  </a:cubicBezTo>
                  <a:cubicBezTo>
                    <a:pt x="216552" y="14500"/>
                    <a:pt x="216423" y="14169"/>
                    <a:pt x="216412" y="14169"/>
                  </a:cubicBezTo>
                  <a:lnTo>
                    <a:pt x="216412" y="14169"/>
                  </a:lnTo>
                  <a:cubicBezTo>
                    <a:pt x="216410" y="14169"/>
                    <a:pt x="216413" y="14183"/>
                    <a:pt x="216421" y="14211"/>
                  </a:cubicBezTo>
                  <a:cubicBezTo>
                    <a:pt x="215825" y="12401"/>
                    <a:pt x="214825" y="10723"/>
                    <a:pt x="213730" y="9413"/>
                  </a:cubicBezTo>
                  <a:cubicBezTo>
                    <a:pt x="212646" y="8091"/>
                    <a:pt x="211503" y="7115"/>
                    <a:pt x="210658" y="6448"/>
                  </a:cubicBezTo>
                  <a:cubicBezTo>
                    <a:pt x="210503" y="6341"/>
                    <a:pt x="210360" y="6222"/>
                    <a:pt x="210206" y="6103"/>
                  </a:cubicBezTo>
                  <a:cubicBezTo>
                    <a:pt x="210039" y="6008"/>
                    <a:pt x="209884" y="5901"/>
                    <a:pt x="209717" y="5793"/>
                  </a:cubicBezTo>
                  <a:cubicBezTo>
                    <a:pt x="209563" y="5686"/>
                    <a:pt x="209408" y="5591"/>
                    <a:pt x="209241" y="5484"/>
                  </a:cubicBezTo>
                  <a:cubicBezTo>
                    <a:pt x="209086" y="5377"/>
                    <a:pt x="208932" y="5281"/>
                    <a:pt x="208765" y="5186"/>
                  </a:cubicBezTo>
                  <a:cubicBezTo>
                    <a:pt x="208432" y="5008"/>
                    <a:pt x="208110" y="4829"/>
                    <a:pt x="207777" y="4638"/>
                  </a:cubicBezTo>
                  <a:cubicBezTo>
                    <a:pt x="207622" y="4543"/>
                    <a:pt x="207455" y="4472"/>
                    <a:pt x="207289" y="4388"/>
                  </a:cubicBezTo>
                  <a:cubicBezTo>
                    <a:pt x="207122" y="4305"/>
                    <a:pt x="206955" y="4234"/>
                    <a:pt x="206788" y="4150"/>
                  </a:cubicBezTo>
                  <a:cubicBezTo>
                    <a:pt x="206122" y="3817"/>
                    <a:pt x="205443" y="3555"/>
                    <a:pt x="204764" y="3269"/>
                  </a:cubicBezTo>
                  <a:cubicBezTo>
                    <a:pt x="204598" y="3198"/>
                    <a:pt x="204431" y="3138"/>
                    <a:pt x="204252" y="3079"/>
                  </a:cubicBezTo>
                  <a:cubicBezTo>
                    <a:pt x="204086" y="3019"/>
                    <a:pt x="203919" y="2960"/>
                    <a:pt x="203752" y="2900"/>
                  </a:cubicBezTo>
                  <a:cubicBezTo>
                    <a:pt x="203407" y="2793"/>
                    <a:pt x="203074" y="2662"/>
                    <a:pt x="202728" y="2555"/>
                  </a:cubicBezTo>
                  <a:cubicBezTo>
                    <a:pt x="199990" y="1698"/>
                    <a:pt x="197252" y="1162"/>
                    <a:pt x="194537" y="793"/>
                  </a:cubicBezTo>
                  <a:cubicBezTo>
                    <a:pt x="194542" y="792"/>
                    <a:pt x="194551" y="791"/>
                    <a:pt x="194563" y="791"/>
                  </a:cubicBezTo>
                  <a:cubicBezTo>
                    <a:pt x="194670" y="791"/>
                    <a:pt x="195048" y="836"/>
                    <a:pt x="195561" y="900"/>
                  </a:cubicBezTo>
                  <a:cubicBezTo>
                    <a:pt x="196132" y="995"/>
                    <a:pt x="196859" y="1114"/>
                    <a:pt x="197585" y="1245"/>
                  </a:cubicBezTo>
                  <a:cubicBezTo>
                    <a:pt x="197942" y="1329"/>
                    <a:pt x="198299" y="1400"/>
                    <a:pt x="198621" y="1471"/>
                  </a:cubicBezTo>
                  <a:cubicBezTo>
                    <a:pt x="198954" y="1531"/>
                    <a:pt x="199252" y="1590"/>
                    <a:pt x="199514" y="1650"/>
                  </a:cubicBezTo>
                  <a:cubicBezTo>
                    <a:pt x="199942" y="1762"/>
                    <a:pt x="200239" y="1822"/>
                    <a:pt x="200278" y="1822"/>
                  </a:cubicBezTo>
                  <a:cubicBezTo>
                    <a:pt x="200285" y="1822"/>
                    <a:pt x="200284" y="1820"/>
                    <a:pt x="200276" y="1817"/>
                  </a:cubicBezTo>
                  <a:cubicBezTo>
                    <a:pt x="199966" y="1733"/>
                    <a:pt x="199657" y="1662"/>
                    <a:pt x="199347" y="1590"/>
                  </a:cubicBezTo>
                  <a:cubicBezTo>
                    <a:pt x="199049" y="1519"/>
                    <a:pt x="198752" y="1459"/>
                    <a:pt x="198466" y="1400"/>
                  </a:cubicBezTo>
                  <a:cubicBezTo>
                    <a:pt x="198168" y="1352"/>
                    <a:pt x="197894" y="1293"/>
                    <a:pt x="197609" y="1233"/>
                  </a:cubicBezTo>
                  <a:cubicBezTo>
                    <a:pt x="197335" y="1174"/>
                    <a:pt x="197061" y="1138"/>
                    <a:pt x="196787" y="1090"/>
                  </a:cubicBezTo>
                  <a:cubicBezTo>
                    <a:pt x="196513" y="1055"/>
                    <a:pt x="196251" y="1007"/>
                    <a:pt x="195989" y="959"/>
                  </a:cubicBezTo>
                  <a:cubicBezTo>
                    <a:pt x="195859" y="948"/>
                    <a:pt x="195728" y="924"/>
                    <a:pt x="195597" y="900"/>
                  </a:cubicBezTo>
                  <a:cubicBezTo>
                    <a:pt x="195466" y="876"/>
                    <a:pt x="195335" y="864"/>
                    <a:pt x="195216" y="852"/>
                  </a:cubicBezTo>
                  <a:cubicBezTo>
                    <a:pt x="194692" y="781"/>
                    <a:pt x="194192" y="709"/>
                    <a:pt x="193680" y="650"/>
                  </a:cubicBezTo>
                  <a:cubicBezTo>
                    <a:pt x="191644" y="424"/>
                    <a:pt x="189620" y="245"/>
                    <a:pt x="187036" y="126"/>
                  </a:cubicBezTo>
                  <a:cubicBezTo>
                    <a:pt x="186548" y="109"/>
                    <a:pt x="186519" y="98"/>
                    <a:pt x="186702" y="98"/>
                  </a:cubicBezTo>
                  <a:cubicBezTo>
                    <a:pt x="186769" y="98"/>
                    <a:pt x="186865" y="99"/>
                    <a:pt x="186976" y="102"/>
                  </a:cubicBezTo>
                  <a:cubicBezTo>
                    <a:pt x="187366" y="113"/>
                    <a:pt x="187944" y="135"/>
                    <a:pt x="188202" y="147"/>
                  </a:cubicBezTo>
                  <a:lnTo>
                    <a:pt x="188202" y="147"/>
                  </a:lnTo>
                  <a:cubicBezTo>
                    <a:pt x="186283" y="51"/>
                    <a:pt x="184409" y="1"/>
                    <a:pt x="182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1789500" y="4600100"/>
              <a:ext cx="19675" cy="2100"/>
            </a:xfrm>
            <a:custGeom>
              <a:avLst/>
              <a:gdLst/>
              <a:ahLst/>
              <a:cxnLst/>
              <a:rect l="l" t="t" r="r" b="b"/>
              <a:pathLst>
                <a:path w="787" h="84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24"/>
                    <a:pt x="334" y="48"/>
                    <a:pt x="489" y="60"/>
                  </a:cubicBezTo>
                  <a:cubicBezTo>
                    <a:pt x="559" y="68"/>
                    <a:pt x="624" y="71"/>
                    <a:pt x="687" y="75"/>
                  </a:cubicBezTo>
                  <a:lnTo>
                    <a:pt x="687" y="75"/>
                  </a:lnTo>
                  <a:cubicBezTo>
                    <a:pt x="566" y="62"/>
                    <a:pt x="449" y="46"/>
                    <a:pt x="346" y="36"/>
                  </a:cubicBezTo>
                  <a:cubicBezTo>
                    <a:pt x="227" y="24"/>
                    <a:pt x="155" y="12"/>
                    <a:pt x="0" y="0"/>
                  </a:cubicBezTo>
                  <a:close/>
                  <a:moveTo>
                    <a:pt x="687" y="75"/>
                  </a:moveTo>
                  <a:cubicBezTo>
                    <a:pt x="720" y="78"/>
                    <a:pt x="753" y="81"/>
                    <a:pt x="786" y="84"/>
                  </a:cubicBezTo>
                  <a:cubicBezTo>
                    <a:pt x="753" y="80"/>
                    <a:pt x="720" y="77"/>
                    <a:pt x="687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2885175" y="1222000"/>
              <a:ext cx="5675" cy="325"/>
            </a:xfrm>
            <a:custGeom>
              <a:avLst/>
              <a:gdLst/>
              <a:ahLst/>
              <a:cxnLst/>
              <a:rect l="l" t="t" r="r" b="b"/>
              <a:pathLst>
                <a:path w="227" h="13" extrusionOk="0">
                  <a:moveTo>
                    <a:pt x="0" y="1"/>
                  </a:moveTo>
                  <a:cubicBezTo>
                    <a:pt x="8" y="2"/>
                    <a:pt x="17" y="4"/>
                    <a:pt x="25" y="5"/>
                  </a:cubicBezTo>
                  <a:lnTo>
                    <a:pt x="25" y="5"/>
                  </a:lnTo>
                  <a:cubicBezTo>
                    <a:pt x="18" y="4"/>
                    <a:pt x="10" y="2"/>
                    <a:pt x="0" y="1"/>
                  </a:cubicBezTo>
                  <a:close/>
                  <a:moveTo>
                    <a:pt x="25" y="5"/>
                  </a:moveTo>
                  <a:cubicBezTo>
                    <a:pt x="73" y="13"/>
                    <a:pt x="78" y="13"/>
                    <a:pt x="119" y="13"/>
                  </a:cubicBezTo>
                  <a:lnTo>
                    <a:pt x="227" y="13"/>
                  </a:lnTo>
                  <a:cubicBezTo>
                    <a:pt x="154" y="13"/>
                    <a:pt x="82" y="13"/>
                    <a:pt x="25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3875775" y="4322375"/>
              <a:ext cx="11625" cy="1825"/>
            </a:xfrm>
            <a:custGeom>
              <a:avLst/>
              <a:gdLst/>
              <a:ahLst/>
              <a:cxnLst/>
              <a:rect l="l" t="t" r="r" b="b"/>
              <a:pathLst>
                <a:path w="465" h="73" extrusionOk="0">
                  <a:moveTo>
                    <a:pt x="453" y="1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465" y="1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2160375" y="1211300"/>
              <a:ext cx="9550" cy="600"/>
            </a:xfrm>
            <a:custGeom>
              <a:avLst/>
              <a:gdLst/>
              <a:ahLst/>
              <a:cxnLst/>
              <a:rect l="l" t="t" r="r" b="b"/>
              <a:pathLst>
                <a:path w="382" h="24" extrusionOk="0">
                  <a:moveTo>
                    <a:pt x="1" y="0"/>
                  </a:moveTo>
                  <a:cubicBezTo>
                    <a:pt x="12" y="12"/>
                    <a:pt x="179" y="12"/>
                    <a:pt x="382" y="24"/>
                  </a:cubicBezTo>
                  <a:cubicBezTo>
                    <a:pt x="322" y="12"/>
                    <a:pt x="215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1815400" y="1206825"/>
              <a:ext cx="44075" cy="625"/>
            </a:xfrm>
            <a:custGeom>
              <a:avLst/>
              <a:gdLst/>
              <a:ahLst/>
              <a:cxnLst/>
              <a:rect l="l" t="t" r="r" b="b"/>
              <a:pathLst>
                <a:path w="1763" h="25" extrusionOk="0">
                  <a:moveTo>
                    <a:pt x="0" y="1"/>
                  </a:moveTo>
                  <a:cubicBezTo>
                    <a:pt x="296" y="1"/>
                    <a:pt x="561" y="4"/>
                    <a:pt x="800" y="8"/>
                  </a:cubicBezTo>
                  <a:lnTo>
                    <a:pt x="800" y="8"/>
                  </a:lnTo>
                  <a:cubicBezTo>
                    <a:pt x="611" y="1"/>
                    <a:pt x="420" y="1"/>
                    <a:pt x="274" y="1"/>
                  </a:cubicBezTo>
                  <a:close/>
                  <a:moveTo>
                    <a:pt x="800" y="8"/>
                  </a:moveTo>
                  <a:lnTo>
                    <a:pt x="800" y="8"/>
                  </a:lnTo>
                  <a:cubicBezTo>
                    <a:pt x="827" y="10"/>
                    <a:pt x="854" y="11"/>
                    <a:pt x="881" y="12"/>
                  </a:cubicBezTo>
                  <a:cubicBezTo>
                    <a:pt x="928" y="12"/>
                    <a:pt x="974" y="13"/>
                    <a:pt x="1020" y="13"/>
                  </a:cubicBezTo>
                  <a:lnTo>
                    <a:pt x="1020" y="13"/>
                  </a:lnTo>
                  <a:cubicBezTo>
                    <a:pt x="949" y="11"/>
                    <a:pt x="876" y="10"/>
                    <a:pt x="800" y="8"/>
                  </a:cubicBezTo>
                  <a:close/>
                  <a:moveTo>
                    <a:pt x="1020" y="13"/>
                  </a:moveTo>
                  <a:cubicBezTo>
                    <a:pt x="1302" y="19"/>
                    <a:pt x="1547" y="24"/>
                    <a:pt x="1762" y="24"/>
                  </a:cubicBezTo>
                  <a:cubicBezTo>
                    <a:pt x="1762" y="24"/>
                    <a:pt x="1410" y="15"/>
                    <a:pt x="102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1615975" y="1212175"/>
              <a:ext cx="4775" cy="925"/>
            </a:xfrm>
            <a:custGeom>
              <a:avLst/>
              <a:gdLst/>
              <a:ahLst/>
              <a:cxnLst/>
              <a:rect l="l" t="t" r="r" b="b"/>
              <a:pathLst>
                <a:path w="191" h="37" extrusionOk="0">
                  <a:moveTo>
                    <a:pt x="191" y="1"/>
                  </a:moveTo>
                  <a:cubicBezTo>
                    <a:pt x="71" y="25"/>
                    <a:pt x="36" y="37"/>
                    <a:pt x="0" y="37"/>
                  </a:cubicBezTo>
                  <a:lnTo>
                    <a:pt x="24" y="3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5397400" y="952750"/>
              <a:ext cx="20225" cy="1400"/>
            </a:xfrm>
            <a:custGeom>
              <a:avLst/>
              <a:gdLst/>
              <a:ahLst/>
              <a:cxnLst/>
              <a:rect l="l" t="t" r="r" b="b"/>
              <a:pathLst>
                <a:path w="809" h="56" extrusionOk="0">
                  <a:moveTo>
                    <a:pt x="799" y="0"/>
                  </a:moveTo>
                  <a:cubicBezTo>
                    <a:pt x="784" y="0"/>
                    <a:pt x="472" y="21"/>
                    <a:pt x="115" y="47"/>
                  </a:cubicBezTo>
                  <a:lnTo>
                    <a:pt x="115" y="47"/>
                  </a:lnTo>
                  <a:cubicBezTo>
                    <a:pt x="200" y="42"/>
                    <a:pt x="287" y="40"/>
                    <a:pt x="369" y="31"/>
                  </a:cubicBezTo>
                  <a:cubicBezTo>
                    <a:pt x="689" y="9"/>
                    <a:pt x="809" y="0"/>
                    <a:pt x="799" y="0"/>
                  </a:cubicBezTo>
                  <a:close/>
                  <a:moveTo>
                    <a:pt x="115" y="47"/>
                  </a:moveTo>
                  <a:lnTo>
                    <a:pt x="115" y="47"/>
                  </a:lnTo>
                  <a:cubicBezTo>
                    <a:pt x="76" y="49"/>
                    <a:pt x="37" y="51"/>
                    <a:pt x="0" y="55"/>
                  </a:cubicBezTo>
                  <a:cubicBezTo>
                    <a:pt x="39" y="52"/>
                    <a:pt x="77" y="49"/>
                    <a:pt x="115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279700" y="1104725"/>
              <a:ext cx="35725" cy="6875"/>
            </a:xfrm>
            <a:custGeom>
              <a:avLst/>
              <a:gdLst/>
              <a:ahLst/>
              <a:cxnLst/>
              <a:rect l="l" t="t" r="r" b="b"/>
              <a:pathLst>
                <a:path w="1429" h="275" extrusionOk="0">
                  <a:moveTo>
                    <a:pt x="1429" y="1"/>
                  </a:moveTo>
                  <a:cubicBezTo>
                    <a:pt x="631" y="144"/>
                    <a:pt x="12" y="251"/>
                    <a:pt x="0" y="275"/>
                  </a:cubicBezTo>
                  <a:cubicBezTo>
                    <a:pt x="464" y="191"/>
                    <a:pt x="929" y="96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6465975" y="1390775"/>
              <a:ext cx="925" cy="7775"/>
            </a:xfrm>
            <a:custGeom>
              <a:avLst/>
              <a:gdLst/>
              <a:ahLst/>
              <a:cxnLst/>
              <a:rect l="l" t="t" r="r" b="b"/>
              <a:pathLst>
                <a:path w="37" h="311" extrusionOk="0">
                  <a:moveTo>
                    <a:pt x="0" y="1"/>
                  </a:moveTo>
                  <a:cubicBezTo>
                    <a:pt x="1" y="1"/>
                    <a:pt x="10" y="69"/>
                    <a:pt x="21" y="135"/>
                  </a:cubicBezTo>
                  <a:lnTo>
                    <a:pt x="21" y="135"/>
                  </a:lnTo>
                  <a:cubicBezTo>
                    <a:pt x="17" y="91"/>
                    <a:pt x="11" y="47"/>
                    <a:pt x="0" y="1"/>
                  </a:cubicBezTo>
                  <a:close/>
                  <a:moveTo>
                    <a:pt x="21" y="135"/>
                  </a:moveTo>
                  <a:cubicBezTo>
                    <a:pt x="27" y="192"/>
                    <a:pt x="29" y="249"/>
                    <a:pt x="36" y="310"/>
                  </a:cubicBezTo>
                  <a:lnTo>
                    <a:pt x="24" y="155"/>
                  </a:lnTo>
                  <a:cubicBezTo>
                    <a:pt x="23" y="148"/>
                    <a:pt x="22" y="142"/>
                    <a:pt x="21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315400" y="1095200"/>
              <a:ext cx="51525" cy="9550"/>
            </a:xfrm>
            <a:custGeom>
              <a:avLst/>
              <a:gdLst/>
              <a:ahLst/>
              <a:cxnLst/>
              <a:rect l="l" t="t" r="r" b="b"/>
              <a:pathLst>
                <a:path w="2061" h="382" extrusionOk="0">
                  <a:moveTo>
                    <a:pt x="2061" y="1"/>
                  </a:moveTo>
                  <a:cubicBezTo>
                    <a:pt x="1275" y="144"/>
                    <a:pt x="608" y="275"/>
                    <a:pt x="1" y="382"/>
                  </a:cubicBezTo>
                  <a:cubicBezTo>
                    <a:pt x="644" y="275"/>
                    <a:pt x="1406" y="132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1042375" y="189262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465"/>
                  </a:lnTo>
                  <a:cubicBezTo>
                    <a:pt x="1" y="453"/>
                    <a:pt x="1" y="489"/>
                    <a:pt x="1" y="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1042375" y="1905725"/>
              <a:ext cx="25" cy="12525"/>
            </a:xfrm>
            <a:custGeom>
              <a:avLst/>
              <a:gdLst/>
              <a:ahLst/>
              <a:cxnLst/>
              <a:rect l="l" t="t" r="r" b="b"/>
              <a:pathLst>
                <a:path w="1" h="501" extrusionOk="0">
                  <a:moveTo>
                    <a:pt x="1" y="0"/>
                  </a:moveTo>
                  <a:lnTo>
                    <a:pt x="1" y="500"/>
                  </a:lnTo>
                  <a:cubicBezTo>
                    <a:pt x="1" y="274"/>
                    <a:pt x="1" y="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1042375" y="1918225"/>
              <a:ext cx="325" cy="27100"/>
            </a:xfrm>
            <a:custGeom>
              <a:avLst/>
              <a:gdLst/>
              <a:ahLst/>
              <a:cxnLst/>
              <a:rect l="l" t="t" r="r" b="b"/>
              <a:pathLst>
                <a:path w="13" h="1084" extrusionOk="0">
                  <a:moveTo>
                    <a:pt x="1" y="0"/>
                  </a:moveTo>
                  <a:cubicBezTo>
                    <a:pt x="1" y="381"/>
                    <a:pt x="1" y="834"/>
                    <a:pt x="13" y="10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1067675" y="1574425"/>
              <a:ext cx="325" cy="3600"/>
            </a:xfrm>
            <a:custGeom>
              <a:avLst/>
              <a:gdLst/>
              <a:ahLst/>
              <a:cxnLst/>
              <a:rect l="l" t="t" r="r" b="b"/>
              <a:pathLst>
                <a:path w="13" h="144" extrusionOk="0">
                  <a:moveTo>
                    <a:pt x="13" y="1"/>
                  </a:moveTo>
                  <a:cubicBezTo>
                    <a:pt x="1" y="72"/>
                    <a:pt x="1" y="120"/>
                    <a:pt x="1" y="14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1067975" y="1486025"/>
              <a:ext cx="28900" cy="88425"/>
            </a:xfrm>
            <a:custGeom>
              <a:avLst/>
              <a:gdLst/>
              <a:ahLst/>
              <a:cxnLst/>
              <a:rect l="l" t="t" r="r" b="b"/>
              <a:pathLst>
                <a:path w="1156" h="3537" extrusionOk="0">
                  <a:moveTo>
                    <a:pt x="1156" y="1"/>
                  </a:moveTo>
                  <a:cubicBezTo>
                    <a:pt x="1060" y="215"/>
                    <a:pt x="977" y="465"/>
                    <a:pt x="870" y="715"/>
                  </a:cubicBezTo>
                  <a:cubicBezTo>
                    <a:pt x="822" y="846"/>
                    <a:pt x="763" y="989"/>
                    <a:pt x="715" y="1120"/>
                  </a:cubicBezTo>
                  <a:cubicBezTo>
                    <a:pt x="655" y="1263"/>
                    <a:pt x="608" y="1406"/>
                    <a:pt x="560" y="1560"/>
                  </a:cubicBezTo>
                  <a:cubicBezTo>
                    <a:pt x="374" y="2096"/>
                    <a:pt x="209" y="2681"/>
                    <a:pt x="63" y="3262"/>
                  </a:cubicBezTo>
                  <a:lnTo>
                    <a:pt x="63" y="3262"/>
                  </a:lnTo>
                  <a:cubicBezTo>
                    <a:pt x="95" y="3142"/>
                    <a:pt x="136" y="3002"/>
                    <a:pt x="179" y="2846"/>
                  </a:cubicBezTo>
                  <a:cubicBezTo>
                    <a:pt x="263" y="2549"/>
                    <a:pt x="358" y="2191"/>
                    <a:pt x="477" y="1846"/>
                  </a:cubicBezTo>
                  <a:cubicBezTo>
                    <a:pt x="608" y="1489"/>
                    <a:pt x="715" y="1132"/>
                    <a:pt x="846" y="810"/>
                  </a:cubicBezTo>
                  <a:cubicBezTo>
                    <a:pt x="977" y="489"/>
                    <a:pt x="1072" y="203"/>
                    <a:pt x="1156" y="1"/>
                  </a:cubicBezTo>
                  <a:close/>
                  <a:moveTo>
                    <a:pt x="63" y="3262"/>
                  </a:moveTo>
                  <a:cubicBezTo>
                    <a:pt x="34" y="3371"/>
                    <a:pt x="12" y="3463"/>
                    <a:pt x="1" y="3537"/>
                  </a:cubicBezTo>
                  <a:lnTo>
                    <a:pt x="24" y="3418"/>
                  </a:lnTo>
                  <a:cubicBezTo>
                    <a:pt x="37" y="3366"/>
                    <a:pt x="50" y="3314"/>
                    <a:pt x="63" y="3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1322775" y="1250575"/>
              <a:ext cx="79800" cy="26825"/>
            </a:xfrm>
            <a:custGeom>
              <a:avLst/>
              <a:gdLst/>
              <a:ahLst/>
              <a:cxnLst/>
              <a:rect l="l" t="t" r="r" b="b"/>
              <a:pathLst>
                <a:path w="3192" h="1073" extrusionOk="0">
                  <a:moveTo>
                    <a:pt x="3191" y="1"/>
                  </a:moveTo>
                  <a:cubicBezTo>
                    <a:pt x="3191" y="1"/>
                    <a:pt x="3001" y="48"/>
                    <a:pt x="2703" y="132"/>
                  </a:cubicBezTo>
                  <a:cubicBezTo>
                    <a:pt x="2685" y="138"/>
                    <a:pt x="2668" y="143"/>
                    <a:pt x="2650" y="148"/>
                  </a:cubicBezTo>
                  <a:lnTo>
                    <a:pt x="2650" y="148"/>
                  </a:lnTo>
                  <a:cubicBezTo>
                    <a:pt x="2811" y="106"/>
                    <a:pt x="2994" y="57"/>
                    <a:pt x="3191" y="1"/>
                  </a:cubicBezTo>
                  <a:close/>
                  <a:moveTo>
                    <a:pt x="2650" y="148"/>
                  </a:moveTo>
                  <a:cubicBezTo>
                    <a:pt x="2638" y="151"/>
                    <a:pt x="2626" y="154"/>
                    <a:pt x="2615" y="157"/>
                  </a:cubicBezTo>
                  <a:lnTo>
                    <a:pt x="2615" y="157"/>
                  </a:lnTo>
                  <a:cubicBezTo>
                    <a:pt x="2626" y="154"/>
                    <a:pt x="2638" y="151"/>
                    <a:pt x="2650" y="148"/>
                  </a:cubicBezTo>
                  <a:close/>
                  <a:moveTo>
                    <a:pt x="2615" y="157"/>
                  </a:moveTo>
                  <a:cubicBezTo>
                    <a:pt x="2571" y="167"/>
                    <a:pt x="2526" y="177"/>
                    <a:pt x="2477" y="191"/>
                  </a:cubicBezTo>
                  <a:cubicBezTo>
                    <a:pt x="2394" y="215"/>
                    <a:pt x="2298" y="239"/>
                    <a:pt x="2215" y="275"/>
                  </a:cubicBezTo>
                  <a:cubicBezTo>
                    <a:pt x="2036" y="322"/>
                    <a:pt x="1846" y="382"/>
                    <a:pt x="1655" y="441"/>
                  </a:cubicBezTo>
                  <a:cubicBezTo>
                    <a:pt x="1262" y="548"/>
                    <a:pt x="893" y="703"/>
                    <a:pt x="608" y="798"/>
                  </a:cubicBezTo>
                  <a:cubicBezTo>
                    <a:pt x="465" y="846"/>
                    <a:pt x="346" y="894"/>
                    <a:pt x="262" y="918"/>
                  </a:cubicBezTo>
                  <a:cubicBezTo>
                    <a:pt x="179" y="953"/>
                    <a:pt x="131" y="977"/>
                    <a:pt x="131" y="977"/>
                  </a:cubicBezTo>
                  <a:cubicBezTo>
                    <a:pt x="393" y="882"/>
                    <a:pt x="715" y="787"/>
                    <a:pt x="774" y="763"/>
                  </a:cubicBezTo>
                  <a:cubicBezTo>
                    <a:pt x="783" y="760"/>
                    <a:pt x="788" y="758"/>
                    <a:pt x="789" y="758"/>
                  </a:cubicBezTo>
                  <a:cubicBezTo>
                    <a:pt x="793" y="758"/>
                    <a:pt x="758" y="774"/>
                    <a:pt x="667" y="810"/>
                  </a:cubicBezTo>
                  <a:cubicBezTo>
                    <a:pt x="608" y="834"/>
                    <a:pt x="524" y="870"/>
                    <a:pt x="417" y="906"/>
                  </a:cubicBezTo>
                  <a:cubicBezTo>
                    <a:pt x="310" y="941"/>
                    <a:pt x="167" y="1001"/>
                    <a:pt x="0" y="1072"/>
                  </a:cubicBezTo>
                  <a:cubicBezTo>
                    <a:pt x="239" y="977"/>
                    <a:pt x="441" y="906"/>
                    <a:pt x="620" y="846"/>
                  </a:cubicBezTo>
                  <a:cubicBezTo>
                    <a:pt x="798" y="787"/>
                    <a:pt x="941" y="727"/>
                    <a:pt x="1072" y="691"/>
                  </a:cubicBezTo>
                  <a:cubicBezTo>
                    <a:pt x="1310" y="596"/>
                    <a:pt x="1465" y="560"/>
                    <a:pt x="1548" y="525"/>
                  </a:cubicBezTo>
                  <a:cubicBezTo>
                    <a:pt x="1619" y="504"/>
                    <a:pt x="1642" y="497"/>
                    <a:pt x="1639" y="497"/>
                  </a:cubicBezTo>
                  <a:cubicBezTo>
                    <a:pt x="1634" y="497"/>
                    <a:pt x="1579" y="511"/>
                    <a:pt x="1524" y="525"/>
                  </a:cubicBezTo>
                  <a:cubicBezTo>
                    <a:pt x="1483" y="531"/>
                    <a:pt x="1438" y="540"/>
                    <a:pt x="1428" y="540"/>
                  </a:cubicBezTo>
                  <a:cubicBezTo>
                    <a:pt x="1417" y="540"/>
                    <a:pt x="1441" y="531"/>
                    <a:pt x="1536" y="501"/>
                  </a:cubicBezTo>
                  <a:cubicBezTo>
                    <a:pt x="1632" y="465"/>
                    <a:pt x="1786" y="406"/>
                    <a:pt x="2048" y="322"/>
                  </a:cubicBezTo>
                  <a:cubicBezTo>
                    <a:pt x="2179" y="286"/>
                    <a:pt x="2346" y="239"/>
                    <a:pt x="2525" y="179"/>
                  </a:cubicBezTo>
                  <a:cubicBezTo>
                    <a:pt x="2554" y="172"/>
                    <a:pt x="2584" y="164"/>
                    <a:pt x="2615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1629350" y="1215125"/>
              <a:ext cx="43925" cy="2075"/>
            </a:xfrm>
            <a:custGeom>
              <a:avLst/>
              <a:gdLst/>
              <a:ahLst/>
              <a:cxnLst/>
              <a:rect l="l" t="t" r="r" b="b"/>
              <a:pathLst>
                <a:path w="1757" h="83" extrusionOk="0">
                  <a:moveTo>
                    <a:pt x="1600" y="0"/>
                  </a:moveTo>
                  <a:cubicBezTo>
                    <a:pt x="1510" y="0"/>
                    <a:pt x="1247" y="8"/>
                    <a:pt x="775" y="26"/>
                  </a:cubicBezTo>
                  <a:cubicBezTo>
                    <a:pt x="346" y="38"/>
                    <a:pt x="132" y="73"/>
                    <a:pt x="48" y="73"/>
                  </a:cubicBezTo>
                  <a:cubicBezTo>
                    <a:pt x="7" y="79"/>
                    <a:pt x="1" y="82"/>
                    <a:pt x="19" y="82"/>
                  </a:cubicBezTo>
                  <a:cubicBezTo>
                    <a:pt x="37" y="82"/>
                    <a:pt x="78" y="79"/>
                    <a:pt x="132" y="73"/>
                  </a:cubicBezTo>
                  <a:cubicBezTo>
                    <a:pt x="275" y="65"/>
                    <a:pt x="525" y="57"/>
                    <a:pt x="643" y="57"/>
                  </a:cubicBezTo>
                  <a:cubicBezTo>
                    <a:pt x="691" y="57"/>
                    <a:pt x="717" y="58"/>
                    <a:pt x="703" y="61"/>
                  </a:cubicBezTo>
                  <a:cubicBezTo>
                    <a:pt x="1397" y="24"/>
                    <a:pt x="1756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446550" y="1206825"/>
              <a:ext cx="16250" cy="1225"/>
            </a:xfrm>
            <a:custGeom>
              <a:avLst/>
              <a:gdLst/>
              <a:ahLst/>
              <a:cxnLst/>
              <a:rect l="l" t="t" r="r" b="b"/>
              <a:pathLst>
                <a:path w="650" h="49" extrusionOk="0">
                  <a:moveTo>
                    <a:pt x="167" y="1"/>
                  </a:moveTo>
                  <a:cubicBezTo>
                    <a:pt x="163" y="2"/>
                    <a:pt x="160" y="2"/>
                    <a:pt x="158" y="3"/>
                  </a:cubicBezTo>
                  <a:lnTo>
                    <a:pt x="158" y="3"/>
                  </a:lnTo>
                  <a:lnTo>
                    <a:pt x="167" y="1"/>
                  </a:lnTo>
                  <a:close/>
                  <a:moveTo>
                    <a:pt x="158" y="3"/>
                  </a:moveTo>
                  <a:lnTo>
                    <a:pt x="0" y="48"/>
                  </a:lnTo>
                  <a:cubicBezTo>
                    <a:pt x="554" y="14"/>
                    <a:pt x="650" y="6"/>
                    <a:pt x="584" y="6"/>
                  </a:cubicBezTo>
                  <a:cubicBezTo>
                    <a:pt x="528" y="6"/>
                    <a:pt x="356" y="11"/>
                    <a:pt x="247" y="11"/>
                  </a:cubicBezTo>
                  <a:cubicBezTo>
                    <a:pt x="184" y="11"/>
                    <a:pt x="142" y="9"/>
                    <a:pt x="15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46300" y="1176175"/>
              <a:ext cx="47650" cy="4775"/>
            </a:xfrm>
            <a:custGeom>
              <a:avLst/>
              <a:gdLst/>
              <a:ahLst/>
              <a:cxnLst/>
              <a:rect l="l" t="t" r="r" b="b"/>
              <a:pathLst>
                <a:path w="1906" h="191" extrusionOk="0">
                  <a:moveTo>
                    <a:pt x="1905" y="0"/>
                  </a:moveTo>
                  <a:lnTo>
                    <a:pt x="619" y="95"/>
                  </a:lnTo>
                  <a:lnTo>
                    <a:pt x="0" y="19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982625" y="1155025"/>
              <a:ext cx="55100" cy="7475"/>
            </a:xfrm>
            <a:custGeom>
              <a:avLst/>
              <a:gdLst/>
              <a:ahLst/>
              <a:cxnLst/>
              <a:rect l="l" t="t" r="r" b="b"/>
              <a:pathLst>
                <a:path w="2204" h="299" extrusionOk="0">
                  <a:moveTo>
                    <a:pt x="2203" y="1"/>
                  </a:moveTo>
                  <a:cubicBezTo>
                    <a:pt x="2203" y="1"/>
                    <a:pt x="2171" y="5"/>
                    <a:pt x="2114" y="13"/>
                  </a:cubicBezTo>
                  <a:lnTo>
                    <a:pt x="2114" y="13"/>
                  </a:lnTo>
                  <a:lnTo>
                    <a:pt x="2203" y="1"/>
                  </a:lnTo>
                  <a:close/>
                  <a:moveTo>
                    <a:pt x="2114" y="13"/>
                  </a:moveTo>
                  <a:lnTo>
                    <a:pt x="1394" y="108"/>
                  </a:lnTo>
                  <a:cubicBezTo>
                    <a:pt x="1198" y="142"/>
                    <a:pt x="1003" y="166"/>
                    <a:pt x="851" y="189"/>
                  </a:cubicBezTo>
                  <a:lnTo>
                    <a:pt x="851" y="189"/>
                  </a:lnTo>
                  <a:lnTo>
                    <a:pt x="1108" y="156"/>
                  </a:lnTo>
                  <a:cubicBezTo>
                    <a:pt x="1522" y="93"/>
                    <a:pt x="1937" y="36"/>
                    <a:pt x="2114" y="13"/>
                  </a:cubicBezTo>
                  <a:close/>
                  <a:moveTo>
                    <a:pt x="851" y="189"/>
                  </a:moveTo>
                  <a:lnTo>
                    <a:pt x="823" y="192"/>
                  </a:lnTo>
                  <a:lnTo>
                    <a:pt x="823" y="192"/>
                  </a:lnTo>
                  <a:lnTo>
                    <a:pt x="834" y="191"/>
                  </a:lnTo>
                  <a:cubicBezTo>
                    <a:pt x="840" y="191"/>
                    <a:pt x="845" y="190"/>
                    <a:pt x="851" y="189"/>
                  </a:cubicBezTo>
                  <a:close/>
                  <a:moveTo>
                    <a:pt x="823" y="192"/>
                  </a:moveTo>
                  <a:lnTo>
                    <a:pt x="584" y="215"/>
                  </a:lnTo>
                  <a:lnTo>
                    <a:pt x="1" y="299"/>
                  </a:lnTo>
                  <a:lnTo>
                    <a:pt x="823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6467675" y="1714575"/>
              <a:ext cx="1600" cy="27450"/>
            </a:xfrm>
            <a:custGeom>
              <a:avLst/>
              <a:gdLst/>
              <a:ahLst/>
              <a:cxnLst/>
              <a:rect l="l" t="t" r="r" b="b"/>
              <a:pathLst>
                <a:path w="64" h="1098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2" y="320"/>
                    <a:pt x="40" y="1098"/>
                  </a:cubicBezTo>
                  <a:lnTo>
                    <a:pt x="63" y="693"/>
                  </a:lnTo>
                  <a:cubicBezTo>
                    <a:pt x="46" y="267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6531750" y="3047525"/>
              <a:ext cx="3900" cy="73550"/>
            </a:xfrm>
            <a:custGeom>
              <a:avLst/>
              <a:gdLst/>
              <a:ahLst/>
              <a:cxnLst/>
              <a:rect l="l" t="t" r="r" b="b"/>
              <a:pathLst>
                <a:path w="156" h="2942" extrusionOk="0">
                  <a:moveTo>
                    <a:pt x="1" y="1"/>
                  </a:moveTo>
                  <a:cubicBezTo>
                    <a:pt x="13" y="572"/>
                    <a:pt x="84" y="2037"/>
                    <a:pt x="156" y="2941"/>
                  </a:cubicBezTo>
                  <a:cubicBezTo>
                    <a:pt x="96" y="1763"/>
                    <a:pt x="36" y="59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4207350" y="4270900"/>
              <a:ext cx="49450" cy="4775"/>
            </a:xfrm>
            <a:custGeom>
              <a:avLst/>
              <a:gdLst/>
              <a:ahLst/>
              <a:cxnLst/>
              <a:rect l="l" t="t" r="r" b="b"/>
              <a:pathLst>
                <a:path w="1978" h="191" extrusionOk="0">
                  <a:moveTo>
                    <a:pt x="1977" y="0"/>
                  </a:moveTo>
                  <a:lnTo>
                    <a:pt x="1" y="191"/>
                  </a:lnTo>
                  <a:lnTo>
                    <a:pt x="930" y="119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2194600" y="1264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618</Words>
  <Application>Microsoft Office PowerPoint</Application>
  <PresentationFormat>Affichage à l'écran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Roboto Condensed Light</vt:lpstr>
      <vt:lpstr>Quicksand</vt:lpstr>
      <vt:lpstr>Reenie Beanie</vt:lpstr>
      <vt:lpstr>Simple Blackboard Background by Slidesgo</vt:lpstr>
      <vt:lpstr>Checkpoint 1</vt:lpstr>
      <vt:lpstr>Contents of This prensentation</vt:lpstr>
      <vt:lpstr>How does the web work ?</vt:lpstr>
      <vt:lpstr>How does the web work ?</vt:lpstr>
      <vt:lpstr>What do you need to be a web developer ?</vt:lpstr>
      <vt:lpstr>What does a web developer do ? </vt:lpstr>
      <vt:lpstr>What does a web developer do ? </vt:lpstr>
      <vt:lpstr>—Success 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1</dc:title>
  <dc:creator>21652</dc:creator>
  <cp:lastModifiedBy>21652</cp:lastModifiedBy>
  <cp:revision>34</cp:revision>
  <dcterms:modified xsi:type="dcterms:W3CDTF">2021-06-02T10:41:27Z</dcterms:modified>
</cp:coreProperties>
</file>