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n-IN" dirty="0" smtClean="0"/>
              <a:t>পরিচালনায় </a:t>
            </a:r>
          </a:p>
          <a:p>
            <a:r>
              <a:rPr lang="bn-IN" dirty="0" smtClean="0"/>
              <a:t>১। গিকসনটেকনলোজি লিমিটেড</a:t>
            </a:r>
          </a:p>
          <a:p>
            <a:r>
              <a:rPr lang="bn-IN" dirty="0" smtClean="0"/>
              <a:t>২। সমবায় অধিদপ্তর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n-IN" dirty="0" smtClean="0"/>
              <a:t>অনলাইন নিবন্ধন কার্যক্রমে আপনাদের স্বাগতম</a:t>
            </a:r>
            <a:endParaRPr lang="en-US" dirty="0"/>
          </a:p>
        </p:txBody>
      </p:sp>
      <p:pic>
        <p:nvPicPr>
          <p:cNvPr id="1026" name="Picture 2" descr="C:\Users\Shakawat\Downloads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89800"/>
            <a:ext cx="2800350" cy="1868200"/>
          </a:xfrm>
          <a:prstGeom prst="rect">
            <a:avLst/>
          </a:prstGeom>
          <a:noFill/>
        </p:spPr>
      </p:pic>
      <p:pic>
        <p:nvPicPr>
          <p:cNvPr id="1028" name="Picture 4" descr="C:\Users\Shakawat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638800"/>
            <a:ext cx="3251200" cy="86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</a:t>
            </a:r>
            <a:r>
              <a:rPr lang="bn-IN" dirty="0" smtClean="0"/>
              <a:t>৬(পাবলিক</a:t>
            </a:r>
            <a:r>
              <a:rPr lang="b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as-IN" dirty="0" smtClean="0"/>
              <a:t>প্রস্তাবিত সমবায় এর প্রাথমিক আবেদন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042042"/>
            <a:ext cx="4495800" cy="466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8735" y="2057400"/>
            <a:ext cx="40370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৬(পাবলিক)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bn-IN" dirty="0" smtClean="0"/>
              <a:t>সমবায় সদস্য নিবন্ধন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3876675" cy="450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209799"/>
            <a:ext cx="4572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৬(পাবলিক)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bn-IN" dirty="0" smtClean="0"/>
              <a:t>আবেদন রিভিউ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৭ (পাবলিক)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bn-IN" dirty="0" smtClean="0"/>
              <a:t>আপডেট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9050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05000"/>
            <a:ext cx="38290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৭ (পাবলিক)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bn-IN" dirty="0" smtClean="0"/>
              <a:t>আপডেট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61531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প্রারম্ভিক 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n-IN" dirty="0" smtClean="0"/>
              <a:t>গিকসনটেকনলোজি লিমিটেড</a:t>
            </a:r>
            <a:r>
              <a:rPr lang="bn-IN" dirty="0" smtClean="0"/>
              <a:t> সম্পর্কে কিছু কথা</a:t>
            </a:r>
          </a:p>
          <a:p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97" y="2409682"/>
            <a:ext cx="3439005" cy="20386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অনলাইন রেজিস্ট্রেশন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n-IN" dirty="0" smtClean="0"/>
              <a:t>ঙ্কিছু কথা</a:t>
            </a:r>
          </a:p>
          <a:p>
            <a:r>
              <a:rPr lang="bn-IN" dirty="0" smtClean="0"/>
              <a:t>টেকনলোজি সম্পর্কে</a:t>
            </a:r>
          </a:p>
          <a:p>
            <a:r>
              <a:rPr lang="bn-IN" dirty="0" smtClean="0"/>
              <a:t>চালাইতে কি কি লাগে </a:t>
            </a:r>
          </a:p>
          <a:p>
            <a:endParaRPr lang="b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১</a:t>
            </a:r>
            <a:r>
              <a:rPr lang="en-US" dirty="0" smtClean="0"/>
              <a:t>( </a:t>
            </a:r>
            <a:r>
              <a:rPr lang="bn-IN" dirty="0" smtClean="0"/>
              <a:t>পাবলিক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391400" cy="533400"/>
          </a:xfrm>
        </p:spPr>
        <p:txBody>
          <a:bodyPr/>
          <a:lstStyle/>
          <a:p>
            <a:r>
              <a:rPr lang="en-US" dirty="0" smtClean="0"/>
              <a:t>Coop.gov.bd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594011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২(পাবলিক)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72400" cy="36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029200"/>
            <a:ext cx="7696200" cy="14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</a:t>
            </a:r>
            <a:r>
              <a:rPr lang="bn-IN" dirty="0" smtClean="0"/>
              <a:t>৩(পাবলিক</a:t>
            </a:r>
            <a:r>
              <a:rPr lang="bn-IN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558576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1600200"/>
            <a:ext cx="19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dirty="0" smtClean="0"/>
              <a:t>সংগঠক নিবন্ধন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৪</a:t>
            </a:r>
            <a:r>
              <a:rPr lang="bn-IN" dirty="0" smtClean="0"/>
              <a:t>(পাবলিক</a:t>
            </a:r>
            <a:r>
              <a:rPr lang="b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bn-IN" dirty="0" smtClean="0"/>
              <a:t>পাসওয়ার্ড সম্বলিত এসএমএস (</a:t>
            </a:r>
            <a:r>
              <a:rPr lang="en-US" b="1" dirty="0" smtClean="0"/>
              <a:t>SMS</a:t>
            </a:r>
            <a:r>
              <a:rPr lang="bn-IN" dirty="0" smtClean="0"/>
              <a:t>)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09800" y="2438400"/>
            <a:ext cx="5334000" cy="2895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2800" dirty="0" smtClean="0"/>
              <a:t>আপনার লগইন পাসওয়ার্ড '</a:t>
            </a:r>
            <a:r>
              <a:rPr lang="en-US" sz="2800" dirty="0" smtClean="0"/>
              <a:t>REG****'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as-IN" sz="2800" dirty="0" smtClean="0"/>
              <a:t>ধন্যবাদ । </a:t>
            </a:r>
            <a:br>
              <a:rPr lang="as-IN" sz="2800" dirty="0" smtClean="0"/>
            </a:br>
            <a:r>
              <a:rPr lang="as-IN" sz="2800" dirty="0" smtClean="0"/>
              <a:t>সমবায় অধিদপ্তর ।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৪(পাবলিক)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bn-IN" dirty="0" smtClean="0"/>
              <a:t>লগইন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0022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ধাপ </a:t>
            </a:r>
            <a:r>
              <a:rPr lang="bn-IN" dirty="0" smtClean="0"/>
              <a:t>৫(পাবলিক</a:t>
            </a:r>
            <a:r>
              <a:rPr lang="b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bn-IN" dirty="0" smtClean="0"/>
              <a:t>সমবায় কার্যালয় নির্বাচন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681788" cy="447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</TotalTime>
  <Words>100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অনলাইন নিবন্ধন কার্যক্রমে আপনাদের স্বাগতম</vt:lpstr>
      <vt:lpstr>প্রারম্ভিক    </vt:lpstr>
      <vt:lpstr>অনলাইন রেজিস্ট্রেশন</vt:lpstr>
      <vt:lpstr>ধাপ ১( পাবলিক)</vt:lpstr>
      <vt:lpstr>ধাপ ২(পাবলিক)</vt:lpstr>
      <vt:lpstr>ধাপ ৩(পাবলিক)</vt:lpstr>
      <vt:lpstr>ধাপ ৪(পাবলিক)</vt:lpstr>
      <vt:lpstr>ধাপ ৪(পাবলিক)</vt:lpstr>
      <vt:lpstr>ধাপ ৫(পাবলিক)</vt:lpstr>
      <vt:lpstr>ধাপ ৬(পাবলিক)</vt:lpstr>
      <vt:lpstr>ধাপ ৬(পাবলিক)</vt:lpstr>
      <vt:lpstr>ধাপ ৬(পাবলিক)</vt:lpstr>
      <vt:lpstr>ধাপ ৭ (পাবলিক)</vt:lpstr>
      <vt:lpstr>ধাপ ৭ (পাবলিক)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অনলাইন নিবন্ধন কার্যক্রমে আপনাদের স্বাগতম</dc:title>
  <dc:creator>Shakawat</dc:creator>
  <cp:lastModifiedBy>Shakawat</cp:lastModifiedBy>
  <cp:revision>14</cp:revision>
  <dcterms:created xsi:type="dcterms:W3CDTF">2006-08-16T00:00:00Z</dcterms:created>
  <dcterms:modified xsi:type="dcterms:W3CDTF">2016-09-28T14:18:43Z</dcterms:modified>
</cp:coreProperties>
</file>