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c6c2c6f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c6c2c6f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6d60153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6d60153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4711d9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4711d9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62cbf08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62cbf08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62cbf08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62cbf08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</a:t>
            </a:r>
            <a:r>
              <a:rPr lang="en"/>
              <a:t> Programming Language - W7-C8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0"/>
            <a:ext cx="13227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Ajwad Akil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CSE, UIU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C / Character Array</a:t>
            </a:r>
            <a:br>
              <a:rPr lang="en"/>
            </a:b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string array declaration in C</a:t>
            </a:r>
            <a:br>
              <a:rPr lang="en"/>
            </a:br>
            <a:r>
              <a:rPr lang="en"/>
              <a:t>char str[] = “Hello”;</a:t>
            </a:r>
            <a:br>
              <a:rPr lang="en"/>
            </a:br>
            <a:r>
              <a:rPr lang="en"/>
              <a:t>char str[5] = “Hello”;</a:t>
            </a:r>
            <a:br>
              <a:rPr lang="en"/>
            </a:br>
            <a:r>
              <a:rPr lang="en"/>
              <a:t>char str[] = {‘c’, ‘o’, ‘d’, ‘e’, ‘\0’};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printing characters and strings to the screen</a:t>
            </a:r>
            <a:br>
              <a:rPr lang="en"/>
            </a:br>
            <a:r>
              <a:rPr lang="en"/>
              <a:t>printf(“%s”, str);</a:t>
            </a:r>
            <a:br>
              <a:rPr lang="en"/>
            </a:br>
            <a:r>
              <a:rPr lang="en"/>
              <a:t>printf(“%c”, str[0]);</a:t>
            </a:r>
            <a:br>
              <a:rPr lang="en"/>
            </a:br>
            <a:r>
              <a:rPr lang="en"/>
              <a:t>puts(str);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Input?</a:t>
            </a:r>
            <a:br>
              <a:rPr lang="en"/>
            </a:br>
            <a:r>
              <a:rPr lang="en"/>
              <a:t>scanf(“%s”, &amp;str);</a:t>
            </a:r>
            <a:br>
              <a:rPr lang="en"/>
            </a:br>
            <a:r>
              <a:rPr lang="en"/>
              <a:t>scanf(“[^\n]”, &amp;str);</a:t>
            </a:r>
            <a:br>
              <a:rPr lang="en"/>
            </a:br>
            <a:r>
              <a:rPr lang="en"/>
              <a:t>gets(str);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C/Character array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use regular loops to traverse a string / character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String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String Concatenation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Subsequences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Program- Without Library	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WAP to count number of vowels in the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WAP to convert lower to upper and upper to lower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WAP to concatenate two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WAP to compare two strings lexicographically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WAP to check if a string is a palindrome or not ( </a:t>
            </a:r>
            <a:r>
              <a:rPr b="1" lang="en"/>
              <a:t>HW</a:t>
            </a:r>
            <a:r>
              <a:rPr lang="en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WAP to check if two strings are valid anagrams of each other ( </a:t>
            </a:r>
            <a:r>
              <a:rPr b="1" lang="en"/>
              <a:t>HW 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Libraries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Lots of string library methods to know and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</a:t>
            </a:r>
            <a:r>
              <a:rPr b="1" lang="en"/>
              <a:t>#include&lt;string.h&gt; </a:t>
            </a:r>
            <a:r>
              <a:rPr lang="en"/>
              <a:t>to use the library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library functions are ( but not limited to ):</a:t>
            </a:r>
            <a:br>
              <a:rPr lang="en"/>
            </a:br>
            <a:r>
              <a:rPr lang="en"/>
              <a:t>1. strlen(string)</a:t>
            </a:r>
            <a:br>
              <a:rPr lang="en"/>
            </a:br>
            <a:r>
              <a:rPr lang="en"/>
              <a:t>2. strcpy(dest, source)</a:t>
            </a:r>
            <a:br>
              <a:rPr lang="en"/>
            </a:br>
            <a:r>
              <a:rPr lang="en"/>
              <a:t>3. strcat(dest, source)</a:t>
            </a:r>
            <a:br>
              <a:rPr lang="en"/>
            </a:br>
            <a:r>
              <a:rPr lang="en"/>
              <a:t>4. strcmp(string 1, string 2)</a:t>
            </a:r>
            <a:br>
              <a:rPr lang="en"/>
            </a:br>
            <a:r>
              <a:rPr lang="en"/>
              <a:t>	</a:t>
            </a:r>
            <a:r>
              <a:rPr lang="en"/>
              <a:t>r</a:t>
            </a:r>
            <a:r>
              <a:rPr lang="en"/>
              <a:t>eturns 0 if strings are equal</a:t>
            </a:r>
            <a:br>
              <a:rPr lang="en"/>
            </a:br>
            <a:r>
              <a:rPr lang="en"/>
              <a:t>	r</a:t>
            </a:r>
            <a:r>
              <a:rPr lang="en"/>
              <a:t>eturns &gt; 0 if </a:t>
            </a:r>
            <a:r>
              <a:rPr b="1" lang="en"/>
              <a:t>ASCII </a:t>
            </a:r>
            <a:r>
              <a:rPr lang="en"/>
              <a:t>of first </a:t>
            </a:r>
            <a:r>
              <a:rPr b="1" lang="en"/>
              <a:t>non - matching</a:t>
            </a:r>
            <a:r>
              <a:rPr lang="en"/>
              <a:t> chars in string 1 &gt;   string 2</a:t>
            </a:r>
            <a:br>
              <a:rPr lang="en"/>
            </a:br>
            <a:r>
              <a:rPr lang="en"/>
              <a:t>       </a:t>
            </a:r>
            <a:r>
              <a:rPr lang="en"/>
              <a:t>returns &gt; 0 if </a:t>
            </a:r>
            <a:r>
              <a:rPr b="1" lang="en"/>
              <a:t>ASCII </a:t>
            </a:r>
            <a:r>
              <a:rPr lang="en"/>
              <a:t>of first </a:t>
            </a:r>
            <a:r>
              <a:rPr b="1" lang="en"/>
              <a:t>non - matching</a:t>
            </a:r>
            <a:r>
              <a:rPr lang="en"/>
              <a:t> chars in string 1 &lt;   string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libraries	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strrev(string) → returns reverse of a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strstr(string, string_to_find) → first occurrence of string to find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strrstr(string, string_to_find) → last occurrence of string to find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strchr(string, char to find) → first occurance of character in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strrchr(string, char to find) → last occurrence of character in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examples will be shown in next class.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