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6536A-5B43-4327-9728-6C4225613473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863226-F6EE-4700-9681-ED48B704BE69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Tool</a:t>
          </a:r>
          <a:endParaRPr lang="en-US" dirty="0">
            <a:latin typeface="Agency FB" panose="020B0503020202020204" pitchFamily="34" charset="0"/>
          </a:endParaRPr>
        </a:p>
      </dgm:t>
    </dgm:pt>
    <dgm:pt modelId="{F212E589-6146-46C5-A268-6D9D5A8DD4CF}" type="parTrans" cxnId="{46581C4D-C866-45E6-B0BC-26B30F6140A5}">
      <dgm:prSet/>
      <dgm:spPr/>
      <dgm:t>
        <a:bodyPr/>
        <a:lstStyle/>
        <a:p>
          <a:endParaRPr lang="en-US"/>
        </a:p>
      </dgm:t>
    </dgm:pt>
    <dgm:pt modelId="{7B9CD884-EF93-4C52-A2E9-B89EAD916181}" type="sibTrans" cxnId="{46581C4D-C866-45E6-B0BC-26B30F6140A5}">
      <dgm:prSet/>
      <dgm:spPr/>
      <dgm:t>
        <a:bodyPr/>
        <a:lstStyle/>
        <a:p>
          <a:endParaRPr lang="en-US"/>
        </a:p>
      </dgm:t>
    </dgm:pt>
    <dgm:pt modelId="{2541714A-4AE0-409A-9868-B96B5BD12B25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Reader</a:t>
          </a:r>
          <a:endParaRPr lang="en-US" dirty="0">
            <a:latin typeface="Agency FB" panose="020B0503020202020204" pitchFamily="34" charset="0"/>
          </a:endParaRPr>
        </a:p>
      </dgm:t>
    </dgm:pt>
    <dgm:pt modelId="{6F1C792D-C1F2-4633-BBE4-C2561C2D2D5F}" type="parTrans" cxnId="{90768BD2-523D-4E1B-B0C9-0DA0F465948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CCCF151-ADD8-48DE-A524-39EFF049E161}" type="sibTrans" cxnId="{90768BD2-523D-4E1B-B0C9-0DA0F4659480}">
      <dgm:prSet/>
      <dgm:spPr/>
      <dgm:t>
        <a:bodyPr/>
        <a:lstStyle/>
        <a:p>
          <a:endParaRPr lang="en-US"/>
        </a:p>
      </dgm:t>
    </dgm:pt>
    <dgm:pt modelId="{17263FDC-D0CC-4494-B8AB-D23E38A0B688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Librarian</a:t>
          </a:r>
          <a:endParaRPr lang="en-US" dirty="0">
            <a:latin typeface="Agency FB" panose="020B0503020202020204" pitchFamily="34" charset="0"/>
          </a:endParaRPr>
        </a:p>
      </dgm:t>
    </dgm:pt>
    <dgm:pt modelId="{2676C974-DA47-4CE6-9994-696E38ACB3EB}" type="parTrans" cxnId="{FF604760-98FD-4227-8545-6E97B40B998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C3B2912-5332-468B-ABF0-BF960E2444E1}" type="sibTrans" cxnId="{FF604760-98FD-4227-8545-6E97B40B998E}">
      <dgm:prSet/>
      <dgm:spPr/>
      <dgm:t>
        <a:bodyPr/>
        <a:lstStyle/>
        <a:p>
          <a:endParaRPr lang="en-US"/>
        </a:p>
      </dgm:t>
    </dgm:pt>
    <dgm:pt modelId="{7906C259-6352-45B8-AFDF-DBB451AF7C50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System</a:t>
          </a:r>
        </a:p>
      </dgm:t>
    </dgm:pt>
    <dgm:pt modelId="{E8404653-B045-4E24-8860-C5ED94C409DD}" type="parTrans" cxnId="{832108AC-318B-40C2-B3D0-F5B1FAEAD43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CE2BB31-262F-4566-9D0C-7679E94275A6}" type="sibTrans" cxnId="{832108AC-318B-40C2-B3D0-F5B1FAEAD43A}">
      <dgm:prSet/>
      <dgm:spPr/>
      <dgm:t>
        <a:bodyPr/>
        <a:lstStyle/>
        <a:p>
          <a:endParaRPr lang="en-US"/>
        </a:p>
      </dgm:t>
    </dgm:pt>
    <dgm:pt modelId="{CB4DF261-D8B5-4354-9EC3-E2BA380524A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Default 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A574F7D3-67E6-4EC8-9F15-208AE0AACB80}" type="parTrans" cxnId="{09BF263F-D648-48E4-B837-05776F9B795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60B76E5-7677-4AB1-873B-ADF4AD4A3C3D}" type="sibTrans" cxnId="{09BF263F-D648-48E4-B837-05776F9B7950}">
      <dgm:prSet/>
      <dgm:spPr/>
      <dgm:t>
        <a:bodyPr/>
        <a:lstStyle/>
        <a:p>
          <a:endParaRPr lang="en-US"/>
        </a:p>
      </dgm:t>
    </dgm:pt>
    <dgm:pt modelId="{E1245E8D-736F-4FCF-AA56-B3E09DA6E23D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Reader based 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575635EA-6614-485E-91D8-09168207B879}" type="parTrans" cxnId="{A7B6C485-1D34-4895-B7FA-DEFC5C62D91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9483CC8-6CB2-46AD-9843-E7F71686034A}" type="sibTrans" cxnId="{A7B6C485-1D34-4895-B7FA-DEFC5C62D912}">
      <dgm:prSet/>
      <dgm:spPr/>
      <dgm:t>
        <a:bodyPr/>
        <a:lstStyle/>
        <a:p>
          <a:endParaRPr lang="en-US"/>
        </a:p>
      </dgm:t>
    </dgm:pt>
    <dgm:pt modelId="{8E8DCFF6-04C2-4CEE-8A36-5523834BF518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Library Book Based</a:t>
          </a:r>
        </a:p>
        <a:p>
          <a:r>
            <a:rPr lang="en-US" dirty="0" smtClean="0">
              <a:latin typeface="Agency FB" panose="020B0503020202020204" pitchFamily="34" charset="0"/>
            </a:rPr>
            <a:t>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584FC29C-0314-4D55-BD3C-CA18244EA9B4}" type="parTrans" cxnId="{6B69A571-99C4-4319-BC29-881331A3790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1BFB4CA-FE5E-4C45-A5C9-995A01496DC9}" type="sibTrans" cxnId="{6B69A571-99C4-4319-BC29-881331A3790A}">
      <dgm:prSet/>
      <dgm:spPr/>
      <dgm:t>
        <a:bodyPr/>
        <a:lstStyle/>
        <a:p>
          <a:endParaRPr lang="en-US"/>
        </a:p>
      </dgm:t>
    </dgm:pt>
    <dgm:pt modelId="{3EE529C1-0611-4A24-8FDA-B4590EF704E2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Book adding Recommendation </a:t>
          </a:r>
          <a:endParaRPr lang="en-US" dirty="0">
            <a:latin typeface="Agency FB" panose="020B0503020202020204" pitchFamily="34" charset="0"/>
          </a:endParaRPr>
        </a:p>
      </dgm:t>
    </dgm:pt>
    <dgm:pt modelId="{560E74AC-7F09-4A51-A8DE-280AB3E0F83C}" type="parTrans" cxnId="{A96A47F5-A312-4A0A-AA7D-2DBBB229768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33D2344-FF26-465D-9A73-E22E20AAC3E4}" type="sibTrans" cxnId="{A96A47F5-A312-4A0A-AA7D-2DBBB2297688}">
      <dgm:prSet/>
      <dgm:spPr/>
      <dgm:t>
        <a:bodyPr/>
        <a:lstStyle/>
        <a:p>
          <a:endParaRPr lang="en-US"/>
        </a:p>
      </dgm:t>
    </dgm:pt>
    <dgm:pt modelId="{20DC6828-328C-471C-80EB-7FF4A4E1C927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Book removing</a:t>
          </a:r>
        </a:p>
        <a:p>
          <a:r>
            <a:rPr lang="en-US" dirty="0" smtClean="0">
              <a:latin typeface="Agency FB" panose="020B0503020202020204" pitchFamily="34" charset="0"/>
            </a:rPr>
            <a:t>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657255AA-8824-4427-8DEE-583E0EB56F5A}" type="parTrans" cxnId="{6AB4C0A2-754D-4BEA-8BD0-5840155C68E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6AC3030-7AF2-4D34-94E7-CE176B64B075}" type="sibTrans" cxnId="{6AB4C0A2-754D-4BEA-8BD0-5840155C68EE}">
      <dgm:prSet/>
      <dgm:spPr/>
      <dgm:t>
        <a:bodyPr/>
        <a:lstStyle/>
        <a:p>
          <a:endParaRPr lang="en-US"/>
        </a:p>
      </dgm:t>
    </dgm:pt>
    <dgm:pt modelId="{695BB022-A2FC-4E88-A082-0C0E7254E51F}">
      <dgm:prSet/>
      <dgm:spPr/>
      <dgm:t>
        <a:bodyPr/>
        <a:lstStyle/>
        <a:p>
          <a:r>
            <a:rPr lang="en-US" smtClean="0">
              <a:latin typeface="Agency FB" panose="020B0503020202020204" pitchFamily="34" charset="0"/>
            </a:rPr>
            <a:t>Book Information</a:t>
          </a:r>
          <a:endParaRPr lang="en-US">
            <a:latin typeface="Agency FB" panose="020B0503020202020204" pitchFamily="34" charset="0"/>
          </a:endParaRPr>
        </a:p>
      </dgm:t>
    </dgm:pt>
    <dgm:pt modelId="{BDCAC1D8-CBDF-4B0A-B328-E40521C92A41}" type="parTrans" cxnId="{92B6BCBF-3654-417A-AFCB-D04B044B82C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2832F37-2489-4DB5-B90A-48426922959A}" type="sibTrans" cxnId="{92B6BCBF-3654-417A-AFCB-D04B044B82C7}">
      <dgm:prSet/>
      <dgm:spPr/>
      <dgm:t>
        <a:bodyPr/>
        <a:lstStyle/>
        <a:p>
          <a:endParaRPr lang="en-US"/>
        </a:p>
      </dgm:t>
    </dgm:pt>
    <dgm:pt modelId="{FF9ADD26-FB8B-4208-BF12-AA73BE461829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Process Description</a:t>
          </a:r>
          <a:endParaRPr lang="en-US" dirty="0">
            <a:latin typeface="Agency FB" panose="020B0503020202020204" pitchFamily="34" charset="0"/>
          </a:endParaRPr>
        </a:p>
      </dgm:t>
    </dgm:pt>
    <dgm:pt modelId="{057700E8-3DE8-4625-B2AE-B4EBC05B19BA}" type="parTrans" cxnId="{1203B382-09BA-4D5B-99FC-DFFC413AA01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F1C2F85-2B45-40C0-9614-829E7E79BAC3}" type="sibTrans" cxnId="{1203B382-09BA-4D5B-99FC-DFFC413AA01F}">
      <dgm:prSet/>
      <dgm:spPr/>
      <dgm:t>
        <a:bodyPr/>
        <a:lstStyle/>
        <a:p>
          <a:endParaRPr lang="en-US"/>
        </a:p>
      </dgm:t>
    </dgm:pt>
    <dgm:pt modelId="{0717E52C-A4D5-4543-BD7E-341CBB98ADC3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Process Implementation</a:t>
          </a:r>
          <a:endParaRPr lang="en-US" dirty="0">
            <a:latin typeface="Agency FB" panose="020B0503020202020204" pitchFamily="34" charset="0"/>
          </a:endParaRPr>
        </a:p>
      </dgm:t>
    </dgm:pt>
    <dgm:pt modelId="{C92D046D-F91B-4466-A537-7CFFA117B528}" type="parTrans" cxnId="{EB700C78-0777-412E-BFD8-435C5BD60B5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DFBA754-D836-4E03-967B-1A5FD261BEF4}" type="sibTrans" cxnId="{EB700C78-0777-412E-BFD8-435C5BD60B5F}">
      <dgm:prSet/>
      <dgm:spPr/>
      <dgm:t>
        <a:bodyPr/>
        <a:lstStyle/>
        <a:p>
          <a:endParaRPr lang="en-US"/>
        </a:p>
      </dgm:t>
    </dgm:pt>
    <dgm:pt modelId="{E375BD4A-18F9-406A-BD67-05F466FE0D1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Process Analysis</a:t>
          </a:r>
          <a:endParaRPr lang="en-US" dirty="0">
            <a:latin typeface="Agency FB" panose="020B0503020202020204" pitchFamily="34" charset="0"/>
          </a:endParaRPr>
        </a:p>
      </dgm:t>
    </dgm:pt>
    <dgm:pt modelId="{F2E85D6F-80F6-49DE-A040-BEC18E5017DE}" type="parTrans" cxnId="{5BEF1010-346B-4D14-977C-6EF688D22A3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0C19A65-E9A3-44C8-ABD5-D48FBA7132E7}" type="sibTrans" cxnId="{5BEF1010-346B-4D14-977C-6EF688D22A32}">
      <dgm:prSet/>
      <dgm:spPr/>
      <dgm:t>
        <a:bodyPr/>
        <a:lstStyle/>
        <a:p>
          <a:endParaRPr lang="en-US"/>
        </a:p>
      </dgm:t>
    </dgm:pt>
    <dgm:pt modelId="{A6E3E8A6-B8BE-4518-B1C2-07C2555656E4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Type Wise</a:t>
          </a:r>
          <a:endParaRPr lang="en-US" dirty="0">
            <a:latin typeface="Agency FB" panose="020B0503020202020204" pitchFamily="34" charset="0"/>
          </a:endParaRPr>
        </a:p>
      </dgm:t>
    </dgm:pt>
    <dgm:pt modelId="{E34B63B9-7DB5-4B72-A27A-FC857F28AE58}" type="parTrans" cxnId="{0C704766-8E44-45DF-911B-2D3C8252303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CC8A462-421D-4ACF-9E8D-2E2D72C00257}" type="sibTrans" cxnId="{0C704766-8E44-45DF-911B-2D3C82523038}">
      <dgm:prSet/>
      <dgm:spPr/>
      <dgm:t>
        <a:bodyPr/>
        <a:lstStyle/>
        <a:p>
          <a:endParaRPr lang="en-US"/>
        </a:p>
      </dgm:t>
    </dgm:pt>
    <dgm:pt modelId="{B934B280-9323-4443-A4EF-5DC818748481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Self Wise</a:t>
          </a:r>
          <a:endParaRPr lang="en-US" dirty="0">
            <a:latin typeface="Agency FB" panose="020B0503020202020204" pitchFamily="34" charset="0"/>
          </a:endParaRPr>
        </a:p>
      </dgm:t>
    </dgm:pt>
    <dgm:pt modelId="{DBD2A981-0FFC-42BB-BDBE-2CC08304AE61}" type="parTrans" cxnId="{8BDD952B-E45C-4B16-8B24-988C973DFFC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418BADC9-9A46-464B-8BCC-A27778565311}" type="sibTrans" cxnId="{8BDD952B-E45C-4B16-8B24-988C973DFFCA}">
      <dgm:prSet/>
      <dgm:spPr/>
      <dgm:t>
        <a:bodyPr/>
        <a:lstStyle/>
        <a:p>
          <a:endParaRPr lang="en-US"/>
        </a:p>
      </dgm:t>
    </dgm:pt>
    <dgm:pt modelId="{7961EF9F-1075-4EE0-A3D9-812D8011F1D2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Time Wise</a:t>
          </a:r>
          <a:endParaRPr lang="en-US" dirty="0">
            <a:latin typeface="Agency FB" panose="020B0503020202020204" pitchFamily="34" charset="0"/>
          </a:endParaRPr>
        </a:p>
      </dgm:t>
    </dgm:pt>
    <dgm:pt modelId="{E0C3E1D2-6FF3-40A1-99B8-7D72FD7B8B1F}" type="parTrans" cxnId="{3191ABEF-1DE2-4094-B24F-6DC616CC787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359F152-4129-40C3-9A1B-B0828D4D1DBF}" type="sibTrans" cxnId="{3191ABEF-1DE2-4094-B24F-6DC616CC787D}">
      <dgm:prSet/>
      <dgm:spPr/>
      <dgm:t>
        <a:bodyPr/>
        <a:lstStyle/>
        <a:p>
          <a:endParaRPr lang="en-US"/>
        </a:p>
      </dgm:t>
    </dgm:pt>
    <dgm:pt modelId="{89BD6952-F78C-4994-80EA-B2A7C8844A7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Writer Wise</a:t>
          </a:r>
          <a:endParaRPr lang="en-US" dirty="0">
            <a:latin typeface="Agency FB" panose="020B0503020202020204" pitchFamily="34" charset="0"/>
          </a:endParaRPr>
        </a:p>
      </dgm:t>
    </dgm:pt>
    <dgm:pt modelId="{E31F15E3-D398-4AD9-B0A3-ABB49D03E50F}" type="parTrans" cxnId="{097AE79C-DB8F-46DD-BC45-22ED2AEC3F51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9CF2CD5-06AF-4452-BC7F-D09FAA9F1827}" type="sibTrans" cxnId="{097AE79C-DB8F-46DD-BC45-22ED2AEC3F51}">
      <dgm:prSet/>
      <dgm:spPr/>
      <dgm:t>
        <a:bodyPr/>
        <a:lstStyle/>
        <a:p>
          <a:endParaRPr lang="en-US"/>
        </a:p>
      </dgm:t>
    </dgm:pt>
    <dgm:pt modelId="{C27C4B58-0AA4-402B-BB63-FE5FE365E2FA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Sign Up</a:t>
          </a:r>
          <a:endParaRPr lang="en-US" dirty="0">
            <a:latin typeface="Agency FB" panose="020B0503020202020204" pitchFamily="34" charset="0"/>
          </a:endParaRPr>
        </a:p>
      </dgm:t>
    </dgm:pt>
    <dgm:pt modelId="{379EACB1-3D1F-4310-8BFD-9554FA1B3149}" type="parTrans" cxnId="{13C25EBA-8EC3-4DA5-9AD7-59055708D6B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1C081C2-EFCF-4290-8869-1738D11E0BAE}" type="sibTrans" cxnId="{13C25EBA-8EC3-4DA5-9AD7-59055708D6BA}">
      <dgm:prSet/>
      <dgm:spPr/>
      <dgm:t>
        <a:bodyPr/>
        <a:lstStyle/>
        <a:p>
          <a:endParaRPr lang="en-US"/>
        </a:p>
      </dgm:t>
    </dgm:pt>
    <dgm:pt modelId="{811F14C4-6A68-4E97-A0B1-6CBA859D85E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Login</a:t>
          </a:r>
          <a:endParaRPr lang="en-US" dirty="0">
            <a:latin typeface="Agency FB" panose="020B0503020202020204" pitchFamily="34" charset="0"/>
          </a:endParaRPr>
        </a:p>
      </dgm:t>
    </dgm:pt>
    <dgm:pt modelId="{7A18BCA2-C0AC-4B99-8309-F4506982E63B}" type="parTrans" cxnId="{C2963FB2-F616-42AA-ADCC-A933716A8CD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8837CFD-3363-46E8-86FF-0459D5B01A37}" type="sibTrans" cxnId="{C2963FB2-F616-42AA-ADCC-A933716A8CD9}">
      <dgm:prSet/>
      <dgm:spPr/>
      <dgm:t>
        <a:bodyPr/>
        <a:lstStyle/>
        <a:p>
          <a:endParaRPr lang="en-US"/>
        </a:p>
      </dgm:t>
    </dgm:pt>
    <dgm:pt modelId="{807643F1-1B8A-4FD6-BC33-76223E231477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Type of Books</a:t>
          </a:r>
          <a:endParaRPr lang="en-US" dirty="0">
            <a:latin typeface="Agency FB" panose="020B0503020202020204" pitchFamily="34" charset="0"/>
          </a:endParaRPr>
        </a:p>
      </dgm:t>
    </dgm:pt>
    <dgm:pt modelId="{E06DEC7E-A6CE-4C6C-BEFA-97F61182531A}" type="parTrans" cxnId="{2894B6FC-1678-410D-A119-22EAA52DF3D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670F2FF-42AA-4881-B379-F3E4718F925E}" type="sibTrans" cxnId="{2894B6FC-1678-410D-A119-22EAA52DF3DD}">
      <dgm:prSet/>
      <dgm:spPr/>
      <dgm:t>
        <a:bodyPr/>
        <a:lstStyle/>
        <a:p>
          <a:endParaRPr lang="en-US"/>
        </a:p>
      </dgm:t>
    </dgm:pt>
    <dgm:pt modelId="{EDBF76DC-F5C0-4311-9EF9-E3FB3C4878F3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Demand of Books</a:t>
          </a:r>
          <a:endParaRPr lang="en-US" dirty="0">
            <a:latin typeface="Agency FB" panose="020B0503020202020204" pitchFamily="34" charset="0"/>
          </a:endParaRPr>
        </a:p>
      </dgm:t>
    </dgm:pt>
    <dgm:pt modelId="{82C916C1-6A80-43B1-8EDB-62BC9580DEFD}" type="parTrans" cxnId="{C22C444E-C95D-41B3-B5F4-653EE0ED64B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5C68B5C-2D59-4FE4-92A9-12C9A326130F}" type="sibTrans" cxnId="{C22C444E-C95D-41B3-B5F4-653EE0ED64B2}">
      <dgm:prSet/>
      <dgm:spPr/>
      <dgm:t>
        <a:bodyPr/>
        <a:lstStyle/>
        <a:p>
          <a:endParaRPr lang="en-US"/>
        </a:p>
      </dgm:t>
    </dgm:pt>
    <dgm:pt modelId="{60EFD7E5-3E18-4418-981A-5D8EC8996E12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Timeline of Books</a:t>
          </a:r>
          <a:endParaRPr lang="en-US" dirty="0">
            <a:latin typeface="Agency FB" panose="020B0503020202020204" pitchFamily="34" charset="0"/>
          </a:endParaRPr>
        </a:p>
      </dgm:t>
    </dgm:pt>
    <dgm:pt modelId="{D6C4B15B-4923-4045-9ABE-8CBAA066A17C}" type="parTrans" cxnId="{963FA75A-B47F-4B40-AFCA-0B390F9101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5D733ED-AC90-4737-8703-98D9761A3E57}" type="sibTrans" cxnId="{963FA75A-B47F-4B40-AFCA-0B390F9101F4}">
      <dgm:prSet/>
      <dgm:spPr/>
      <dgm:t>
        <a:bodyPr/>
        <a:lstStyle/>
        <a:p>
          <a:endParaRPr lang="en-US"/>
        </a:p>
      </dgm:t>
    </dgm:pt>
    <dgm:pt modelId="{F8E23511-B1AC-4F9D-A64A-74A59AB3C4C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Number of Books</a:t>
          </a:r>
          <a:endParaRPr lang="en-US" dirty="0">
            <a:latin typeface="Agency FB" panose="020B0503020202020204" pitchFamily="34" charset="0"/>
          </a:endParaRPr>
        </a:p>
      </dgm:t>
    </dgm:pt>
    <dgm:pt modelId="{4B18FD8B-B3EB-4786-8AF7-A7BD41065DFB}" type="parTrans" cxnId="{6E5ECF6E-B88A-49E7-B398-D267D56FC21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573A134-2093-4131-B257-6CA73550FA5A}" type="sibTrans" cxnId="{6E5ECF6E-B88A-49E7-B398-D267D56FC210}">
      <dgm:prSet/>
      <dgm:spPr/>
      <dgm:t>
        <a:bodyPr/>
        <a:lstStyle/>
        <a:p>
          <a:endParaRPr lang="en-US"/>
        </a:p>
      </dgm:t>
    </dgm:pt>
    <dgm:pt modelId="{4B25BC86-A95C-4C82-ABF2-F8D3989A5868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Multi-variable Regression</a:t>
          </a:r>
          <a:endParaRPr lang="en-US" dirty="0">
            <a:latin typeface="Agency FB" panose="020B0503020202020204" pitchFamily="34" charset="0"/>
          </a:endParaRPr>
        </a:p>
      </dgm:t>
    </dgm:pt>
    <dgm:pt modelId="{171881E5-1581-4329-92D1-D83B94F90B23}" type="parTrans" cxnId="{CB06D956-A1F2-4467-A36B-E48076C19786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278FC34-667D-4F3D-96CE-BA5DF17F8B33}" type="sibTrans" cxnId="{CB06D956-A1F2-4467-A36B-E48076C19786}">
      <dgm:prSet/>
      <dgm:spPr/>
      <dgm:t>
        <a:bodyPr/>
        <a:lstStyle/>
        <a:p>
          <a:endParaRPr lang="en-US"/>
        </a:p>
      </dgm:t>
    </dgm:pt>
    <dgm:pt modelId="{BAF5A61D-B11C-4621-A09C-6FDB01AA81D6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Analytical Hierarchy Process</a:t>
          </a:r>
          <a:endParaRPr lang="en-US" dirty="0">
            <a:latin typeface="Agency FB" panose="020B0503020202020204" pitchFamily="34" charset="0"/>
          </a:endParaRPr>
        </a:p>
      </dgm:t>
    </dgm:pt>
    <dgm:pt modelId="{1A9DD2BC-5078-4AFE-9A83-62E06ABD9278}" type="parTrans" cxnId="{06423FC5-E99F-415D-89B6-AC309157F356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7C56F15F-2826-4D23-A4A1-001000D40B03}" type="sibTrans" cxnId="{06423FC5-E99F-415D-89B6-AC309157F356}">
      <dgm:prSet/>
      <dgm:spPr/>
      <dgm:t>
        <a:bodyPr/>
        <a:lstStyle/>
        <a:p>
          <a:endParaRPr lang="en-US"/>
        </a:p>
      </dgm:t>
    </dgm:pt>
    <dgm:pt modelId="{E9A329E7-159F-40A5-BBCB-D3EE075812E1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Page Rank Algorithm</a:t>
          </a:r>
          <a:endParaRPr lang="en-US" dirty="0">
            <a:latin typeface="Agency FB" panose="020B0503020202020204" pitchFamily="34" charset="0"/>
          </a:endParaRPr>
        </a:p>
      </dgm:t>
    </dgm:pt>
    <dgm:pt modelId="{01347D5B-09A2-47DE-A864-88C6941E747E}" type="parTrans" cxnId="{41280CD0-5EC9-4135-BEE8-CB745915422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108511E-41DD-4886-AE63-BE9BC576C0D0}" type="sibTrans" cxnId="{41280CD0-5EC9-4135-BEE8-CB7459154224}">
      <dgm:prSet/>
      <dgm:spPr/>
      <dgm:t>
        <a:bodyPr/>
        <a:lstStyle/>
        <a:p>
          <a:endParaRPr lang="en-US"/>
        </a:p>
      </dgm:t>
    </dgm:pt>
    <dgm:pt modelId="{B398827F-33F8-48C2-A758-E351E4836BD5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Cross Validation</a:t>
          </a:r>
          <a:endParaRPr lang="en-US" dirty="0">
            <a:latin typeface="Agency FB" panose="020B0503020202020204" pitchFamily="34" charset="0"/>
          </a:endParaRPr>
        </a:p>
      </dgm:t>
    </dgm:pt>
    <dgm:pt modelId="{54996A1D-DCEC-4693-9CFF-58100926E34C}" type="parTrans" cxnId="{4524399A-2414-45CC-8295-CF921D900AE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E3FF1B8-0A12-4056-9D25-D40078D21EE0}" type="sibTrans" cxnId="{4524399A-2414-45CC-8295-CF921D900AED}">
      <dgm:prSet/>
      <dgm:spPr/>
      <dgm:t>
        <a:bodyPr/>
        <a:lstStyle/>
        <a:p>
          <a:endParaRPr lang="en-US"/>
        </a:p>
      </dgm:t>
    </dgm:pt>
    <dgm:pt modelId="{A496B3F0-3F9F-4489-AF47-142D091C1E64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7 Value</a:t>
          </a:r>
          <a:endParaRPr lang="en-US" dirty="0">
            <a:latin typeface="Agency FB" panose="020B0503020202020204" pitchFamily="34" charset="0"/>
          </a:endParaRPr>
        </a:p>
      </dgm:t>
    </dgm:pt>
    <dgm:pt modelId="{E4362159-A8F0-4D01-9CCE-5DD5845F703B}" type="parTrans" cxnId="{31D6BA31-EA04-4734-8EE8-A5CBDF624E3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5BE59CA-1835-4F84-AA86-C6D2428A8DD8}" type="sibTrans" cxnId="{31D6BA31-EA04-4734-8EE8-A5CBDF624E3F}">
      <dgm:prSet/>
      <dgm:spPr/>
      <dgm:t>
        <a:bodyPr/>
        <a:lstStyle/>
        <a:p>
          <a:endParaRPr lang="en-US"/>
        </a:p>
      </dgm:t>
    </dgm:pt>
    <dgm:pt modelId="{CB20EBB7-6ADD-4838-AF97-0CB86EC4778E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Data Optimization</a:t>
          </a:r>
          <a:endParaRPr lang="en-US" dirty="0">
            <a:latin typeface="Agency FB" panose="020B0503020202020204" pitchFamily="34" charset="0"/>
          </a:endParaRPr>
        </a:p>
      </dgm:t>
    </dgm:pt>
    <dgm:pt modelId="{F6006DE4-4C33-4BCB-8546-2B913C457235}" type="parTrans" cxnId="{3457EFC0-8CA9-4554-9862-225DBAC1DB03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C945826-FFAA-4E87-87C5-FA530A683BBB}" type="sibTrans" cxnId="{3457EFC0-8CA9-4554-9862-225DBAC1DB03}">
      <dgm:prSet/>
      <dgm:spPr/>
      <dgm:t>
        <a:bodyPr/>
        <a:lstStyle/>
        <a:p>
          <a:endParaRPr lang="en-US"/>
        </a:p>
      </dgm:t>
    </dgm:pt>
    <dgm:pt modelId="{312CE06F-FEC3-4136-A04F-FBF67B7A6AEC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CV Description</a:t>
          </a:r>
          <a:endParaRPr lang="en-US" dirty="0">
            <a:latin typeface="Agency FB" panose="020B0503020202020204" pitchFamily="34" charset="0"/>
          </a:endParaRPr>
        </a:p>
      </dgm:t>
    </dgm:pt>
    <dgm:pt modelId="{4D785EAF-DDE9-4FC9-A3D7-6C16F5D1B4C2}" type="parTrans" cxnId="{A3B5FDF6-DC2A-40AD-872E-C47F8B54D76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EE6401EB-C5DD-4217-9C4C-6245B7BD26FD}" type="sibTrans" cxnId="{A3B5FDF6-DC2A-40AD-872E-C47F8B54D764}">
      <dgm:prSet/>
      <dgm:spPr/>
      <dgm:t>
        <a:bodyPr/>
        <a:lstStyle/>
        <a:p>
          <a:endParaRPr lang="en-US"/>
        </a:p>
      </dgm:t>
    </dgm:pt>
    <dgm:pt modelId="{245EA8C2-08CB-464B-A1F6-2B9C190982A0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CV Visualization</a:t>
          </a:r>
          <a:endParaRPr lang="en-US" dirty="0">
            <a:latin typeface="Agency FB" panose="020B0503020202020204" pitchFamily="34" charset="0"/>
          </a:endParaRPr>
        </a:p>
      </dgm:t>
    </dgm:pt>
    <dgm:pt modelId="{76EFD357-DB13-4844-8D31-373B4901EC2C}" type="parTrans" cxnId="{AF2757B7-B914-41C4-845D-BE6E2CD5827C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D27DF1C-F498-41FF-9173-92924E0CE703}" type="sibTrans" cxnId="{AF2757B7-B914-41C4-845D-BE6E2CD5827C}">
      <dgm:prSet/>
      <dgm:spPr/>
      <dgm:t>
        <a:bodyPr/>
        <a:lstStyle/>
        <a:p>
          <a:endParaRPr lang="en-US"/>
        </a:p>
      </dgm:t>
    </dgm:pt>
    <dgm:pt modelId="{7E2981AA-C897-4B42-89AC-966FD8A6224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CV Implementation</a:t>
          </a:r>
          <a:endParaRPr lang="en-US" dirty="0">
            <a:latin typeface="Agency FB" panose="020B0503020202020204" pitchFamily="34" charset="0"/>
          </a:endParaRPr>
        </a:p>
      </dgm:t>
    </dgm:pt>
    <dgm:pt modelId="{8CBF5A11-860D-4D43-8963-814C3BDBBDEB}" type="parTrans" cxnId="{27C3B49B-8250-4839-901C-FDBA78A4F15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426399A-2A92-458D-AEC8-C671B3C32CAA}" type="sibTrans" cxnId="{27C3B49B-8250-4839-901C-FDBA78A4F159}">
      <dgm:prSet/>
      <dgm:spPr/>
      <dgm:t>
        <a:bodyPr/>
        <a:lstStyle/>
        <a:p>
          <a:endParaRPr lang="en-US"/>
        </a:p>
      </dgm:t>
    </dgm:pt>
    <dgm:pt modelId="{C608C998-AE0E-4F82-BA5A-4D8AA882A52D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Training Set</a:t>
          </a:r>
          <a:endParaRPr lang="en-US" dirty="0">
            <a:latin typeface="Agency FB" panose="020B0503020202020204" pitchFamily="34" charset="0"/>
          </a:endParaRPr>
        </a:p>
      </dgm:t>
    </dgm:pt>
    <dgm:pt modelId="{E0C29EE9-99CC-4700-BA52-DD6DA0BE138E}" type="parTrans" cxnId="{76942DF5-455C-4ED4-96B9-647692AC8071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50EA363-5589-44F9-A891-F8B80B197936}" type="sibTrans" cxnId="{76942DF5-455C-4ED4-96B9-647692AC8071}">
      <dgm:prSet/>
      <dgm:spPr/>
      <dgm:t>
        <a:bodyPr/>
        <a:lstStyle/>
        <a:p>
          <a:endParaRPr lang="en-US"/>
        </a:p>
      </dgm:t>
    </dgm:pt>
    <dgm:pt modelId="{A0B43C53-BC9D-4D39-9508-8183121A95A9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Testing Set</a:t>
          </a:r>
          <a:endParaRPr lang="en-US" dirty="0">
            <a:latin typeface="Agency FB" panose="020B0503020202020204" pitchFamily="34" charset="0"/>
          </a:endParaRPr>
        </a:p>
      </dgm:t>
    </dgm:pt>
    <dgm:pt modelId="{A365ABBD-90B9-4041-96BD-D3D5F6CB18A2}" type="parTrans" cxnId="{C42EF99D-21F6-40D5-803F-EF51B0CAFF4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DB7465A-C96D-4A5A-A132-ADB1BA306B35}" type="sibTrans" cxnId="{C42EF99D-21F6-40D5-803F-EF51B0CAFF4A}">
      <dgm:prSet/>
      <dgm:spPr/>
      <dgm:t>
        <a:bodyPr/>
        <a:lstStyle/>
        <a:p>
          <a:endParaRPr lang="en-US"/>
        </a:p>
      </dgm:t>
    </dgm:pt>
    <dgm:pt modelId="{D17F20B9-A6D1-4228-837F-67D1A55E6B31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Training Testing Set</a:t>
          </a:r>
          <a:endParaRPr lang="en-US" dirty="0">
            <a:latin typeface="Agency FB" panose="020B0503020202020204" pitchFamily="34" charset="0"/>
          </a:endParaRPr>
        </a:p>
      </dgm:t>
    </dgm:pt>
    <dgm:pt modelId="{FE43BDAF-9051-41A3-A78F-607F49DAB56C}" type="parTrans" cxnId="{DEF29369-0544-4BEA-9675-6533C8452B0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F3A1B59-BF6F-4069-8C12-FE2F9660AF0D}" type="sibTrans" cxnId="{DEF29369-0544-4BEA-9675-6533C8452B08}">
      <dgm:prSet/>
      <dgm:spPr/>
      <dgm:t>
        <a:bodyPr/>
        <a:lstStyle/>
        <a:p>
          <a:endParaRPr lang="en-US"/>
        </a:p>
      </dgm:t>
    </dgm:pt>
    <dgm:pt modelId="{A4333BC4-90B9-4B5A-9060-F50C7F3DACA6}" type="pres">
      <dgm:prSet presAssocID="{0DD6536A-5B43-4327-9728-6C42256134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1DF821C-3DBB-434F-9F9B-F094FAAF47E8}" type="pres">
      <dgm:prSet presAssocID="{78863226-F6EE-4700-9681-ED48B704BE6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025338E-CFBF-4323-B574-94D844B8DAF1}" type="pres">
      <dgm:prSet presAssocID="{78863226-F6EE-4700-9681-ED48B704BE69}" presName="rootComposite1" presStyleCnt="0"/>
      <dgm:spPr/>
      <dgm:t>
        <a:bodyPr/>
        <a:lstStyle/>
        <a:p>
          <a:endParaRPr lang="en-US"/>
        </a:p>
      </dgm:t>
    </dgm:pt>
    <dgm:pt modelId="{093FA38E-8187-451B-A2E5-0620D04B134F}" type="pres">
      <dgm:prSet presAssocID="{78863226-F6EE-4700-9681-ED48B704BE6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129DFA-6DA8-478F-A52B-7DAA17647452}" type="pres">
      <dgm:prSet presAssocID="{78863226-F6EE-4700-9681-ED48B704BE6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C753E1-2669-4326-A55A-94EF19EB3E4E}" type="pres">
      <dgm:prSet presAssocID="{78863226-F6EE-4700-9681-ED48B704BE69}" presName="hierChild2" presStyleCnt="0"/>
      <dgm:spPr/>
      <dgm:t>
        <a:bodyPr/>
        <a:lstStyle/>
        <a:p>
          <a:endParaRPr lang="en-US"/>
        </a:p>
      </dgm:t>
    </dgm:pt>
    <dgm:pt modelId="{3553F299-8409-4C83-8F50-F66318ED632E}" type="pres">
      <dgm:prSet presAssocID="{6F1C792D-C1F2-4633-BBE4-C2561C2D2D5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29E4414-4D71-4A32-A828-80C6A5B98153}" type="pres">
      <dgm:prSet presAssocID="{2541714A-4AE0-409A-9868-B96B5BD12B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52D1B02-F33E-40CC-9749-68719BF02A60}" type="pres">
      <dgm:prSet presAssocID="{2541714A-4AE0-409A-9868-B96B5BD12B25}" presName="rootComposite" presStyleCnt="0"/>
      <dgm:spPr/>
      <dgm:t>
        <a:bodyPr/>
        <a:lstStyle/>
        <a:p>
          <a:endParaRPr lang="en-US"/>
        </a:p>
      </dgm:t>
    </dgm:pt>
    <dgm:pt modelId="{1EDD7B68-1517-4F54-935C-D9D4A982AA38}" type="pres">
      <dgm:prSet presAssocID="{2541714A-4AE0-409A-9868-B96B5BD12B2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1F743-7739-4406-B1A4-10213C245391}" type="pres">
      <dgm:prSet presAssocID="{2541714A-4AE0-409A-9868-B96B5BD12B25}" presName="rootConnector" presStyleLbl="node2" presStyleIdx="0" presStyleCnt="3"/>
      <dgm:spPr/>
      <dgm:t>
        <a:bodyPr/>
        <a:lstStyle/>
        <a:p>
          <a:endParaRPr lang="en-US"/>
        </a:p>
      </dgm:t>
    </dgm:pt>
    <dgm:pt modelId="{67D55FBC-4811-49CA-86A8-45BB031A43DD}" type="pres">
      <dgm:prSet presAssocID="{2541714A-4AE0-409A-9868-B96B5BD12B25}" presName="hierChild4" presStyleCnt="0"/>
      <dgm:spPr/>
      <dgm:t>
        <a:bodyPr/>
        <a:lstStyle/>
        <a:p>
          <a:endParaRPr lang="en-US"/>
        </a:p>
      </dgm:t>
    </dgm:pt>
    <dgm:pt modelId="{C5D7C2C1-5CE6-4DBB-AB1A-FB2B82A7B6A4}" type="pres">
      <dgm:prSet presAssocID="{A574F7D3-67E6-4EC8-9F15-208AE0AACB80}" presName="Name37" presStyleLbl="parChTrans1D3" presStyleIdx="0" presStyleCnt="9"/>
      <dgm:spPr/>
      <dgm:t>
        <a:bodyPr/>
        <a:lstStyle/>
        <a:p>
          <a:endParaRPr lang="en-US"/>
        </a:p>
      </dgm:t>
    </dgm:pt>
    <dgm:pt modelId="{EFC2B0A3-277A-4035-A5AA-9018450A8B59}" type="pres">
      <dgm:prSet presAssocID="{CB4DF261-D8B5-4354-9EC3-E2BA380524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2711289-2622-4708-92BB-5FDFA079EA48}" type="pres">
      <dgm:prSet presAssocID="{CB4DF261-D8B5-4354-9EC3-E2BA380524AF}" presName="rootComposite" presStyleCnt="0"/>
      <dgm:spPr/>
      <dgm:t>
        <a:bodyPr/>
        <a:lstStyle/>
        <a:p>
          <a:endParaRPr lang="en-US"/>
        </a:p>
      </dgm:t>
    </dgm:pt>
    <dgm:pt modelId="{9B4F4FB8-F5B9-46D6-8933-12215E838216}" type="pres">
      <dgm:prSet presAssocID="{CB4DF261-D8B5-4354-9EC3-E2BA380524AF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E4EDBC-67DD-479A-8AC7-C0B883998FB4}" type="pres">
      <dgm:prSet presAssocID="{CB4DF261-D8B5-4354-9EC3-E2BA380524AF}" presName="rootConnector" presStyleLbl="node3" presStyleIdx="0" presStyleCnt="9"/>
      <dgm:spPr/>
      <dgm:t>
        <a:bodyPr/>
        <a:lstStyle/>
        <a:p>
          <a:endParaRPr lang="en-US"/>
        </a:p>
      </dgm:t>
    </dgm:pt>
    <dgm:pt modelId="{F497F3F7-D5E4-48DB-892A-88304B975FBF}" type="pres">
      <dgm:prSet presAssocID="{CB4DF261-D8B5-4354-9EC3-E2BA380524AF}" presName="hierChild4" presStyleCnt="0"/>
      <dgm:spPr/>
      <dgm:t>
        <a:bodyPr/>
        <a:lstStyle/>
        <a:p>
          <a:endParaRPr lang="en-US"/>
        </a:p>
      </dgm:t>
    </dgm:pt>
    <dgm:pt modelId="{2DFF6B31-D7D6-49FA-A220-1CBD766474E3}" type="pres">
      <dgm:prSet presAssocID="{E34B63B9-7DB5-4B72-A27A-FC857F28AE58}" presName="Name37" presStyleLbl="parChTrans1D4" presStyleIdx="0" presStyleCnt="22"/>
      <dgm:spPr/>
      <dgm:t>
        <a:bodyPr/>
        <a:lstStyle/>
        <a:p>
          <a:endParaRPr lang="en-US"/>
        </a:p>
      </dgm:t>
    </dgm:pt>
    <dgm:pt modelId="{3B4144CF-B3A1-463C-963C-6D5F01C587D8}" type="pres">
      <dgm:prSet presAssocID="{A6E3E8A6-B8BE-4518-B1C2-07C2555656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C0AD5B8-8D26-4CD8-94D0-108C6B92AB55}" type="pres">
      <dgm:prSet presAssocID="{A6E3E8A6-B8BE-4518-B1C2-07C2555656E4}" presName="rootComposite" presStyleCnt="0"/>
      <dgm:spPr/>
      <dgm:t>
        <a:bodyPr/>
        <a:lstStyle/>
        <a:p>
          <a:endParaRPr lang="en-US"/>
        </a:p>
      </dgm:t>
    </dgm:pt>
    <dgm:pt modelId="{BD35F962-EDA4-4B24-9BFF-1E48351F0F4D}" type="pres">
      <dgm:prSet presAssocID="{A6E3E8A6-B8BE-4518-B1C2-07C2555656E4}" presName="rootText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E46A3-1A10-4EF3-AFF4-67CBE9006E79}" type="pres">
      <dgm:prSet presAssocID="{A6E3E8A6-B8BE-4518-B1C2-07C2555656E4}" presName="rootConnector" presStyleLbl="node4" presStyleIdx="0" presStyleCnt="22"/>
      <dgm:spPr/>
      <dgm:t>
        <a:bodyPr/>
        <a:lstStyle/>
        <a:p>
          <a:endParaRPr lang="en-US"/>
        </a:p>
      </dgm:t>
    </dgm:pt>
    <dgm:pt modelId="{A74E90B8-E23E-412B-8148-39B0F4A11CD3}" type="pres">
      <dgm:prSet presAssocID="{A6E3E8A6-B8BE-4518-B1C2-07C2555656E4}" presName="hierChild4" presStyleCnt="0"/>
      <dgm:spPr/>
      <dgm:t>
        <a:bodyPr/>
        <a:lstStyle/>
        <a:p>
          <a:endParaRPr lang="en-US"/>
        </a:p>
      </dgm:t>
    </dgm:pt>
    <dgm:pt modelId="{BA5C2BD6-08AF-487D-9033-43581D26E2B3}" type="pres">
      <dgm:prSet presAssocID="{A6E3E8A6-B8BE-4518-B1C2-07C2555656E4}" presName="hierChild5" presStyleCnt="0"/>
      <dgm:spPr/>
      <dgm:t>
        <a:bodyPr/>
        <a:lstStyle/>
        <a:p>
          <a:endParaRPr lang="en-US"/>
        </a:p>
      </dgm:t>
    </dgm:pt>
    <dgm:pt modelId="{55118D28-878E-4A97-8FC7-F49E194DBAFD}" type="pres">
      <dgm:prSet presAssocID="{DBD2A981-0FFC-42BB-BDBE-2CC08304AE61}" presName="Name37" presStyleLbl="parChTrans1D4" presStyleIdx="1" presStyleCnt="22"/>
      <dgm:spPr/>
      <dgm:t>
        <a:bodyPr/>
        <a:lstStyle/>
        <a:p>
          <a:endParaRPr lang="en-US"/>
        </a:p>
      </dgm:t>
    </dgm:pt>
    <dgm:pt modelId="{5CFCF371-7B0F-478A-ACB5-374C8646299C}" type="pres">
      <dgm:prSet presAssocID="{B934B280-9323-4443-A4EF-5DC81874848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8154E8-8479-419C-80B4-6EEC4DDAD483}" type="pres">
      <dgm:prSet presAssocID="{B934B280-9323-4443-A4EF-5DC818748481}" presName="rootComposite" presStyleCnt="0"/>
      <dgm:spPr/>
      <dgm:t>
        <a:bodyPr/>
        <a:lstStyle/>
        <a:p>
          <a:endParaRPr lang="en-US"/>
        </a:p>
      </dgm:t>
    </dgm:pt>
    <dgm:pt modelId="{5EE1B7D1-FCAF-4FBF-A1E9-A093A90C5CAD}" type="pres">
      <dgm:prSet presAssocID="{B934B280-9323-4443-A4EF-5DC818748481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A81A1-4A26-4D58-960D-DD7D72F28972}" type="pres">
      <dgm:prSet presAssocID="{B934B280-9323-4443-A4EF-5DC818748481}" presName="rootConnector" presStyleLbl="node4" presStyleIdx="1" presStyleCnt="22"/>
      <dgm:spPr/>
      <dgm:t>
        <a:bodyPr/>
        <a:lstStyle/>
        <a:p>
          <a:endParaRPr lang="en-US"/>
        </a:p>
      </dgm:t>
    </dgm:pt>
    <dgm:pt modelId="{D84C1ADA-6D85-4719-A67A-3DE774372548}" type="pres">
      <dgm:prSet presAssocID="{B934B280-9323-4443-A4EF-5DC818748481}" presName="hierChild4" presStyleCnt="0"/>
      <dgm:spPr/>
      <dgm:t>
        <a:bodyPr/>
        <a:lstStyle/>
        <a:p>
          <a:endParaRPr lang="en-US"/>
        </a:p>
      </dgm:t>
    </dgm:pt>
    <dgm:pt modelId="{1A30045C-E594-4526-978D-78D2611EBE9F}" type="pres">
      <dgm:prSet presAssocID="{B934B280-9323-4443-A4EF-5DC818748481}" presName="hierChild5" presStyleCnt="0"/>
      <dgm:spPr/>
      <dgm:t>
        <a:bodyPr/>
        <a:lstStyle/>
        <a:p>
          <a:endParaRPr lang="en-US"/>
        </a:p>
      </dgm:t>
    </dgm:pt>
    <dgm:pt modelId="{AB16027E-8A3B-41CB-A43A-7FEED80BA3D6}" type="pres">
      <dgm:prSet presAssocID="{E0C3E1D2-6FF3-40A1-99B8-7D72FD7B8B1F}" presName="Name37" presStyleLbl="parChTrans1D4" presStyleIdx="2" presStyleCnt="22"/>
      <dgm:spPr/>
      <dgm:t>
        <a:bodyPr/>
        <a:lstStyle/>
        <a:p>
          <a:endParaRPr lang="en-US"/>
        </a:p>
      </dgm:t>
    </dgm:pt>
    <dgm:pt modelId="{AC7BA012-04F4-438C-8BBA-3ACF6188BEDD}" type="pres">
      <dgm:prSet presAssocID="{7961EF9F-1075-4EE0-A3D9-812D8011F1D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3C43337-2510-40DD-A37E-E6AB502DDEBF}" type="pres">
      <dgm:prSet presAssocID="{7961EF9F-1075-4EE0-A3D9-812D8011F1D2}" presName="rootComposite" presStyleCnt="0"/>
      <dgm:spPr/>
      <dgm:t>
        <a:bodyPr/>
        <a:lstStyle/>
        <a:p>
          <a:endParaRPr lang="en-US"/>
        </a:p>
      </dgm:t>
    </dgm:pt>
    <dgm:pt modelId="{2D7BB886-180B-4E79-B46F-164B5A5D99A4}" type="pres">
      <dgm:prSet presAssocID="{7961EF9F-1075-4EE0-A3D9-812D8011F1D2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8FBAD-5765-4B8B-813D-83B05EFB7CD9}" type="pres">
      <dgm:prSet presAssocID="{7961EF9F-1075-4EE0-A3D9-812D8011F1D2}" presName="rootConnector" presStyleLbl="node4" presStyleIdx="2" presStyleCnt="22"/>
      <dgm:spPr/>
      <dgm:t>
        <a:bodyPr/>
        <a:lstStyle/>
        <a:p>
          <a:endParaRPr lang="en-US"/>
        </a:p>
      </dgm:t>
    </dgm:pt>
    <dgm:pt modelId="{6BCB79AC-8EB2-4DFF-B180-3F9D2454AAC8}" type="pres">
      <dgm:prSet presAssocID="{7961EF9F-1075-4EE0-A3D9-812D8011F1D2}" presName="hierChild4" presStyleCnt="0"/>
      <dgm:spPr/>
      <dgm:t>
        <a:bodyPr/>
        <a:lstStyle/>
        <a:p>
          <a:endParaRPr lang="en-US"/>
        </a:p>
      </dgm:t>
    </dgm:pt>
    <dgm:pt modelId="{AE264AD8-B2E3-4ED5-ABA2-242790B850C3}" type="pres">
      <dgm:prSet presAssocID="{7961EF9F-1075-4EE0-A3D9-812D8011F1D2}" presName="hierChild5" presStyleCnt="0"/>
      <dgm:spPr/>
      <dgm:t>
        <a:bodyPr/>
        <a:lstStyle/>
        <a:p>
          <a:endParaRPr lang="en-US"/>
        </a:p>
      </dgm:t>
    </dgm:pt>
    <dgm:pt modelId="{BEAF408C-8621-4BE2-9979-499F137EB10E}" type="pres">
      <dgm:prSet presAssocID="{E31F15E3-D398-4AD9-B0A3-ABB49D03E50F}" presName="Name37" presStyleLbl="parChTrans1D4" presStyleIdx="3" presStyleCnt="22"/>
      <dgm:spPr/>
      <dgm:t>
        <a:bodyPr/>
        <a:lstStyle/>
        <a:p>
          <a:endParaRPr lang="en-US"/>
        </a:p>
      </dgm:t>
    </dgm:pt>
    <dgm:pt modelId="{3FA64177-EB23-44C0-984B-98A8AF06E4FD}" type="pres">
      <dgm:prSet presAssocID="{89BD6952-F78C-4994-80EA-B2A7C8844A7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912E572-9CFA-4CE7-8F3D-EA7D4C538C30}" type="pres">
      <dgm:prSet presAssocID="{89BD6952-F78C-4994-80EA-B2A7C8844A7F}" presName="rootComposite" presStyleCnt="0"/>
      <dgm:spPr/>
      <dgm:t>
        <a:bodyPr/>
        <a:lstStyle/>
        <a:p>
          <a:endParaRPr lang="en-US"/>
        </a:p>
      </dgm:t>
    </dgm:pt>
    <dgm:pt modelId="{9F9E01C5-C544-4453-BFDF-0C2D9E7CB566}" type="pres">
      <dgm:prSet presAssocID="{89BD6952-F78C-4994-80EA-B2A7C8844A7F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D33932-0D9E-45E0-A499-E9C743B6EA0F}" type="pres">
      <dgm:prSet presAssocID="{89BD6952-F78C-4994-80EA-B2A7C8844A7F}" presName="rootConnector" presStyleLbl="node4" presStyleIdx="3" presStyleCnt="22"/>
      <dgm:spPr/>
      <dgm:t>
        <a:bodyPr/>
        <a:lstStyle/>
        <a:p>
          <a:endParaRPr lang="en-US"/>
        </a:p>
      </dgm:t>
    </dgm:pt>
    <dgm:pt modelId="{1E17EFED-192B-4B31-A6D3-C08E92454A03}" type="pres">
      <dgm:prSet presAssocID="{89BD6952-F78C-4994-80EA-B2A7C8844A7F}" presName="hierChild4" presStyleCnt="0"/>
      <dgm:spPr/>
      <dgm:t>
        <a:bodyPr/>
        <a:lstStyle/>
        <a:p>
          <a:endParaRPr lang="en-US"/>
        </a:p>
      </dgm:t>
    </dgm:pt>
    <dgm:pt modelId="{0406C183-823D-47D7-BE25-EAF5DE963A75}" type="pres">
      <dgm:prSet presAssocID="{89BD6952-F78C-4994-80EA-B2A7C8844A7F}" presName="hierChild5" presStyleCnt="0"/>
      <dgm:spPr/>
      <dgm:t>
        <a:bodyPr/>
        <a:lstStyle/>
        <a:p>
          <a:endParaRPr lang="en-US"/>
        </a:p>
      </dgm:t>
    </dgm:pt>
    <dgm:pt modelId="{271A27E8-9857-403D-9BB7-6BDACD9BD7C2}" type="pres">
      <dgm:prSet presAssocID="{CB4DF261-D8B5-4354-9EC3-E2BA380524AF}" presName="hierChild5" presStyleCnt="0"/>
      <dgm:spPr/>
      <dgm:t>
        <a:bodyPr/>
        <a:lstStyle/>
        <a:p>
          <a:endParaRPr lang="en-US"/>
        </a:p>
      </dgm:t>
    </dgm:pt>
    <dgm:pt modelId="{6F283C44-9E2C-499C-BDB9-764A00C2AA88}" type="pres">
      <dgm:prSet presAssocID="{575635EA-6614-485E-91D8-09168207B879}" presName="Name37" presStyleLbl="parChTrans1D3" presStyleIdx="1" presStyleCnt="9"/>
      <dgm:spPr/>
      <dgm:t>
        <a:bodyPr/>
        <a:lstStyle/>
        <a:p>
          <a:endParaRPr lang="en-US"/>
        </a:p>
      </dgm:t>
    </dgm:pt>
    <dgm:pt modelId="{3AC71758-594D-49F7-B30E-58A15FA9E9A0}" type="pres">
      <dgm:prSet presAssocID="{E1245E8D-736F-4FCF-AA56-B3E09DA6E23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55C79C-0481-49A3-AAF4-2ACA1ED543CB}" type="pres">
      <dgm:prSet presAssocID="{E1245E8D-736F-4FCF-AA56-B3E09DA6E23D}" presName="rootComposite" presStyleCnt="0"/>
      <dgm:spPr/>
      <dgm:t>
        <a:bodyPr/>
        <a:lstStyle/>
        <a:p>
          <a:endParaRPr lang="en-US"/>
        </a:p>
      </dgm:t>
    </dgm:pt>
    <dgm:pt modelId="{4F6BA278-D6E7-41D0-AC69-2112F474C0CA}" type="pres">
      <dgm:prSet presAssocID="{E1245E8D-736F-4FCF-AA56-B3E09DA6E23D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02F47A-8469-4433-ADAE-9A1725F97D3B}" type="pres">
      <dgm:prSet presAssocID="{E1245E8D-736F-4FCF-AA56-B3E09DA6E23D}" presName="rootConnector" presStyleLbl="node3" presStyleIdx="1" presStyleCnt="9"/>
      <dgm:spPr/>
      <dgm:t>
        <a:bodyPr/>
        <a:lstStyle/>
        <a:p>
          <a:endParaRPr lang="en-US"/>
        </a:p>
      </dgm:t>
    </dgm:pt>
    <dgm:pt modelId="{65291E2A-F4C1-43CA-9982-47410B3C39E6}" type="pres">
      <dgm:prSet presAssocID="{E1245E8D-736F-4FCF-AA56-B3E09DA6E23D}" presName="hierChild4" presStyleCnt="0"/>
      <dgm:spPr/>
      <dgm:t>
        <a:bodyPr/>
        <a:lstStyle/>
        <a:p>
          <a:endParaRPr lang="en-US"/>
        </a:p>
      </dgm:t>
    </dgm:pt>
    <dgm:pt modelId="{AA16F919-95E9-4002-8EC4-4D62DBC52D50}" type="pres">
      <dgm:prSet presAssocID="{379EACB1-3D1F-4310-8BFD-9554FA1B3149}" presName="Name37" presStyleLbl="parChTrans1D4" presStyleIdx="4" presStyleCnt="22"/>
      <dgm:spPr/>
      <dgm:t>
        <a:bodyPr/>
        <a:lstStyle/>
        <a:p>
          <a:endParaRPr lang="en-US"/>
        </a:p>
      </dgm:t>
    </dgm:pt>
    <dgm:pt modelId="{A1C37E6E-0F7C-447A-8456-8BD104B3EFAD}" type="pres">
      <dgm:prSet presAssocID="{C27C4B58-0AA4-402B-BB63-FE5FE365E2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3BC091-B649-4671-83B1-17EA41BC0AC2}" type="pres">
      <dgm:prSet presAssocID="{C27C4B58-0AA4-402B-BB63-FE5FE365E2FA}" presName="rootComposite" presStyleCnt="0"/>
      <dgm:spPr/>
      <dgm:t>
        <a:bodyPr/>
        <a:lstStyle/>
        <a:p>
          <a:endParaRPr lang="en-US"/>
        </a:p>
      </dgm:t>
    </dgm:pt>
    <dgm:pt modelId="{F0149D51-8C61-4630-AE12-B152B57D7EB8}" type="pres">
      <dgm:prSet presAssocID="{C27C4B58-0AA4-402B-BB63-FE5FE365E2FA}" presName="rootText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338497-6DFB-44BD-ABE5-264C07E274C4}" type="pres">
      <dgm:prSet presAssocID="{C27C4B58-0AA4-402B-BB63-FE5FE365E2FA}" presName="rootConnector" presStyleLbl="node4" presStyleIdx="4" presStyleCnt="22"/>
      <dgm:spPr/>
      <dgm:t>
        <a:bodyPr/>
        <a:lstStyle/>
        <a:p>
          <a:endParaRPr lang="en-US"/>
        </a:p>
      </dgm:t>
    </dgm:pt>
    <dgm:pt modelId="{476720B0-71C7-4517-BB09-B4664CFE796C}" type="pres">
      <dgm:prSet presAssocID="{C27C4B58-0AA4-402B-BB63-FE5FE365E2FA}" presName="hierChild4" presStyleCnt="0"/>
      <dgm:spPr/>
      <dgm:t>
        <a:bodyPr/>
        <a:lstStyle/>
        <a:p>
          <a:endParaRPr lang="en-US"/>
        </a:p>
      </dgm:t>
    </dgm:pt>
    <dgm:pt modelId="{BC2F03C2-371D-4090-B103-F2878262D5AF}" type="pres">
      <dgm:prSet presAssocID="{C27C4B58-0AA4-402B-BB63-FE5FE365E2FA}" presName="hierChild5" presStyleCnt="0"/>
      <dgm:spPr/>
      <dgm:t>
        <a:bodyPr/>
        <a:lstStyle/>
        <a:p>
          <a:endParaRPr lang="en-US"/>
        </a:p>
      </dgm:t>
    </dgm:pt>
    <dgm:pt modelId="{EF99473D-636D-457F-955E-5436309E68D4}" type="pres">
      <dgm:prSet presAssocID="{7A18BCA2-C0AC-4B99-8309-F4506982E63B}" presName="Name37" presStyleLbl="parChTrans1D4" presStyleIdx="5" presStyleCnt="22"/>
      <dgm:spPr/>
      <dgm:t>
        <a:bodyPr/>
        <a:lstStyle/>
        <a:p>
          <a:endParaRPr lang="en-US"/>
        </a:p>
      </dgm:t>
    </dgm:pt>
    <dgm:pt modelId="{5CD2435F-1FB7-4304-B06C-9269CF5FCCD9}" type="pres">
      <dgm:prSet presAssocID="{811F14C4-6A68-4E97-A0B1-6CBA859D85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00E89E-D4F3-4B80-BD2B-28B2263D8E74}" type="pres">
      <dgm:prSet presAssocID="{811F14C4-6A68-4E97-A0B1-6CBA859D85EF}" presName="rootComposite" presStyleCnt="0"/>
      <dgm:spPr/>
      <dgm:t>
        <a:bodyPr/>
        <a:lstStyle/>
        <a:p>
          <a:endParaRPr lang="en-US"/>
        </a:p>
      </dgm:t>
    </dgm:pt>
    <dgm:pt modelId="{E67572AF-CBD7-4E66-914C-1685A50618AD}" type="pres">
      <dgm:prSet presAssocID="{811F14C4-6A68-4E97-A0B1-6CBA859D85EF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38305-3DE9-4569-88EA-7D1DF24AC1C0}" type="pres">
      <dgm:prSet presAssocID="{811F14C4-6A68-4E97-A0B1-6CBA859D85EF}" presName="rootConnector" presStyleLbl="node4" presStyleIdx="5" presStyleCnt="22"/>
      <dgm:spPr/>
      <dgm:t>
        <a:bodyPr/>
        <a:lstStyle/>
        <a:p>
          <a:endParaRPr lang="en-US"/>
        </a:p>
      </dgm:t>
    </dgm:pt>
    <dgm:pt modelId="{7CC5BBF0-A5FA-4188-AC96-16691B9B800F}" type="pres">
      <dgm:prSet presAssocID="{811F14C4-6A68-4E97-A0B1-6CBA859D85EF}" presName="hierChild4" presStyleCnt="0"/>
      <dgm:spPr/>
      <dgm:t>
        <a:bodyPr/>
        <a:lstStyle/>
        <a:p>
          <a:endParaRPr lang="en-US"/>
        </a:p>
      </dgm:t>
    </dgm:pt>
    <dgm:pt modelId="{285A1FE4-08F4-4215-A23B-B07070B8F95F}" type="pres">
      <dgm:prSet presAssocID="{811F14C4-6A68-4E97-A0B1-6CBA859D85EF}" presName="hierChild5" presStyleCnt="0"/>
      <dgm:spPr/>
      <dgm:t>
        <a:bodyPr/>
        <a:lstStyle/>
        <a:p>
          <a:endParaRPr lang="en-US"/>
        </a:p>
      </dgm:t>
    </dgm:pt>
    <dgm:pt modelId="{23FFA4A7-87FB-4808-870C-FE427610E858}" type="pres">
      <dgm:prSet presAssocID="{E1245E8D-736F-4FCF-AA56-B3E09DA6E23D}" presName="hierChild5" presStyleCnt="0"/>
      <dgm:spPr/>
      <dgm:t>
        <a:bodyPr/>
        <a:lstStyle/>
        <a:p>
          <a:endParaRPr lang="en-US"/>
        </a:p>
      </dgm:t>
    </dgm:pt>
    <dgm:pt modelId="{7663A3BD-123F-4209-82C3-577728387958}" type="pres">
      <dgm:prSet presAssocID="{584FC29C-0314-4D55-BD3C-CA18244EA9B4}" presName="Name37" presStyleLbl="parChTrans1D3" presStyleIdx="2" presStyleCnt="9"/>
      <dgm:spPr/>
      <dgm:t>
        <a:bodyPr/>
        <a:lstStyle/>
        <a:p>
          <a:endParaRPr lang="en-US"/>
        </a:p>
      </dgm:t>
    </dgm:pt>
    <dgm:pt modelId="{13BC1B3A-5BC7-4A53-A6CB-DF4FD077F1C3}" type="pres">
      <dgm:prSet presAssocID="{8E8DCFF6-04C2-4CEE-8A36-5523834BF5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CE58904-D429-49CB-B58E-B4834E0FDEE5}" type="pres">
      <dgm:prSet presAssocID="{8E8DCFF6-04C2-4CEE-8A36-5523834BF518}" presName="rootComposite" presStyleCnt="0"/>
      <dgm:spPr/>
      <dgm:t>
        <a:bodyPr/>
        <a:lstStyle/>
        <a:p>
          <a:endParaRPr lang="en-US"/>
        </a:p>
      </dgm:t>
    </dgm:pt>
    <dgm:pt modelId="{481E33BF-D085-4A3B-A1E2-ECB11E4CF0C0}" type="pres">
      <dgm:prSet presAssocID="{8E8DCFF6-04C2-4CEE-8A36-5523834BF518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248F1-8E2D-44EF-A213-51B975CA3709}" type="pres">
      <dgm:prSet presAssocID="{8E8DCFF6-04C2-4CEE-8A36-5523834BF518}" presName="rootConnector" presStyleLbl="node3" presStyleIdx="2" presStyleCnt="9"/>
      <dgm:spPr/>
      <dgm:t>
        <a:bodyPr/>
        <a:lstStyle/>
        <a:p>
          <a:endParaRPr lang="en-US"/>
        </a:p>
      </dgm:t>
    </dgm:pt>
    <dgm:pt modelId="{94F9DE31-EFA2-4DE3-B9B4-877A1B40CF11}" type="pres">
      <dgm:prSet presAssocID="{8E8DCFF6-04C2-4CEE-8A36-5523834BF518}" presName="hierChild4" presStyleCnt="0"/>
      <dgm:spPr/>
      <dgm:t>
        <a:bodyPr/>
        <a:lstStyle/>
        <a:p>
          <a:endParaRPr lang="en-US"/>
        </a:p>
      </dgm:t>
    </dgm:pt>
    <dgm:pt modelId="{45970EAA-3CE1-402C-99A8-921F9D755DC9}" type="pres">
      <dgm:prSet presAssocID="{8E8DCFF6-04C2-4CEE-8A36-5523834BF518}" presName="hierChild5" presStyleCnt="0"/>
      <dgm:spPr/>
      <dgm:t>
        <a:bodyPr/>
        <a:lstStyle/>
        <a:p>
          <a:endParaRPr lang="en-US"/>
        </a:p>
      </dgm:t>
    </dgm:pt>
    <dgm:pt modelId="{9AE824DF-6DA8-49DA-B422-C03A9F17D3FE}" type="pres">
      <dgm:prSet presAssocID="{2541714A-4AE0-409A-9868-B96B5BD12B25}" presName="hierChild5" presStyleCnt="0"/>
      <dgm:spPr/>
      <dgm:t>
        <a:bodyPr/>
        <a:lstStyle/>
        <a:p>
          <a:endParaRPr lang="en-US"/>
        </a:p>
      </dgm:t>
    </dgm:pt>
    <dgm:pt modelId="{A4021BD2-511E-4F83-A656-25C678042D54}" type="pres">
      <dgm:prSet presAssocID="{2676C974-DA47-4CE6-9994-696E38ACB3E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D71C960-274E-4AA2-997D-D9088BD1B9D8}" type="pres">
      <dgm:prSet presAssocID="{17263FDC-D0CC-4494-B8AB-D23E38A0B68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B24AC08-072D-432E-A186-067796761D8B}" type="pres">
      <dgm:prSet presAssocID="{17263FDC-D0CC-4494-B8AB-D23E38A0B688}" presName="rootComposite" presStyleCnt="0"/>
      <dgm:spPr/>
      <dgm:t>
        <a:bodyPr/>
        <a:lstStyle/>
        <a:p>
          <a:endParaRPr lang="en-US"/>
        </a:p>
      </dgm:t>
    </dgm:pt>
    <dgm:pt modelId="{CC368C1C-F91B-43C3-ACDC-D92532D9E5B4}" type="pres">
      <dgm:prSet presAssocID="{17263FDC-D0CC-4494-B8AB-D23E38A0B68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FF9F16-34DC-4D05-B817-A9750939B936}" type="pres">
      <dgm:prSet presAssocID="{17263FDC-D0CC-4494-B8AB-D23E38A0B688}" presName="rootConnector" presStyleLbl="node2" presStyleIdx="1" presStyleCnt="3"/>
      <dgm:spPr/>
      <dgm:t>
        <a:bodyPr/>
        <a:lstStyle/>
        <a:p>
          <a:endParaRPr lang="en-US"/>
        </a:p>
      </dgm:t>
    </dgm:pt>
    <dgm:pt modelId="{B32CCDF3-C291-4DEE-8F93-5AD68876DAAD}" type="pres">
      <dgm:prSet presAssocID="{17263FDC-D0CC-4494-B8AB-D23E38A0B688}" presName="hierChild4" presStyleCnt="0"/>
      <dgm:spPr/>
      <dgm:t>
        <a:bodyPr/>
        <a:lstStyle/>
        <a:p>
          <a:endParaRPr lang="en-US"/>
        </a:p>
      </dgm:t>
    </dgm:pt>
    <dgm:pt modelId="{45ADA001-9CA7-4214-9712-FC9AD7F19CB7}" type="pres">
      <dgm:prSet presAssocID="{560E74AC-7F09-4A51-A8DE-280AB3E0F83C}" presName="Name37" presStyleLbl="parChTrans1D3" presStyleIdx="3" presStyleCnt="9"/>
      <dgm:spPr/>
      <dgm:t>
        <a:bodyPr/>
        <a:lstStyle/>
        <a:p>
          <a:endParaRPr lang="en-US"/>
        </a:p>
      </dgm:t>
    </dgm:pt>
    <dgm:pt modelId="{486A4644-2BA9-4878-A413-37468B76ED39}" type="pres">
      <dgm:prSet presAssocID="{3EE529C1-0611-4A24-8FDA-B4590EF704E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91CA425-8282-4996-A645-24A2424EEB04}" type="pres">
      <dgm:prSet presAssocID="{3EE529C1-0611-4A24-8FDA-B4590EF704E2}" presName="rootComposite" presStyleCnt="0"/>
      <dgm:spPr/>
      <dgm:t>
        <a:bodyPr/>
        <a:lstStyle/>
        <a:p>
          <a:endParaRPr lang="en-US"/>
        </a:p>
      </dgm:t>
    </dgm:pt>
    <dgm:pt modelId="{138E3041-6B00-47D6-8B2C-C37EE475943B}" type="pres">
      <dgm:prSet presAssocID="{3EE529C1-0611-4A24-8FDA-B4590EF704E2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1BBBB-CAAF-41E7-9F94-51B37C2AE8C7}" type="pres">
      <dgm:prSet presAssocID="{3EE529C1-0611-4A24-8FDA-B4590EF704E2}" presName="rootConnector" presStyleLbl="node3" presStyleIdx="3" presStyleCnt="9"/>
      <dgm:spPr/>
      <dgm:t>
        <a:bodyPr/>
        <a:lstStyle/>
        <a:p>
          <a:endParaRPr lang="en-US"/>
        </a:p>
      </dgm:t>
    </dgm:pt>
    <dgm:pt modelId="{15AA5E59-1E9E-4C49-84D6-2892CCCF3BAC}" type="pres">
      <dgm:prSet presAssocID="{3EE529C1-0611-4A24-8FDA-B4590EF704E2}" presName="hierChild4" presStyleCnt="0"/>
      <dgm:spPr/>
      <dgm:t>
        <a:bodyPr/>
        <a:lstStyle/>
        <a:p>
          <a:endParaRPr lang="en-US"/>
        </a:p>
      </dgm:t>
    </dgm:pt>
    <dgm:pt modelId="{8A2F8F89-DE6E-43B2-8F61-27F3581F8378}" type="pres">
      <dgm:prSet presAssocID="{3EE529C1-0611-4A24-8FDA-B4590EF704E2}" presName="hierChild5" presStyleCnt="0"/>
      <dgm:spPr/>
      <dgm:t>
        <a:bodyPr/>
        <a:lstStyle/>
        <a:p>
          <a:endParaRPr lang="en-US"/>
        </a:p>
      </dgm:t>
    </dgm:pt>
    <dgm:pt modelId="{E475919F-2F1E-4682-89E1-B4BB846C79A1}" type="pres">
      <dgm:prSet presAssocID="{657255AA-8824-4427-8DEE-583E0EB56F5A}" presName="Name37" presStyleLbl="parChTrans1D3" presStyleIdx="4" presStyleCnt="9"/>
      <dgm:spPr/>
      <dgm:t>
        <a:bodyPr/>
        <a:lstStyle/>
        <a:p>
          <a:endParaRPr lang="en-US"/>
        </a:p>
      </dgm:t>
    </dgm:pt>
    <dgm:pt modelId="{3BF84727-B20A-43AC-877E-46AB60BC74A7}" type="pres">
      <dgm:prSet presAssocID="{20DC6828-328C-471C-80EB-7FF4A4E1C9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B96B8E-FC57-4C3D-B1E1-D986FC83CB1F}" type="pres">
      <dgm:prSet presAssocID="{20DC6828-328C-471C-80EB-7FF4A4E1C927}" presName="rootComposite" presStyleCnt="0"/>
      <dgm:spPr/>
      <dgm:t>
        <a:bodyPr/>
        <a:lstStyle/>
        <a:p>
          <a:endParaRPr lang="en-US"/>
        </a:p>
      </dgm:t>
    </dgm:pt>
    <dgm:pt modelId="{336784AF-07FA-434A-87EF-36BDDA1C2BF0}" type="pres">
      <dgm:prSet presAssocID="{20DC6828-328C-471C-80EB-7FF4A4E1C927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5A827-B7FE-445C-91CE-4940D6177751}" type="pres">
      <dgm:prSet presAssocID="{20DC6828-328C-471C-80EB-7FF4A4E1C927}" presName="rootConnector" presStyleLbl="node3" presStyleIdx="4" presStyleCnt="9"/>
      <dgm:spPr/>
      <dgm:t>
        <a:bodyPr/>
        <a:lstStyle/>
        <a:p>
          <a:endParaRPr lang="en-US"/>
        </a:p>
      </dgm:t>
    </dgm:pt>
    <dgm:pt modelId="{936E167E-8725-4701-94FE-623CA3A8294E}" type="pres">
      <dgm:prSet presAssocID="{20DC6828-328C-471C-80EB-7FF4A4E1C927}" presName="hierChild4" presStyleCnt="0"/>
      <dgm:spPr/>
      <dgm:t>
        <a:bodyPr/>
        <a:lstStyle/>
        <a:p>
          <a:endParaRPr lang="en-US"/>
        </a:p>
      </dgm:t>
    </dgm:pt>
    <dgm:pt modelId="{75139C27-1B17-469B-A87E-EFB1B5A5194C}" type="pres">
      <dgm:prSet presAssocID="{20DC6828-328C-471C-80EB-7FF4A4E1C927}" presName="hierChild5" presStyleCnt="0"/>
      <dgm:spPr/>
      <dgm:t>
        <a:bodyPr/>
        <a:lstStyle/>
        <a:p>
          <a:endParaRPr lang="en-US"/>
        </a:p>
      </dgm:t>
    </dgm:pt>
    <dgm:pt modelId="{61C0F69B-DD93-4E93-A373-3BC981C85C1E}" type="pres">
      <dgm:prSet presAssocID="{BDCAC1D8-CBDF-4B0A-B328-E40521C92A41}" presName="Name37" presStyleLbl="parChTrans1D3" presStyleIdx="5" presStyleCnt="9"/>
      <dgm:spPr/>
      <dgm:t>
        <a:bodyPr/>
        <a:lstStyle/>
        <a:p>
          <a:endParaRPr lang="en-US"/>
        </a:p>
      </dgm:t>
    </dgm:pt>
    <dgm:pt modelId="{A1D98C0E-B468-4A9A-B39D-9EEC22A251A3}" type="pres">
      <dgm:prSet presAssocID="{695BB022-A2FC-4E88-A082-0C0E7254E5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CB00FB-BFFC-4586-BFD6-B97E55CD9E18}" type="pres">
      <dgm:prSet presAssocID="{695BB022-A2FC-4E88-A082-0C0E7254E51F}" presName="rootComposite" presStyleCnt="0"/>
      <dgm:spPr/>
      <dgm:t>
        <a:bodyPr/>
        <a:lstStyle/>
        <a:p>
          <a:endParaRPr lang="en-US"/>
        </a:p>
      </dgm:t>
    </dgm:pt>
    <dgm:pt modelId="{5A890708-D743-4388-806B-A69BE6392F29}" type="pres">
      <dgm:prSet presAssocID="{695BB022-A2FC-4E88-A082-0C0E7254E51F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02CD3-81A6-4B7D-9FB1-5535119A359B}" type="pres">
      <dgm:prSet presAssocID="{695BB022-A2FC-4E88-A082-0C0E7254E51F}" presName="rootConnector" presStyleLbl="node3" presStyleIdx="5" presStyleCnt="9"/>
      <dgm:spPr/>
      <dgm:t>
        <a:bodyPr/>
        <a:lstStyle/>
        <a:p>
          <a:endParaRPr lang="en-US"/>
        </a:p>
      </dgm:t>
    </dgm:pt>
    <dgm:pt modelId="{6E76AE3F-B880-403C-9A9E-97A50F56CDCF}" type="pres">
      <dgm:prSet presAssocID="{695BB022-A2FC-4E88-A082-0C0E7254E51F}" presName="hierChild4" presStyleCnt="0"/>
      <dgm:spPr/>
      <dgm:t>
        <a:bodyPr/>
        <a:lstStyle/>
        <a:p>
          <a:endParaRPr lang="en-US"/>
        </a:p>
      </dgm:t>
    </dgm:pt>
    <dgm:pt modelId="{4EB490C5-9A3B-4A20-A2FC-81D5E0714985}" type="pres">
      <dgm:prSet presAssocID="{E06DEC7E-A6CE-4C6C-BEFA-97F61182531A}" presName="Name37" presStyleLbl="parChTrans1D4" presStyleIdx="6" presStyleCnt="22"/>
      <dgm:spPr/>
      <dgm:t>
        <a:bodyPr/>
        <a:lstStyle/>
        <a:p>
          <a:endParaRPr lang="en-US"/>
        </a:p>
      </dgm:t>
    </dgm:pt>
    <dgm:pt modelId="{044B6FB5-808E-4BB8-82CD-A7E21DBD802B}" type="pres">
      <dgm:prSet presAssocID="{807643F1-1B8A-4FD6-BC33-76223E23147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B779E9-F2AF-4C73-A49F-F57D742528A5}" type="pres">
      <dgm:prSet presAssocID="{807643F1-1B8A-4FD6-BC33-76223E231477}" presName="rootComposite" presStyleCnt="0"/>
      <dgm:spPr/>
      <dgm:t>
        <a:bodyPr/>
        <a:lstStyle/>
        <a:p>
          <a:endParaRPr lang="en-US"/>
        </a:p>
      </dgm:t>
    </dgm:pt>
    <dgm:pt modelId="{AFD2523A-8B2A-45F3-8103-6A02409FA90E}" type="pres">
      <dgm:prSet presAssocID="{807643F1-1B8A-4FD6-BC33-76223E231477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87827A-352F-47B1-AC8D-5BA9EAC61DE8}" type="pres">
      <dgm:prSet presAssocID="{807643F1-1B8A-4FD6-BC33-76223E231477}" presName="rootConnector" presStyleLbl="node4" presStyleIdx="6" presStyleCnt="22"/>
      <dgm:spPr/>
      <dgm:t>
        <a:bodyPr/>
        <a:lstStyle/>
        <a:p>
          <a:endParaRPr lang="en-US"/>
        </a:p>
      </dgm:t>
    </dgm:pt>
    <dgm:pt modelId="{D64822D7-4DC2-4F7E-8560-DB41A69F4161}" type="pres">
      <dgm:prSet presAssocID="{807643F1-1B8A-4FD6-BC33-76223E231477}" presName="hierChild4" presStyleCnt="0"/>
      <dgm:spPr/>
      <dgm:t>
        <a:bodyPr/>
        <a:lstStyle/>
        <a:p>
          <a:endParaRPr lang="en-US"/>
        </a:p>
      </dgm:t>
    </dgm:pt>
    <dgm:pt modelId="{ECD1633A-08D3-48C0-8A12-D103515DAF8F}" type="pres">
      <dgm:prSet presAssocID="{807643F1-1B8A-4FD6-BC33-76223E231477}" presName="hierChild5" presStyleCnt="0"/>
      <dgm:spPr/>
      <dgm:t>
        <a:bodyPr/>
        <a:lstStyle/>
        <a:p>
          <a:endParaRPr lang="en-US"/>
        </a:p>
      </dgm:t>
    </dgm:pt>
    <dgm:pt modelId="{B9EA9C29-5B9C-4C19-A85F-A29D175CA15D}" type="pres">
      <dgm:prSet presAssocID="{82C916C1-6A80-43B1-8EDB-62BC9580DEFD}" presName="Name37" presStyleLbl="parChTrans1D4" presStyleIdx="7" presStyleCnt="22"/>
      <dgm:spPr/>
      <dgm:t>
        <a:bodyPr/>
        <a:lstStyle/>
        <a:p>
          <a:endParaRPr lang="en-US"/>
        </a:p>
      </dgm:t>
    </dgm:pt>
    <dgm:pt modelId="{2CEB050F-24A5-4ABE-8B42-0FF89F420A5D}" type="pres">
      <dgm:prSet presAssocID="{EDBF76DC-F5C0-4311-9EF9-E3FB3C4878F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32576A0-7E3B-4B01-9A53-A49821DE0015}" type="pres">
      <dgm:prSet presAssocID="{EDBF76DC-F5C0-4311-9EF9-E3FB3C4878F3}" presName="rootComposite" presStyleCnt="0"/>
      <dgm:spPr/>
      <dgm:t>
        <a:bodyPr/>
        <a:lstStyle/>
        <a:p>
          <a:endParaRPr lang="en-US"/>
        </a:p>
      </dgm:t>
    </dgm:pt>
    <dgm:pt modelId="{DECE8E0D-C721-4A54-8F50-F2C2DAA16AF9}" type="pres">
      <dgm:prSet presAssocID="{EDBF76DC-F5C0-4311-9EF9-E3FB3C4878F3}" presName="rootText" presStyleLbl="node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0DCB1-3E67-4C5A-8719-57ED77319070}" type="pres">
      <dgm:prSet presAssocID="{EDBF76DC-F5C0-4311-9EF9-E3FB3C4878F3}" presName="rootConnector" presStyleLbl="node4" presStyleIdx="7" presStyleCnt="22"/>
      <dgm:spPr/>
      <dgm:t>
        <a:bodyPr/>
        <a:lstStyle/>
        <a:p>
          <a:endParaRPr lang="en-US"/>
        </a:p>
      </dgm:t>
    </dgm:pt>
    <dgm:pt modelId="{A0850954-4D9A-4D9B-BE2D-589DE3AC7791}" type="pres">
      <dgm:prSet presAssocID="{EDBF76DC-F5C0-4311-9EF9-E3FB3C4878F3}" presName="hierChild4" presStyleCnt="0"/>
      <dgm:spPr/>
      <dgm:t>
        <a:bodyPr/>
        <a:lstStyle/>
        <a:p>
          <a:endParaRPr lang="en-US"/>
        </a:p>
      </dgm:t>
    </dgm:pt>
    <dgm:pt modelId="{A705F3FF-E007-449A-9052-DC63ECF43831}" type="pres">
      <dgm:prSet presAssocID="{EDBF76DC-F5C0-4311-9EF9-E3FB3C4878F3}" presName="hierChild5" presStyleCnt="0"/>
      <dgm:spPr/>
      <dgm:t>
        <a:bodyPr/>
        <a:lstStyle/>
        <a:p>
          <a:endParaRPr lang="en-US"/>
        </a:p>
      </dgm:t>
    </dgm:pt>
    <dgm:pt modelId="{5584DD1F-B60D-4C7F-B659-863FD0043AC1}" type="pres">
      <dgm:prSet presAssocID="{D6C4B15B-4923-4045-9ABE-8CBAA066A17C}" presName="Name37" presStyleLbl="parChTrans1D4" presStyleIdx="8" presStyleCnt="22"/>
      <dgm:spPr/>
      <dgm:t>
        <a:bodyPr/>
        <a:lstStyle/>
        <a:p>
          <a:endParaRPr lang="en-US"/>
        </a:p>
      </dgm:t>
    </dgm:pt>
    <dgm:pt modelId="{8EAF9130-88CA-40EE-B080-B2285C990E55}" type="pres">
      <dgm:prSet presAssocID="{60EFD7E5-3E18-4418-981A-5D8EC8996E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0DE4DFC-30A6-4D68-817A-BD0F39CA2A3A}" type="pres">
      <dgm:prSet presAssocID="{60EFD7E5-3E18-4418-981A-5D8EC8996E12}" presName="rootComposite" presStyleCnt="0"/>
      <dgm:spPr/>
      <dgm:t>
        <a:bodyPr/>
        <a:lstStyle/>
        <a:p>
          <a:endParaRPr lang="en-US"/>
        </a:p>
      </dgm:t>
    </dgm:pt>
    <dgm:pt modelId="{60C493BF-5E93-478E-A8D5-626D152B7B1C}" type="pres">
      <dgm:prSet presAssocID="{60EFD7E5-3E18-4418-981A-5D8EC8996E12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61FD5B-76EA-4CE6-961D-FC2E459BD2B6}" type="pres">
      <dgm:prSet presAssocID="{60EFD7E5-3E18-4418-981A-5D8EC8996E12}" presName="rootConnector" presStyleLbl="node4" presStyleIdx="8" presStyleCnt="22"/>
      <dgm:spPr/>
      <dgm:t>
        <a:bodyPr/>
        <a:lstStyle/>
        <a:p>
          <a:endParaRPr lang="en-US"/>
        </a:p>
      </dgm:t>
    </dgm:pt>
    <dgm:pt modelId="{10ED99EF-3459-493F-B8AF-1119B3CDFCFC}" type="pres">
      <dgm:prSet presAssocID="{60EFD7E5-3E18-4418-981A-5D8EC8996E12}" presName="hierChild4" presStyleCnt="0"/>
      <dgm:spPr/>
      <dgm:t>
        <a:bodyPr/>
        <a:lstStyle/>
        <a:p>
          <a:endParaRPr lang="en-US"/>
        </a:p>
      </dgm:t>
    </dgm:pt>
    <dgm:pt modelId="{1E640120-1260-4BC4-BA97-E9364C42EA63}" type="pres">
      <dgm:prSet presAssocID="{60EFD7E5-3E18-4418-981A-5D8EC8996E12}" presName="hierChild5" presStyleCnt="0"/>
      <dgm:spPr/>
      <dgm:t>
        <a:bodyPr/>
        <a:lstStyle/>
        <a:p>
          <a:endParaRPr lang="en-US"/>
        </a:p>
      </dgm:t>
    </dgm:pt>
    <dgm:pt modelId="{0F1E46CF-C89D-4BC1-B4CB-D7179571DB4C}" type="pres">
      <dgm:prSet presAssocID="{4B18FD8B-B3EB-4786-8AF7-A7BD41065DFB}" presName="Name37" presStyleLbl="parChTrans1D4" presStyleIdx="9" presStyleCnt="22"/>
      <dgm:spPr/>
      <dgm:t>
        <a:bodyPr/>
        <a:lstStyle/>
        <a:p>
          <a:endParaRPr lang="en-US"/>
        </a:p>
      </dgm:t>
    </dgm:pt>
    <dgm:pt modelId="{8FC15C69-08C5-4C95-9C97-5963F6DA8AA9}" type="pres">
      <dgm:prSet presAssocID="{F8E23511-B1AC-4F9D-A64A-74A59AB3C4C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66E865-30A1-4F7A-962C-D8A96FD794A9}" type="pres">
      <dgm:prSet presAssocID="{F8E23511-B1AC-4F9D-A64A-74A59AB3C4CF}" presName="rootComposite" presStyleCnt="0"/>
      <dgm:spPr/>
      <dgm:t>
        <a:bodyPr/>
        <a:lstStyle/>
        <a:p>
          <a:endParaRPr lang="en-US"/>
        </a:p>
      </dgm:t>
    </dgm:pt>
    <dgm:pt modelId="{0B178C3C-1AC6-4DA3-9993-DACB6E76448A}" type="pres">
      <dgm:prSet presAssocID="{F8E23511-B1AC-4F9D-A64A-74A59AB3C4CF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C34BD-AB29-4C3B-93AB-376767A379FC}" type="pres">
      <dgm:prSet presAssocID="{F8E23511-B1AC-4F9D-A64A-74A59AB3C4CF}" presName="rootConnector" presStyleLbl="node4" presStyleIdx="9" presStyleCnt="22"/>
      <dgm:spPr/>
      <dgm:t>
        <a:bodyPr/>
        <a:lstStyle/>
        <a:p>
          <a:endParaRPr lang="en-US"/>
        </a:p>
      </dgm:t>
    </dgm:pt>
    <dgm:pt modelId="{4884471C-9ACF-4FF8-8D91-A7273CC1F3D5}" type="pres">
      <dgm:prSet presAssocID="{F8E23511-B1AC-4F9D-A64A-74A59AB3C4CF}" presName="hierChild4" presStyleCnt="0"/>
      <dgm:spPr/>
      <dgm:t>
        <a:bodyPr/>
        <a:lstStyle/>
        <a:p>
          <a:endParaRPr lang="en-US"/>
        </a:p>
      </dgm:t>
    </dgm:pt>
    <dgm:pt modelId="{6AB7BA2C-7809-4470-A390-B2AFD86D23B5}" type="pres">
      <dgm:prSet presAssocID="{F8E23511-B1AC-4F9D-A64A-74A59AB3C4CF}" presName="hierChild5" presStyleCnt="0"/>
      <dgm:spPr/>
      <dgm:t>
        <a:bodyPr/>
        <a:lstStyle/>
        <a:p>
          <a:endParaRPr lang="en-US"/>
        </a:p>
      </dgm:t>
    </dgm:pt>
    <dgm:pt modelId="{8A1AFB12-E4CA-48F0-BD8C-65A34CBF01AE}" type="pres">
      <dgm:prSet presAssocID="{695BB022-A2FC-4E88-A082-0C0E7254E51F}" presName="hierChild5" presStyleCnt="0"/>
      <dgm:spPr/>
      <dgm:t>
        <a:bodyPr/>
        <a:lstStyle/>
        <a:p>
          <a:endParaRPr lang="en-US"/>
        </a:p>
      </dgm:t>
    </dgm:pt>
    <dgm:pt modelId="{C8919AC4-ABF1-4798-A734-79A260ED43A1}" type="pres">
      <dgm:prSet presAssocID="{17263FDC-D0CC-4494-B8AB-D23E38A0B688}" presName="hierChild5" presStyleCnt="0"/>
      <dgm:spPr/>
      <dgm:t>
        <a:bodyPr/>
        <a:lstStyle/>
        <a:p>
          <a:endParaRPr lang="en-US"/>
        </a:p>
      </dgm:t>
    </dgm:pt>
    <dgm:pt modelId="{7B5058E0-6064-4E18-A417-9F9E1B11596E}" type="pres">
      <dgm:prSet presAssocID="{E8404653-B045-4E24-8860-C5ED94C409D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5C10D7-1D8A-4988-BF02-FF9B4E4094F5}" type="pres">
      <dgm:prSet presAssocID="{7906C259-6352-45B8-AFDF-DBB451AF7C5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8DE206E-015E-41CC-9751-9FA1F6888044}" type="pres">
      <dgm:prSet presAssocID="{7906C259-6352-45B8-AFDF-DBB451AF7C50}" presName="rootComposite" presStyleCnt="0"/>
      <dgm:spPr/>
      <dgm:t>
        <a:bodyPr/>
        <a:lstStyle/>
        <a:p>
          <a:endParaRPr lang="en-US"/>
        </a:p>
      </dgm:t>
    </dgm:pt>
    <dgm:pt modelId="{1F45F10A-71CC-42FE-B451-C5768F35150C}" type="pres">
      <dgm:prSet presAssocID="{7906C259-6352-45B8-AFDF-DBB451AF7C5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983E75-B1D0-41FF-92D1-5B04462246E6}" type="pres">
      <dgm:prSet presAssocID="{7906C259-6352-45B8-AFDF-DBB451AF7C50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A2CDF6-8DEB-4D00-9755-2AEA8F5EFD59}" type="pres">
      <dgm:prSet presAssocID="{7906C259-6352-45B8-AFDF-DBB451AF7C50}" presName="hierChild4" presStyleCnt="0"/>
      <dgm:spPr/>
      <dgm:t>
        <a:bodyPr/>
        <a:lstStyle/>
        <a:p>
          <a:endParaRPr lang="en-US"/>
        </a:p>
      </dgm:t>
    </dgm:pt>
    <dgm:pt modelId="{879A00F1-CF0E-4527-ACCF-BF6AD6517B69}" type="pres">
      <dgm:prSet presAssocID="{057700E8-3DE8-4625-B2AE-B4EBC05B19BA}" presName="Name37" presStyleLbl="parChTrans1D3" presStyleIdx="6" presStyleCnt="9"/>
      <dgm:spPr/>
      <dgm:t>
        <a:bodyPr/>
        <a:lstStyle/>
        <a:p>
          <a:endParaRPr lang="en-US"/>
        </a:p>
      </dgm:t>
    </dgm:pt>
    <dgm:pt modelId="{42CC2622-FFF0-4601-8458-3E0439970F35}" type="pres">
      <dgm:prSet presAssocID="{FF9ADD26-FB8B-4208-BF12-AA73BE46182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463421C-A86B-4D46-AEB7-7AD2F1BC7E02}" type="pres">
      <dgm:prSet presAssocID="{FF9ADD26-FB8B-4208-BF12-AA73BE461829}" presName="rootComposite" presStyleCnt="0"/>
      <dgm:spPr/>
      <dgm:t>
        <a:bodyPr/>
        <a:lstStyle/>
        <a:p>
          <a:endParaRPr lang="en-US"/>
        </a:p>
      </dgm:t>
    </dgm:pt>
    <dgm:pt modelId="{BA5A1299-0A64-41D0-B03B-FBCE7364A85E}" type="pres">
      <dgm:prSet presAssocID="{FF9ADD26-FB8B-4208-BF12-AA73BE461829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BB8CD-7794-4CE5-93C4-E22AAEAC2E32}" type="pres">
      <dgm:prSet presAssocID="{FF9ADD26-FB8B-4208-BF12-AA73BE461829}" presName="rootConnector" presStyleLbl="node3" presStyleIdx="6" presStyleCnt="9"/>
      <dgm:spPr/>
      <dgm:t>
        <a:bodyPr/>
        <a:lstStyle/>
        <a:p>
          <a:endParaRPr lang="en-US"/>
        </a:p>
      </dgm:t>
    </dgm:pt>
    <dgm:pt modelId="{AB2FC9AD-15E2-4852-9730-91E7A0DA7A84}" type="pres">
      <dgm:prSet presAssocID="{FF9ADD26-FB8B-4208-BF12-AA73BE461829}" presName="hierChild4" presStyleCnt="0"/>
      <dgm:spPr/>
      <dgm:t>
        <a:bodyPr/>
        <a:lstStyle/>
        <a:p>
          <a:endParaRPr lang="en-US"/>
        </a:p>
      </dgm:t>
    </dgm:pt>
    <dgm:pt modelId="{D7AE823B-7688-4AC4-B1FB-D709F9EC3033}" type="pres">
      <dgm:prSet presAssocID="{FF9ADD26-FB8B-4208-BF12-AA73BE461829}" presName="hierChild5" presStyleCnt="0"/>
      <dgm:spPr/>
      <dgm:t>
        <a:bodyPr/>
        <a:lstStyle/>
        <a:p>
          <a:endParaRPr lang="en-US"/>
        </a:p>
      </dgm:t>
    </dgm:pt>
    <dgm:pt modelId="{AFC1ED2A-8E06-4FFD-BA95-8CA010594080}" type="pres">
      <dgm:prSet presAssocID="{C92D046D-F91B-4466-A537-7CFFA117B528}" presName="Name37" presStyleLbl="parChTrans1D3" presStyleIdx="7" presStyleCnt="9"/>
      <dgm:spPr/>
      <dgm:t>
        <a:bodyPr/>
        <a:lstStyle/>
        <a:p>
          <a:endParaRPr lang="en-US"/>
        </a:p>
      </dgm:t>
    </dgm:pt>
    <dgm:pt modelId="{8F31031B-0CCD-411B-88C9-5FD361B49ED4}" type="pres">
      <dgm:prSet presAssocID="{0717E52C-A4D5-4543-BD7E-341CBB98AD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F658E86-F6E4-48C1-B331-C554D495E559}" type="pres">
      <dgm:prSet presAssocID="{0717E52C-A4D5-4543-BD7E-341CBB98ADC3}" presName="rootComposite" presStyleCnt="0"/>
      <dgm:spPr/>
      <dgm:t>
        <a:bodyPr/>
        <a:lstStyle/>
        <a:p>
          <a:endParaRPr lang="en-US"/>
        </a:p>
      </dgm:t>
    </dgm:pt>
    <dgm:pt modelId="{4BC857CE-5DCE-4D2A-858B-8C6A28D8A33C}" type="pres">
      <dgm:prSet presAssocID="{0717E52C-A4D5-4543-BD7E-341CBB98ADC3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551241-6A90-4301-9B5A-36B087458CED}" type="pres">
      <dgm:prSet presAssocID="{0717E52C-A4D5-4543-BD7E-341CBB98ADC3}" presName="rootConnector" presStyleLbl="node3" presStyleIdx="7" presStyleCnt="9"/>
      <dgm:spPr/>
      <dgm:t>
        <a:bodyPr/>
        <a:lstStyle/>
        <a:p>
          <a:endParaRPr lang="en-US"/>
        </a:p>
      </dgm:t>
    </dgm:pt>
    <dgm:pt modelId="{76C27672-0429-4763-BE47-4FF73754406C}" type="pres">
      <dgm:prSet presAssocID="{0717E52C-A4D5-4543-BD7E-341CBB98ADC3}" presName="hierChild4" presStyleCnt="0"/>
      <dgm:spPr/>
      <dgm:t>
        <a:bodyPr/>
        <a:lstStyle/>
        <a:p>
          <a:endParaRPr lang="en-US"/>
        </a:p>
      </dgm:t>
    </dgm:pt>
    <dgm:pt modelId="{33B1ED0E-E8A9-41CF-9695-E4AD842F79B1}" type="pres">
      <dgm:prSet presAssocID="{171881E5-1581-4329-92D1-D83B94F90B23}" presName="Name37" presStyleLbl="parChTrans1D4" presStyleIdx="10" presStyleCnt="22"/>
      <dgm:spPr/>
      <dgm:t>
        <a:bodyPr/>
        <a:lstStyle/>
        <a:p>
          <a:endParaRPr lang="en-US"/>
        </a:p>
      </dgm:t>
    </dgm:pt>
    <dgm:pt modelId="{1FB8B278-F79B-41BB-AB47-EE1B2EAF3B0F}" type="pres">
      <dgm:prSet presAssocID="{4B25BC86-A95C-4C82-ABF2-F8D3989A5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23B5378-005F-401F-95D7-382F34FCBF62}" type="pres">
      <dgm:prSet presAssocID="{4B25BC86-A95C-4C82-ABF2-F8D3989A5868}" presName="rootComposite" presStyleCnt="0"/>
      <dgm:spPr/>
      <dgm:t>
        <a:bodyPr/>
        <a:lstStyle/>
        <a:p>
          <a:endParaRPr lang="en-US"/>
        </a:p>
      </dgm:t>
    </dgm:pt>
    <dgm:pt modelId="{5028DC45-74F7-4F64-AF27-C1275B2E7988}" type="pres">
      <dgm:prSet presAssocID="{4B25BC86-A95C-4C82-ABF2-F8D3989A5868}" presName="rootText" presStyleLbl="node4" presStyleIdx="10" presStyleCnt="22" custLinFactNeighborX="5316" custLinFactNeighborY="-3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01F4AA-5D0E-437E-85EE-7565EDA8D065}" type="pres">
      <dgm:prSet presAssocID="{4B25BC86-A95C-4C82-ABF2-F8D3989A5868}" presName="rootConnector" presStyleLbl="node4" presStyleIdx="10" presStyleCnt="22"/>
      <dgm:spPr/>
      <dgm:t>
        <a:bodyPr/>
        <a:lstStyle/>
        <a:p>
          <a:endParaRPr lang="en-US"/>
        </a:p>
      </dgm:t>
    </dgm:pt>
    <dgm:pt modelId="{66BB9B92-92DE-44E0-8E3E-FFCF1CC2286E}" type="pres">
      <dgm:prSet presAssocID="{4B25BC86-A95C-4C82-ABF2-F8D3989A5868}" presName="hierChild4" presStyleCnt="0"/>
      <dgm:spPr/>
      <dgm:t>
        <a:bodyPr/>
        <a:lstStyle/>
        <a:p>
          <a:endParaRPr lang="en-US"/>
        </a:p>
      </dgm:t>
    </dgm:pt>
    <dgm:pt modelId="{334B929F-D6FC-486C-A36C-CB6902B4F9FA}" type="pres">
      <dgm:prSet presAssocID="{4B25BC86-A95C-4C82-ABF2-F8D3989A5868}" presName="hierChild5" presStyleCnt="0"/>
      <dgm:spPr/>
      <dgm:t>
        <a:bodyPr/>
        <a:lstStyle/>
        <a:p>
          <a:endParaRPr lang="en-US"/>
        </a:p>
      </dgm:t>
    </dgm:pt>
    <dgm:pt modelId="{511129A6-8DCA-4CF4-8F4D-E95A07E5656E}" type="pres">
      <dgm:prSet presAssocID="{1A9DD2BC-5078-4AFE-9A83-62E06ABD9278}" presName="Name37" presStyleLbl="parChTrans1D4" presStyleIdx="11" presStyleCnt="22"/>
      <dgm:spPr/>
      <dgm:t>
        <a:bodyPr/>
        <a:lstStyle/>
        <a:p>
          <a:endParaRPr lang="en-US"/>
        </a:p>
      </dgm:t>
    </dgm:pt>
    <dgm:pt modelId="{5763EC36-4746-4D80-86C3-94BD5DE7A614}" type="pres">
      <dgm:prSet presAssocID="{BAF5A61D-B11C-4621-A09C-6FDB01AA8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C30582-90EE-4F07-8606-02F8CE4C736C}" type="pres">
      <dgm:prSet presAssocID="{BAF5A61D-B11C-4621-A09C-6FDB01AA81D6}" presName="rootComposite" presStyleCnt="0"/>
      <dgm:spPr/>
      <dgm:t>
        <a:bodyPr/>
        <a:lstStyle/>
        <a:p>
          <a:endParaRPr lang="en-US"/>
        </a:p>
      </dgm:t>
    </dgm:pt>
    <dgm:pt modelId="{C67577DB-5B87-4130-A9AC-BE8A9C160463}" type="pres">
      <dgm:prSet presAssocID="{BAF5A61D-B11C-4621-A09C-6FDB01AA81D6}" presName="rootText" presStyleLbl="node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AD4E3-48FE-4F76-9408-C96EF1BC8A6B}" type="pres">
      <dgm:prSet presAssocID="{BAF5A61D-B11C-4621-A09C-6FDB01AA81D6}" presName="rootConnector" presStyleLbl="node4" presStyleIdx="11" presStyleCnt="22"/>
      <dgm:spPr/>
      <dgm:t>
        <a:bodyPr/>
        <a:lstStyle/>
        <a:p>
          <a:endParaRPr lang="en-US"/>
        </a:p>
      </dgm:t>
    </dgm:pt>
    <dgm:pt modelId="{62CE6CAB-49F1-4EE8-B89F-99C8D53A5774}" type="pres">
      <dgm:prSet presAssocID="{BAF5A61D-B11C-4621-A09C-6FDB01AA81D6}" presName="hierChild4" presStyleCnt="0"/>
      <dgm:spPr/>
      <dgm:t>
        <a:bodyPr/>
        <a:lstStyle/>
        <a:p>
          <a:endParaRPr lang="en-US"/>
        </a:p>
      </dgm:t>
    </dgm:pt>
    <dgm:pt modelId="{18D53BB7-93EF-4034-8695-F41422CC8F70}" type="pres">
      <dgm:prSet presAssocID="{BAF5A61D-B11C-4621-A09C-6FDB01AA81D6}" presName="hierChild5" presStyleCnt="0"/>
      <dgm:spPr/>
      <dgm:t>
        <a:bodyPr/>
        <a:lstStyle/>
        <a:p>
          <a:endParaRPr lang="en-US"/>
        </a:p>
      </dgm:t>
    </dgm:pt>
    <dgm:pt modelId="{41FB4FFB-03D3-477F-96C8-F6DA04B7EAE0}" type="pres">
      <dgm:prSet presAssocID="{01347D5B-09A2-47DE-A864-88C6941E747E}" presName="Name37" presStyleLbl="parChTrans1D4" presStyleIdx="12" presStyleCnt="22"/>
      <dgm:spPr/>
      <dgm:t>
        <a:bodyPr/>
        <a:lstStyle/>
        <a:p>
          <a:endParaRPr lang="en-US"/>
        </a:p>
      </dgm:t>
    </dgm:pt>
    <dgm:pt modelId="{CBF3B9AE-64A0-4F59-AE13-1EE1F384DA57}" type="pres">
      <dgm:prSet presAssocID="{E9A329E7-159F-40A5-BBCB-D3EE075812E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7085BD-6708-407E-96C1-BA7A43655BEA}" type="pres">
      <dgm:prSet presAssocID="{E9A329E7-159F-40A5-BBCB-D3EE075812E1}" presName="rootComposite" presStyleCnt="0"/>
      <dgm:spPr/>
      <dgm:t>
        <a:bodyPr/>
        <a:lstStyle/>
        <a:p>
          <a:endParaRPr lang="en-US"/>
        </a:p>
      </dgm:t>
    </dgm:pt>
    <dgm:pt modelId="{AD61050F-5823-4304-88D7-F5A1360D32B5}" type="pres">
      <dgm:prSet presAssocID="{E9A329E7-159F-40A5-BBCB-D3EE075812E1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F85FA3-A734-40BC-A514-8B04F6BD4F28}" type="pres">
      <dgm:prSet presAssocID="{E9A329E7-159F-40A5-BBCB-D3EE075812E1}" presName="rootConnector" presStyleLbl="node4" presStyleIdx="12" presStyleCnt="22"/>
      <dgm:spPr/>
      <dgm:t>
        <a:bodyPr/>
        <a:lstStyle/>
        <a:p>
          <a:endParaRPr lang="en-US"/>
        </a:p>
      </dgm:t>
    </dgm:pt>
    <dgm:pt modelId="{0B6328C1-E68C-4B52-B695-3760B4727048}" type="pres">
      <dgm:prSet presAssocID="{E9A329E7-159F-40A5-BBCB-D3EE075812E1}" presName="hierChild4" presStyleCnt="0"/>
      <dgm:spPr/>
      <dgm:t>
        <a:bodyPr/>
        <a:lstStyle/>
        <a:p>
          <a:endParaRPr lang="en-US"/>
        </a:p>
      </dgm:t>
    </dgm:pt>
    <dgm:pt modelId="{D4E62369-A99D-41F5-AA66-6F2CEFC2D332}" type="pres">
      <dgm:prSet presAssocID="{E9A329E7-159F-40A5-BBCB-D3EE075812E1}" presName="hierChild5" presStyleCnt="0"/>
      <dgm:spPr/>
      <dgm:t>
        <a:bodyPr/>
        <a:lstStyle/>
        <a:p>
          <a:endParaRPr lang="en-US"/>
        </a:p>
      </dgm:t>
    </dgm:pt>
    <dgm:pt modelId="{1E9F00A7-25F3-4408-83A3-0D0D8DB46BA2}" type="pres">
      <dgm:prSet presAssocID="{0717E52C-A4D5-4543-BD7E-341CBB98ADC3}" presName="hierChild5" presStyleCnt="0"/>
      <dgm:spPr/>
      <dgm:t>
        <a:bodyPr/>
        <a:lstStyle/>
        <a:p>
          <a:endParaRPr lang="en-US"/>
        </a:p>
      </dgm:t>
    </dgm:pt>
    <dgm:pt modelId="{98861B68-E2A3-4206-A4FF-4317655A6249}" type="pres">
      <dgm:prSet presAssocID="{F2E85D6F-80F6-49DE-A040-BEC18E5017DE}" presName="Name37" presStyleLbl="parChTrans1D3" presStyleIdx="8" presStyleCnt="9"/>
      <dgm:spPr/>
      <dgm:t>
        <a:bodyPr/>
        <a:lstStyle/>
        <a:p>
          <a:endParaRPr lang="en-US"/>
        </a:p>
      </dgm:t>
    </dgm:pt>
    <dgm:pt modelId="{BE439A75-B504-4FBD-BE3C-469F18C955A1}" type="pres">
      <dgm:prSet presAssocID="{E375BD4A-18F9-406A-BD67-05F466FE0D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2792F1-3F9B-44A4-9876-59C907055B88}" type="pres">
      <dgm:prSet presAssocID="{E375BD4A-18F9-406A-BD67-05F466FE0D1F}" presName="rootComposite" presStyleCnt="0"/>
      <dgm:spPr/>
      <dgm:t>
        <a:bodyPr/>
        <a:lstStyle/>
        <a:p>
          <a:endParaRPr lang="en-US"/>
        </a:p>
      </dgm:t>
    </dgm:pt>
    <dgm:pt modelId="{FC73C4B3-071B-402C-9139-5C2FAE9C26B1}" type="pres">
      <dgm:prSet presAssocID="{E375BD4A-18F9-406A-BD67-05F466FE0D1F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CFAAE-D5FD-4FFB-8DF0-CB1099C9141F}" type="pres">
      <dgm:prSet presAssocID="{E375BD4A-18F9-406A-BD67-05F466FE0D1F}" presName="rootConnector" presStyleLbl="node3" presStyleIdx="8" presStyleCnt="9"/>
      <dgm:spPr/>
      <dgm:t>
        <a:bodyPr/>
        <a:lstStyle/>
        <a:p>
          <a:endParaRPr lang="en-US"/>
        </a:p>
      </dgm:t>
    </dgm:pt>
    <dgm:pt modelId="{91DB022E-6FED-4440-8AC8-900B64B55752}" type="pres">
      <dgm:prSet presAssocID="{E375BD4A-18F9-406A-BD67-05F466FE0D1F}" presName="hierChild4" presStyleCnt="0"/>
      <dgm:spPr/>
      <dgm:t>
        <a:bodyPr/>
        <a:lstStyle/>
        <a:p>
          <a:endParaRPr lang="en-US"/>
        </a:p>
      </dgm:t>
    </dgm:pt>
    <dgm:pt modelId="{A1B7B7EF-BA34-45F5-B722-9B48950E03C7}" type="pres">
      <dgm:prSet presAssocID="{54996A1D-DCEC-4693-9CFF-58100926E34C}" presName="Name37" presStyleLbl="parChTrans1D4" presStyleIdx="13" presStyleCnt="22"/>
      <dgm:spPr/>
      <dgm:t>
        <a:bodyPr/>
        <a:lstStyle/>
        <a:p>
          <a:endParaRPr lang="en-US"/>
        </a:p>
      </dgm:t>
    </dgm:pt>
    <dgm:pt modelId="{6EB8218D-933E-4E94-8B95-F1DADAA26EA2}" type="pres">
      <dgm:prSet presAssocID="{B398827F-33F8-48C2-A758-E351E4836BD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0AEBC5-F245-49D7-BE70-EABE6090A82C}" type="pres">
      <dgm:prSet presAssocID="{B398827F-33F8-48C2-A758-E351E4836BD5}" presName="rootComposite" presStyleCnt="0"/>
      <dgm:spPr/>
      <dgm:t>
        <a:bodyPr/>
        <a:lstStyle/>
        <a:p>
          <a:endParaRPr lang="en-US"/>
        </a:p>
      </dgm:t>
    </dgm:pt>
    <dgm:pt modelId="{629EE3E6-8657-4661-BAAA-A9AB49935946}" type="pres">
      <dgm:prSet presAssocID="{B398827F-33F8-48C2-A758-E351E4836BD5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6C997-6B33-4EBD-812A-1C835D5762A9}" type="pres">
      <dgm:prSet presAssocID="{B398827F-33F8-48C2-A758-E351E4836BD5}" presName="rootConnector" presStyleLbl="node4" presStyleIdx="13" presStyleCnt="22"/>
      <dgm:spPr/>
      <dgm:t>
        <a:bodyPr/>
        <a:lstStyle/>
        <a:p>
          <a:endParaRPr lang="en-US"/>
        </a:p>
      </dgm:t>
    </dgm:pt>
    <dgm:pt modelId="{A3E8903B-5C92-41AB-8DF7-95FF2BC8E2FD}" type="pres">
      <dgm:prSet presAssocID="{B398827F-33F8-48C2-A758-E351E4836BD5}" presName="hierChild4" presStyleCnt="0"/>
      <dgm:spPr/>
      <dgm:t>
        <a:bodyPr/>
        <a:lstStyle/>
        <a:p>
          <a:endParaRPr lang="en-US"/>
        </a:p>
      </dgm:t>
    </dgm:pt>
    <dgm:pt modelId="{C70A3944-D524-4067-8FF9-66A5B6E8EBD1}" type="pres">
      <dgm:prSet presAssocID="{4D785EAF-DDE9-4FC9-A3D7-6C16F5D1B4C2}" presName="Name37" presStyleLbl="parChTrans1D4" presStyleIdx="14" presStyleCnt="22"/>
      <dgm:spPr/>
      <dgm:t>
        <a:bodyPr/>
        <a:lstStyle/>
        <a:p>
          <a:endParaRPr lang="en-US"/>
        </a:p>
      </dgm:t>
    </dgm:pt>
    <dgm:pt modelId="{CD1DC61B-1970-4CCD-A9F1-11115062FB37}" type="pres">
      <dgm:prSet presAssocID="{312CE06F-FEC3-4136-A04F-FBF67B7A6AE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1D83872-36D2-4A69-938F-799A19326966}" type="pres">
      <dgm:prSet presAssocID="{312CE06F-FEC3-4136-A04F-FBF67B7A6AEC}" presName="rootComposite" presStyleCnt="0"/>
      <dgm:spPr/>
      <dgm:t>
        <a:bodyPr/>
        <a:lstStyle/>
        <a:p>
          <a:endParaRPr lang="en-US"/>
        </a:p>
      </dgm:t>
    </dgm:pt>
    <dgm:pt modelId="{0BE86F2B-F5D2-4476-B592-F2B69D04F5BD}" type="pres">
      <dgm:prSet presAssocID="{312CE06F-FEC3-4136-A04F-FBF67B7A6AEC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7B807-627A-4C5F-9DB7-6529456BECFD}" type="pres">
      <dgm:prSet presAssocID="{312CE06F-FEC3-4136-A04F-FBF67B7A6AEC}" presName="rootConnector" presStyleLbl="node4" presStyleIdx="14" presStyleCnt="22"/>
      <dgm:spPr/>
      <dgm:t>
        <a:bodyPr/>
        <a:lstStyle/>
        <a:p>
          <a:endParaRPr lang="en-US"/>
        </a:p>
      </dgm:t>
    </dgm:pt>
    <dgm:pt modelId="{54CF6477-33F2-4D11-A7CB-355D1BCA7753}" type="pres">
      <dgm:prSet presAssocID="{312CE06F-FEC3-4136-A04F-FBF67B7A6AEC}" presName="hierChild4" presStyleCnt="0"/>
      <dgm:spPr/>
      <dgm:t>
        <a:bodyPr/>
        <a:lstStyle/>
        <a:p>
          <a:endParaRPr lang="en-US"/>
        </a:p>
      </dgm:t>
    </dgm:pt>
    <dgm:pt modelId="{1ACAB9AD-7BF0-4E71-A378-015E21C5B25D}" type="pres">
      <dgm:prSet presAssocID="{312CE06F-FEC3-4136-A04F-FBF67B7A6AEC}" presName="hierChild5" presStyleCnt="0"/>
      <dgm:spPr/>
      <dgm:t>
        <a:bodyPr/>
        <a:lstStyle/>
        <a:p>
          <a:endParaRPr lang="en-US"/>
        </a:p>
      </dgm:t>
    </dgm:pt>
    <dgm:pt modelId="{9FEB8454-4076-4E9D-9478-98E65432247E}" type="pres">
      <dgm:prSet presAssocID="{76EFD357-DB13-4844-8D31-373B4901EC2C}" presName="Name37" presStyleLbl="parChTrans1D4" presStyleIdx="15" presStyleCnt="22"/>
      <dgm:spPr/>
      <dgm:t>
        <a:bodyPr/>
        <a:lstStyle/>
        <a:p>
          <a:endParaRPr lang="en-US"/>
        </a:p>
      </dgm:t>
    </dgm:pt>
    <dgm:pt modelId="{BF0B425F-20F2-4E73-B1AD-4765D430D0E5}" type="pres">
      <dgm:prSet presAssocID="{245EA8C2-08CB-464B-A1F6-2B9C190982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BE654D6-6565-4A32-B9D3-554E3E9C47A1}" type="pres">
      <dgm:prSet presAssocID="{245EA8C2-08CB-464B-A1F6-2B9C190982A0}" presName="rootComposite" presStyleCnt="0"/>
      <dgm:spPr/>
      <dgm:t>
        <a:bodyPr/>
        <a:lstStyle/>
        <a:p>
          <a:endParaRPr lang="en-US"/>
        </a:p>
      </dgm:t>
    </dgm:pt>
    <dgm:pt modelId="{5FE3B408-A09B-47E7-809A-AB958D90D2B4}" type="pres">
      <dgm:prSet presAssocID="{245EA8C2-08CB-464B-A1F6-2B9C190982A0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92E68-39DD-4132-A311-341369641E0F}" type="pres">
      <dgm:prSet presAssocID="{245EA8C2-08CB-464B-A1F6-2B9C190982A0}" presName="rootConnector" presStyleLbl="node4" presStyleIdx="15" presStyleCnt="22"/>
      <dgm:spPr/>
      <dgm:t>
        <a:bodyPr/>
        <a:lstStyle/>
        <a:p>
          <a:endParaRPr lang="en-US"/>
        </a:p>
      </dgm:t>
    </dgm:pt>
    <dgm:pt modelId="{69E9D1BA-913A-42BF-9C13-3508F673FB19}" type="pres">
      <dgm:prSet presAssocID="{245EA8C2-08CB-464B-A1F6-2B9C190982A0}" presName="hierChild4" presStyleCnt="0"/>
      <dgm:spPr/>
      <dgm:t>
        <a:bodyPr/>
        <a:lstStyle/>
        <a:p>
          <a:endParaRPr lang="en-US"/>
        </a:p>
      </dgm:t>
    </dgm:pt>
    <dgm:pt modelId="{08F9C1CF-1EA1-4A8B-9279-20301D1D4F22}" type="pres">
      <dgm:prSet presAssocID="{E0C29EE9-99CC-4700-BA52-DD6DA0BE138E}" presName="Name37" presStyleLbl="parChTrans1D4" presStyleIdx="16" presStyleCnt="22"/>
      <dgm:spPr/>
      <dgm:t>
        <a:bodyPr/>
        <a:lstStyle/>
        <a:p>
          <a:endParaRPr lang="en-US"/>
        </a:p>
      </dgm:t>
    </dgm:pt>
    <dgm:pt modelId="{366CDF68-90C4-48CA-A71A-56C196DE5492}" type="pres">
      <dgm:prSet presAssocID="{C608C998-AE0E-4F82-BA5A-4D8AA882A52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90E80F6-6B65-4CFE-BD12-0B36034FE379}" type="pres">
      <dgm:prSet presAssocID="{C608C998-AE0E-4F82-BA5A-4D8AA882A52D}" presName="rootComposite" presStyleCnt="0"/>
      <dgm:spPr/>
      <dgm:t>
        <a:bodyPr/>
        <a:lstStyle/>
        <a:p>
          <a:endParaRPr lang="en-US"/>
        </a:p>
      </dgm:t>
    </dgm:pt>
    <dgm:pt modelId="{6388B4C6-1AC8-4BFC-AB9C-8DF8BD50118D}" type="pres">
      <dgm:prSet presAssocID="{C608C998-AE0E-4F82-BA5A-4D8AA882A52D}" presName="rootText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B8BB4B-3BD7-486D-BA7C-BAA0B3C1E5F0}" type="pres">
      <dgm:prSet presAssocID="{C608C998-AE0E-4F82-BA5A-4D8AA882A52D}" presName="rootConnector" presStyleLbl="node4" presStyleIdx="16" presStyleCnt="22"/>
      <dgm:spPr/>
      <dgm:t>
        <a:bodyPr/>
        <a:lstStyle/>
        <a:p>
          <a:endParaRPr lang="en-US"/>
        </a:p>
      </dgm:t>
    </dgm:pt>
    <dgm:pt modelId="{89D6F338-E914-4EB0-9E7F-A624D7FA6404}" type="pres">
      <dgm:prSet presAssocID="{C608C998-AE0E-4F82-BA5A-4D8AA882A52D}" presName="hierChild4" presStyleCnt="0"/>
      <dgm:spPr/>
      <dgm:t>
        <a:bodyPr/>
        <a:lstStyle/>
        <a:p>
          <a:endParaRPr lang="en-US"/>
        </a:p>
      </dgm:t>
    </dgm:pt>
    <dgm:pt modelId="{99DE7F8E-25BF-43E9-A9D4-B15362AC0E4F}" type="pres">
      <dgm:prSet presAssocID="{C608C998-AE0E-4F82-BA5A-4D8AA882A52D}" presName="hierChild5" presStyleCnt="0"/>
      <dgm:spPr/>
      <dgm:t>
        <a:bodyPr/>
        <a:lstStyle/>
        <a:p>
          <a:endParaRPr lang="en-US"/>
        </a:p>
      </dgm:t>
    </dgm:pt>
    <dgm:pt modelId="{1ADA64E4-6160-42BE-A817-0C7FA5028C86}" type="pres">
      <dgm:prSet presAssocID="{A365ABBD-90B9-4041-96BD-D3D5F6CB18A2}" presName="Name37" presStyleLbl="parChTrans1D4" presStyleIdx="17" presStyleCnt="22"/>
      <dgm:spPr/>
      <dgm:t>
        <a:bodyPr/>
        <a:lstStyle/>
        <a:p>
          <a:endParaRPr lang="en-US"/>
        </a:p>
      </dgm:t>
    </dgm:pt>
    <dgm:pt modelId="{95F01576-6B40-4D27-975C-EBA92F1C9536}" type="pres">
      <dgm:prSet presAssocID="{A0B43C53-BC9D-4D39-9508-8183121A95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22B37A-C9BF-4761-889B-3CCCE9DC3495}" type="pres">
      <dgm:prSet presAssocID="{A0B43C53-BC9D-4D39-9508-8183121A95A9}" presName="rootComposite" presStyleCnt="0"/>
      <dgm:spPr/>
      <dgm:t>
        <a:bodyPr/>
        <a:lstStyle/>
        <a:p>
          <a:endParaRPr lang="en-US"/>
        </a:p>
      </dgm:t>
    </dgm:pt>
    <dgm:pt modelId="{CD5F285E-5B3D-4084-9119-04284B47E0F0}" type="pres">
      <dgm:prSet presAssocID="{A0B43C53-BC9D-4D39-9508-8183121A95A9}" presName="rootText" presStyleLbl="node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8BC5D-5C94-4DC5-8BF1-1A0FC58C5E2B}" type="pres">
      <dgm:prSet presAssocID="{A0B43C53-BC9D-4D39-9508-8183121A95A9}" presName="rootConnector" presStyleLbl="node4" presStyleIdx="17" presStyleCnt="22"/>
      <dgm:spPr/>
      <dgm:t>
        <a:bodyPr/>
        <a:lstStyle/>
        <a:p>
          <a:endParaRPr lang="en-US"/>
        </a:p>
      </dgm:t>
    </dgm:pt>
    <dgm:pt modelId="{D9D6D883-9196-4381-84C0-939EC7F94A6D}" type="pres">
      <dgm:prSet presAssocID="{A0B43C53-BC9D-4D39-9508-8183121A95A9}" presName="hierChild4" presStyleCnt="0"/>
      <dgm:spPr/>
      <dgm:t>
        <a:bodyPr/>
        <a:lstStyle/>
        <a:p>
          <a:endParaRPr lang="en-US"/>
        </a:p>
      </dgm:t>
    </dgm:pt>
    <dgm:pt modelId="{E7BBA2B9-9A3E-47DA-A916-C6FCB8440678}" type="pres">
      <dgm:prSet presAssocID="{A0B43C53-BC9D-4D39-9508-8183121A95A9}" presName="hierChild5" presStyleCnt="0"/>
      <dgm:spPr/>
      <dgm:t>
        <a:bodyPr/>
        <a:lstStyle/>
        <a:p>
          <a:endParaRPr lang="en-US"/>
        </a:p>
      </dgm:t>
    </dgm:pt>
    <dgm:pt modelId="{6277747B-27CB-469F-81AC-62695F6E7109}" type="pres">
      <dgm:prSet presAssocID="{FE43BDAF-9051-41A3-A78F-607F49DAB56C}" presName="Name37" presStyleLbl="parChTrans1D4" presStyleIdx="18" presStyleCnt="22"/>
      <dgm:spPr/>
      <dgm:t>
        <a:bodyPr/>
        <a:lstStyle/>
        <a:p>
          <a:endParaRPr lang="en-US"/>
        </a:p>
      </dgm:t>
    </dgm:pt>
    <dgm:pt modelId="{47353378-63A8-4526-869B-C6C2025724DE}" type="pres">
      <dgm:prSet presAssocID="{D17F20B9-A6D1-4228-837F-67D1A55E6B3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F3B044F-41D1-474E-85FD-1CE6571E4C5B}" type="pres">
      <dgm:prSet presAssocID="{D17F20B9-A6D1-4228-837F-67D1A55E6B31}" presName="rootComposite" presStyleCnt="0"/>
      <dgm:spPr/>
      <dgm:t>
        <a:bodyPr/>
        <a:lstStyle/>
        <a:p>
          <a:endParaRPr lang="en-US"/>
        </a:p>
      </dgm:t>
    </dgm:pt>
    <dgm:pt modelId="{EA67E38B-3C6B-4162-92E8-C7469AB3F0AD}" type="pres">
      <dgm:prSet presAssocID="{D17F20B9-A6D1-4228-837F-67D1A55E6B31}" presName="rootText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83150B-0600-4FCA-BBA9-A752039C70C9}" type="pres">
      <dgm:prSet presAssocID="{D17F20B9-A6D1-4228-837F-67D1A55E6B31}" presName="rootConnector" presStyleLbl="node4" presStyleIdx="18" presStyleCnt="22"/>
      <dgm:spPr/>
      <dgm:t>
        <a:bodyPr/>
        <a:lstStyle/>
        <a:p>
          <a:endParaRPr lang="en-US"/>
        </a:p>
      </dgm:t>
    </dgm:pt>
    <dgm:pt modelId="{25608307-5318-46C2-9F1C-72BD16810654}" type="pres">
      <dgm:prSet presAssocID="{D17F20B9-A6D1-4228-837F-67D1A55E6B31}" presName="hierChild4" presStyleCnt="0"/>
      <dgm:spPr/>
      <dgm:t>
        <a:bodyPr/>
        <a:lstStyle/>
        <a:p>
          <a:endParaRPr lang="en-US"/>
        </a:p>
      </dgm:t>
    </dgm:pt>
    <dgm:pt modelId="{66765DB9-569E-45AE-A056-B653183CEACB}" type="pres">
      <dgm:prSet presAssocID="{D17F20B9-A6D1-4228-837F-67D1A55E6B31}" presName="hierChild5" presStyleCnt="0"/>
      <dgm:spPr/>
      <dgm:t>
        <a:bodyPr/>
        <a:lstStyle/>
        <a:p>
          <a:endParaRPr lang="en-US"/>
        </a:p>
      </dgm:t>
    </dgm:pt>
    <dgm:pt modelId="{CA3EA9D8-68C9-436D-BC03-061928594E17}" type="pres">
      <dgm:prSet presAssocID="{245EA8C2-08CB-464B-A1F6-2B9C190982A0}" presName="hierChild5" presStyleCnt="0"/>
      <dgm:spPr/>
      <dgm:t>
        <a:bodyPr/>
        <a:lstStyle/>
        <a:p>
          <a:endParaRPr lang="en-US"/>
        </a:p>
      </dgm:t>
    </dgm:pt>
    <dgm:pt modelId="{C7E99658-7796-4722-8C25-3F06D78F8939}" type="pres">
      <dgm:prSet presAssocID="{8CBF5A11-860D-4D43-8963-814C3BDBBDEB}" presName="Name37" presStyleLbl="parChTrans1D4" presStyleIdx="19" presStyleCnt="22"/>
      <dgm:spPr/>
      <dgm:t>
        <a:bodyPr/>
        <a:lstStyle/>
        <a:p>
          <a:endParaRPr lang="en-US"/>
        </a:p>
      </dgm:t>
    </dgm:pt>
    <dgm:pt modelId="{1519E523-DC4C-43F8-91F5-19670450BC75}" type="pres">
      <dgm:prSet presAssocID="{7E2981AA-C897-4B42-89AC-966FD8A622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4C0CD3C-D65D-4EDC-9681-8A19E1060346}" type="pres">
      <dgm:prSet presAssocID="{7E2981AA-C897-4B42-89AC-966FD8A6224F}" presName="rootComposite" presStyleCnt="0"/>
      <dgm:spPr/>
      <dgm:t>
        <a:bodyPr/>
        <a:lstStyle/>
        <a:p>
          <a:endParaRPr lang="en-US"/>
        </a:p>
      </dgm:t>
    </dgm:pt>
    <dgm:pt modelId="{AD99D50A-EF3B-479C-AC55-2702DB9516AC}" type="pres">
      <dgm:prSet presAssocID="{7E2981AA-C897-4B42-89AC-966FD8A6224F}" presName="rootText" presStyleLbl="node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E9DBB-1D7C-4473-BDCF-4ACE45F985E6}" type="pres">
      <dgm:prSet presAssocID="{7E2981AA-C897-4B42-89AC-966FD8A6224F}" presName="rootConnector" presStyleLbl="node4" presStyleIdx="19" presStyleCnt="22"/>
      <dgm:spPr/>
      <dgm:t>
        <a:bodyPr/>
        <a:lstStyle/>
        <a:p>
          <a:endParaRPr lang="en-US"/>
        </a:p>
      </dgm:t>
    </dgm:pt>
    <dgm:pt modelId="{4A995B51-8ECC-43DC-AA8E-7451B9FDB4EF}" type="pres">
      <dgm:prSet presAssocID="{7E2981AA-C897-4B42-89AC-966FD8A6224F}" presName="hierChild4" presStyleCnt="0"/>
      <dgm:spPr/>
      <dgm:t>
        <a:bodyPr/>
        <a:lstStyle/>
        <a:p>
          <a:endParaRPr lang="en-US"/>
        </a:p>
      </dgm:t>
    </dgm:pt>
    <dgm:pt modelId="{D36E45C6-7D43-4B55-9FB7-413EF9E4ECF9}" type="pres">
      <dgm:prSet presAssocID="{7E2981AA-C897-4B42-89AC-966FD8A6224F}" presName="hierChild5" presStyleCnt="0"/>
      <dgm:spPr/>
      <dgm:t>
        <a:bodyPr/>
        <a:lstStyle/>
        <a:p>
          <a:endParaRPr lang="en-US"/>
        </a:p>
      </dgm:t>
    </dgm:pt>
    <dgm:pt modelId="{7ACBBA89-AD1C-47A7-A860-83FEA3D8D885}" type="pres">
      <dgm:prSet presAssocID="{B398827F-33F8-48C2-A758-E351E4836BD5}" presName="hierChild5" presStyleCnt="0"/>
      <dgm:spPr/>
      <dgm:t>
        <a:bodyPr/>
        <a:lstStyle/>
        <a:p>
          <a:endParaRPr lang="en-US"/>
        </a:p>
      </dgm:t>
    </dgm:pt>
    <dgm:pt modelId="{A799E7C0-CF58-4551-9BFD-F19D2BFFA6FB}" type="pres">
      <dgm:prSet presAssocID="{E4362159-A8F0-4D01-9CCE-5DD5845F703B}" presName="Name37" presStyleLbl="parChTrans1D4" presStyleIdx="20" presStyleCnt="22"/>
      <dgm:spPr/>
      <dgm:t>
        <a:bodyPr/>
        <a:lstStyle/>
        <a:p>
          <a:endParaRPr lang="en-US"/>
        </a:p>
      </dgm:t>
    </dgm:pt>
    <dgm:pt modelId="{87C5357E-F188-445E-B777-F878781E0D20}" type="pres">
      <dgm:prSet presAssocID="{A496B3F0-3F9F-4489-AF47-142D091C1E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E3CA9A2-1901-4DA7-92AF-9FABF15A7DE1}" type="pres">
      <dgm:prSet presAssocID="{A496B3F0-3F9F-4489-AF47-142D091C1E64}" presName="rootComposite" presStyleCnt="0"/>
      <dgm:spPr/>
      <dgm:t>
        <a:bodyPr/>
        <a:lstStyle/>
        <a:p>
          <a:endParaRPr lang="en-US"/>
        </a:p>
      </dgm:t>
    </dgm:pt>
    <dgm:pt modelId="{61F47057-951D-43E3-BF9A-3BFFA7FF1D9B}" type="pres">
      <dgm:prSet presAssocID="{A496B3F0-3F9F-4489-AF47-142D091C1E64}" presName="rootText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0B229-969F-43B4-9BC9-8F5DDF51A964}" type="pres">
      <dgm:prSet presAssocID="{A496B3F0-3F9F-4489-AF47-142D091C1E64}" presName="rootConnector" presStyleLbl="node4" presStyleIdx="20" presStyleCnt="22"/>
      <dgm:spPr/>
      <dgm:t>
        <a:bodyPr/>
        <a:lstStyle/>
        <a:p>
          <a:endParaRPr lang="en-US"/>
        </a:p>
      </dgm:t>
    </dgm:pt>
    <dgm:pt modelId="{42FABFB5-8BF3-4ED7-85C8-4BD8B3007F20}" type="pres">
      <dgm:prSet presAssocID="{A496B3F0-3F9F-4489-AF47-142D091C1E64}" presName="hierChild4" presStyleCnt="0"/>
      <dgm:spPr/>
      <dgm:t>
        <a:bodyPr/>
        <a:lstStyle/>
        <a:p>
          <a:endParaRPr lang="en-US"/>
        </a:p>
      </dgm:t>
    </dgm:pt>
    <dgm:pt modelId="{88DA806A-392F-405A-90E6-B0D8D7B68543}" type="pres">
      <dgm:prSet presAssocID="{A496B3F0-3F9F-4489-AF47-142D091C1E64}" presName="hierChild5" presStyleCnt="0"/>
      <dgm:spPr/>
      <dgm:t>
        <a:bodyPr/>
        <a:lstStyle/>
        <a:p>
          <a:endParaRPr lang="en-US"/>
        </a:p>
      </dgm:t>
    </dgm:pt>
    <dgm:pt modelId="{4C757F3C-EA45-4E2F-900C-CDFB9B7090F6}" type="pres">
      <dgm:prSet presAssocID="{F6006DE4-4C33-4BCB-8546-2B913C457235}" presName="Name37" presStyleLbl="parChTrans1D4" presStyleIdx="21" presStyleCnt="22"/>
      <dgm:spPr/>
      <dgm:t>
        <a:bodyPr/>
        <a:lstStyle/>
        <a:p>
          <a:endParaRPr lang="en-US"/>
        </a:p>
      </dgm:t>
    </dgm:pt>
    <dgm:pt modelId="{CCE7CC1A-CF29-4E99-8F77-D6F5DE4DEDA1}" type="pres">
      <dgm:prSet presAssocID="{CB20EBB7-6ADD-4838-AF97-0CB86EC477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54B395D-7AF9-4659-9044-720E262B91FB}" type="pres">
      <dgm:prSet presAssocID="{CB20EBB7-6ADD-4838-AF97-0CB86EC4778E}" presName="rootComposite" presStyleCnt="0"/>
      <dgm:spPr/>
      <dgm:t>
        <a:bodyPr/>
        <a:lstStyle/>
        <a:p>
          <a:endParaRPr lang="en-US"/>
        </a:p>
      </dgm:t>
    </dgm:pt>
    <dgm:pt modelId="{DD033527-1680-4859-ACFF-247F66BF5DC1}" type="pres">
      <dgm:prSet presAssocID="{CB20EBB7-6ADD-4838-AF97-0CB86EC4778E}" presName="rootText" presStyleLbl="node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B685D-9B99-46F2-8ACE-B8651CBF36A0}" type="pres">
      <dgm:prSet presAssocID="{CB20EBB7-6ADD-4838-AF97-0CB86EC4778E}" presName="rootConnector" presStyleLbl="node4" presStyleIdx="21" presStyleCnt="22"/>
      <dgm:spPr/>
      <dgm:t>
        <a:bodyPr/>
        <a:lstStyle/>
        <a:p>
          <a:endParaRPr lang="en-US"/>
        </a:p>
      </dgm:t>
    </dgm:pt>
    <dgm:pt modelId="{53B7B9B0-3F07-4C7F-A016-9A7EB3763B46}" type="pres">
      <dgm:prSet presAssocID="{CB20EBB7-6ADD-4838-AF97-0CB86EC4778E}" presName="hierChild4" presStyleCnt="0"/>
      <dgm:spPr/>
      <dgm:t>
        <a:bodyPr/>
        <a:lstStyle/>
        <a:p>
          <a:endParaRPr lang="en-US"/>
        </a:p>
      </dgm:t>
    </dgm:pt>
    <dgm:pt modelId="{0D865A1C-5A2A-4115-A183-B58F330FCB88}" type="pres">
      <dgm:prSet presAssocID="{CB20EBB7-6ADD-4838-AF97-0CB86EC4778E}" presName="hierChild5" presStyleCnt="0"/>
      <dgm:spPr/>
      <dgm:t>
        <a:bodyPr/>
        <a:lstStyle/>
        <a:p>
          <a:endParaRPr lang="en-US"/>
        </a:p>
      </dgm:t>
    </dgm:pt>
    <dgm:pt modelId="{DCF21E49-3A9D-4E9C-B734-10BBDA9AB6A4}" type="pres">
      <dgm:prSet presAssocID="{E375BD4A-18F9-406A-BD67-05F466FE0D1F}" presName="hierChild5" presStyleCnt="0"/>
      <dgm:spPr/>
      <dgm:t>
        <a:bodyPr/>
        <a:lstStyle/>
        <a:p>
          <a:endParaRPr lang="en-US"/>
        </a:p>
      </dgm:t>
    </dgm:pt>
    <dgm:pt modelId="{87FEC3FB-8A2F-46E7-8C4B-617A3DC998A9}" type="pres">
      <dgm:prSet presAssocID="{7906C259-6352-45B8-AFDF-DBB451AF7C50}" presName="hierChild5" presStyleCnt="0"/>
      <dgm:spPr/>
      <dgm:t>
        <a:bodyPr/>
        <a:lstStyle/>
        <a:p>
          <a:endParaRPr lang="en-US"/>
        </a:p>
      </dgm:t>
    </dgm:pt>
    <dgm:pt modelId="{99FE09CA-3DBD-4BA2-B419-29E86D544DDB}" type="pres">
      <dgm:prSet presAssocID="{78863226-F6EE-4700-9681-ED48B704BE69}" presName="hierChild3" presStyleCnt="0"/>
      <dgm:spPr/>
      <dgm:t>
        <a:bodyPr/>
        <a:lstStyle/>
        <a:p>
          <a:endParaRPr lang="en-US"/>
        </a:p>
      </dgm:t>
    </dgm:pt>
  </dgm:ptLst>
  <dgm:cxnLst>
    <dgm:cxn modelId="{2604AE9B-6B62-48B4-8185-AF85B2C5D8A3}" type="presOf" srcId="{7A18BCA2-C0AC-4B99-8309-F4506982E63B}" destId="{EF99473D-636D-457F-955E-5436309E68D4}" srcOrd="0" destOrd="0" presId="urn:microsoft.com/office/officeart/2005/8/layout/orgChart1"/>
    <dgm:cxn modelId="{B809B7DF-B8E8-4D38-B436-71A8B46A3FB4}" type="presOf" srcId="{E1245E8D-736F-4FCF-AA56-B3E09DA6E23D}" destId="{AE02F47A-8469-4433-ADAE-9A1725F97D3B}" srcOrd="1" destOrd="0" presId="urn:microsoft.com/office/officeart/2005/8/layout/orgChart1"/>
    <dgm:cxn modelId="{31FC8D5E-B139-41BC-93B8-A8AED5799DF0}" type="presOf" srcId="{60EFD7E5-3E18-4418-981A-5D8EC8996E12}" destId="{CE61FD5B-76EA-4CE6-961D-FC2E459BD2B6}" srcOrd="1" destOrd="0" presId="urn:microsoft.com/office/officeart/2005/8/layout/orgChart1"/>
    <dgm:cxn modelId="{DAA6A53E-7620-4A9E-B822-ECD64C0C8FCA}" type="presOf" srcId="{0717E52C-A4D5-4543-BD7E-341CBB98ADC3}" destId="{4BC857CE-5DCE-4D2A-858B-8C6A28D8A33C}" srcOrd="0" destOrd="0" presId="urn:microsoft.com/office/officeart/2005/8/layout/orgChart1"/>
    <dgm:cxn modelId="{4360830C-8DFC-47A5-8DC6-7E644B6FFCE7}" type="presOf" srcId="{F2E85D6F-80F6-49DE-A040-BEC18E5017DE}" destId="{98861B68-E2A3-4206-A4FF-4317655A6249}" srcOrd="0" destOrd="0" presId="urn:microsoft.com/office/officeart/2005/8/layout/orgChart1"/>
    <dgm:cxn modelId="{4FB44AF5-8A93-4C9B-8846-E27E4F3134E2}" type="presOf" srcId="{E1245E8D-736F-4FCF-AA56-B3E09DA6E23D}" destId="{4F6BA278-D6E7-41D0-AC69-2112F474C0CA}" srcOrd="0" destOrd="0" presId="urn:microsoft.com/office/officeart/2005/8/layout/orgChart1"/>
    <dgm:cxn modelId="{1377240A-0516-4F2D-8037-C626C2B146E0}" type="presOf" srcId="{CB20EBB7-6ADD-4838-AF97-0CB86EC4778E}" destId="{DD033527-1680-4859-ACFF-247F66BF5DC1}" srcOrd="0" destOrd="0" presId="urn:microsoft.com/office/officeart/2005/8/layout/orgChart1"/>
    <dgm:cxn modelId="{823FD763-52F8-472C-B1DA-16A389D882B7}" type="presOf" srcId="{7906C259-6352-45B8-AFDF-DBB451AF7C50}" destId="{C3983E75-B1D0-41FF-92D1-5B04462246E6}" srcOrd="1" destOrd="0" presId="urn:microsoft.com/office/officeart/2005/8/layout/orgChart1"/>
    <dgm:cxn modelId="{F598A647-9132-438A-82EE-470D426C32C8}" type="presOf" srcId="{CB20EBB7-6ADD-4838-AF97-0CB86EC4778E}" destId="{EE1B685D-9B99-46F2-8ACE-B8651CBF36A0}" srcOrd="1" destOrd="0" presId="urn:microsoft.com/office/officeart/2005/8/layout/orgChart1"/>
    <dgm:cxn modelId="{33A536DE-2115-4F43-BE83-B2519933A0A3}" type="presOf" srcId="{6F1C792D-C1F2-4633-BBE4-C2561C2D2D5F}" destId="{3553F299-8409-4C83-8F50-F66318ED632E}" srcOrd="0" destOrd="0" presId="urn:microsoft.com/office/officeart/2005/8/layout/orgChart1"/>
    <dgm:cxn modelId="{151D2C58-9E90-4D00-95DB-83A12BD8B506}" type="presOf" srcId="{584FC29C-0314-4D55-BD3C-CA18244EA9B4}" destId="{7663A3BD-123F-4209-82C3-577728387958}" srcOrd="0" destOrd="0" presId="urn:microsoft.com/office/officeart/2005/8/layout/orgChart1"/>
    <dgm:cxn modelId="{069AB4D4-3A16-484B-8871-FD2AE907B002}" type="presOf" srcId="{807643F1-1B8A-4FD6-BC33-76223E231477}" destId="{DD87827A-352F-47B1-AC8D-5BA9EAC61DE8}" srcOrd="1" destOrd="0" presId="urn:microsoft.com/office/officeart/2005/8/layout/orgChart1"/>
    <dgm:cxn modelId="{4D3EA5B0-04C5-46CF-9A93-1989C91A39FD}" type="presOf" srcId="{2541714A-4AE0-409A-9868-B96B5BD12B25}" destId="{1EDD7B68-1517-4F54-935C-D9D4A982AA38}" srcOrd="0" destOrd="0" presId="urn:microsoft.com/office/officeart/2005/8/layout/orgChart1"/>
    <dgm:cxn modelId="{8E77FC2E-D9CE-4EC5-B516-CB1516ABDDA0}" type="presOf" srcId="{89BD6952-F78C-4994-80EA-B2A7C8844A7F}" destId="{9F9E01C5-C544-4453-BFDF-0C2D9E7CB566}" srcOrd="0" destOrd="0" presId="urn:microsoft.com/office/officeart/2005/8/layout/orgChart1"/>
    <dgm:cxn modelId="{AF03E458-1098-4E46-B6C6-54B3D055839B}" type="presOf" srcId="{E34B63B9-7DB5-4B72-A27A-FC857F28AE58}" destId="{2DFF6B31-D7D6-49FA-A220-1CBD766474E3}" srcOrd="0" destOrd="0" presId="urn:microsoft.com/office/officeart/2005/8/layout/orgChart1"/>
    <dgm:cxn modelId="{1C8B206B-C2A6-476F-A983-C8FCA097C0D0}" type="presOf" srcId="{E4362159-A8F0-4D01-9CCE-5DD5845F703B}" destId="{A799E7C0-CF58-4551-9BFD-F19D2BFFA6FB}" srcOrd="0" destOrd="0" presId="urn:microsoft.com/office/officeart/2005/8/layout/orgChart1"/>
    <dgm:cxn modelId="{5BA8ACB9-3298-4F09-857A-D03773D8F732}" type="presOf" srcId="{A0B43C53-BC9D-4D39-9508-8183121A95A9}" destId="{CD5F285E-5B3D-4084-9119-04284B47E0F0}" srcOrd="0" destOrd="0" presId="urn:microsoft.com/office/officeart/2005/8/layout/orgChart1"/>
    <dgm:cxn modelId="{AFBC6181-1357-4028-8CBD-A6D383CA29EA}" type="presOf" srcId="{F8E23511-B1AC-4F9D-A64A-74A59AB3C4CF}" destId="{014C34BD-AB29-4C3B-93AB-376767A379FC}" srcOrd="1" destOrd="0" presId="urn:microsoft.com/office/officeart/2005/8/layout/orgChart1"/>
    <dgm:cxn modelId="{AD5E6F42-466A-422E-AD4A-47C114E02854}" type="presOf" srcId="{312CE06F-FEC3-4136-A04F-FBF67B7A6AEC}" destId="{0BE86F2B-F5D2-4476-B592-F2B69D04F5BD}" srcOrd="0" destOrd="0" presId="urn:microsoft.com/office/officeart/2005/8/layout/orgChart1"/>
    <dgm:cxn modelId="{F437ECF5-D5B1-4286-9443-783AF04E8091}" type="presOf" srcId="{20DC6828-328C-471C-80EB-7FF4A4E1C927}" destId="{336784AF-07FA-434A-87EF-36BDDA1C2BF0}" srcOrd="0" destOrd="0" presId="urn:microsoft.com/office/officeart/2005/8/layout/orgChart1"/>
    <dgm:cxn modelId="{31D6BA31-EA04-4734-8EE8-A5CBDF624E3F}" srcId="{E375BD4A-18F9-406A-BD67-05F466FE0D1F}" destId="{A496B3F0-3F9F-4489-AF47-142D091C1E64}" srcOrd="1" destOrd="0" parTransId="{E4362159-A8F0-4D01-9CCE-5DD5845F703B}" sibTransId="{55BE59CA-1835-4F84-AA86-C6D2428A8DD8}"/>
    <dgm:cxn modelId="{AB157744-1CCC-4376-89F0-9A8726612601}" type="presOf" srcId="{A6E3E8A6-B8BE-4518-B1C2-07C2555656E4}" destId="{9E3E46A3-1A10-4EF3-AFF4-67CBE9006E79}" srcOrd="1" destOrd="0" presId="urn:microsoft.com/office/officeart/2005/8/layout/orgChart1"/>
    <dgm:cxn modelId="{6E5ECF6E-B88A-49E7-B398-D267D56FC210}" srcId="{695BB022-A2FC-4E88-A082-0C0E7254E51F}" destId="{F8E23511-B1AC-4F9D-A64A-74A59AB3C4CF}" srcOrd="3" destOrd="0" parTransId="{4B18FD8B-B3EB-4786-8AF7-A7BD41065DFB}" sibTransId="{0573A134-2093-4131-B257-6CA73550FA5A}"/>
    <dgm:cxn modelId="{593A7ECC-7926-487C-9275-F83EC1C089B6}" type="presOf" srcId="{C27C4B58-0AA4-402B-BB63-FE5FE365E2FA}" destId="{F0149D51-8C61-4630-AE12-B152B57D7EB8}" srcOrd="0" destOrd="0" presId="urn:microsoft.com/office/officeart/2005/8/layout/orgChart1"/>
    <dgm:cxn modelId="{097AE79C-DB8F-46DD-BC45-22ED2AEC3F51}" srcId="{CB4DF261-D8B5-4354-9EC3-E2BA380524AF}" destId="{89BD6952-F78C-4994-80EA-B2A7C8844A7F}" srcOrd="3" destOrd="0" parTransId="{E31F15E3-D398-4AD9-B0A3-ABB49D03E50F}" sibTransId="{39CF2CD5-06AF-4452-BC7F-D09FAA9F1827}"/>
    <dgm:cxn modelId="{DEF29369-0544-4BEA-9675-6533C8452B08}" srcId="{245EA8C2-08CB-464B-A1F6-2B9C190982A0}" destId="{D17F20B9-A6D1-4228-837F-67D1A55E6B31}" srcOrd="2" destOrd="0" parTransId="{FE43BDAF-9051-41A3-A78F-607F49DAB56C}" sibTransId="{CF3A1B59-BF6F-4069-8C12-FE2F9660AF0D}"/>
    <dgm:cxn modelId="{125888C2-38D4-4751-84CD-190B1085D764}" type="presOf" srcId="{8E8DCFF6-04C2-4CEE-8A36-5523834BF518}" destId="{481E33BF-D085-4A3B-A1E2-ECB11E4CF0C0}" srcOrd="0" destOrd="0" presId="urn:microsoft.com/office/officeart/2005/8/layout/orgChart1"/>
    <dgm:cxn modelId="{6509BD2B-3E55-4F22-B39B-A22720D0CD87}" type="presOf" srcId="{54996A1D-DCEC-4693-9CFF-58100926E34C}" destId="{A1B7B7EF-BA34-45F5-B722-9B48950E03C7}" srcOrd="0" destOrd="0" presId="urn:microsoft.com/office/officeart/2005/8/layout/orgChart1"/>
    <dgm:cxn modelId="{90768BD2-523D-4E1B-B0C9-0DA0F4659480}" srcId="{78863226-F6EE-4700-9681-ED48B704BE69}" destId="{2541714A-4AE0-409A-9868-B96B5BD12B25}" srcOrd="0" destOrd="0" parTransId="{6F1C792D-C1F2-4633-BBE4-C2561C2D2D5F}" sibTransId="{1CCCF151-ADD8-48DE-A524-39EFF049E161}"/>
    <dgm:cxn modelId="{4DC155EE-EE52-456D-9145-0018543C2A1C}" type="presOf" srcId="{F8E23511-B1AC-4F9D-A64A-74A59AB3C4CF}" destId="{0B178C3C-1AC6-4DA3-9993-DACB6E76448A}" srcOrd="0" destOrd="0" presId="urn:microsoft.com/office/officeart/2005/8/layout/orgChart1"/>
    <dgm:cxn modelId="{09BF263F-D648-48E4-B837-05776F9B7950}" srcId="{2541714A-4AE0-409A-9868-B96B5BD12B25}" destId="{CB4DF261-D8B5-4354-9EC3-E2BA380524AF}" srcOrd="0" destOrd="0" parTransId="{A574F7D3-67E6-4EC8-9F15-208AE0AACB80}" sibTransId="{860B76E5-7677-4AB1-873B-ADF4AD4A3C3D}"/>
    <dgm:cxn modelId="{F23936DA-2BDB-4505-BD8E-8F1CBF9C4117}" type="presOf" srcId="{E0C3E1D2-6FF3-40A1-99B8-7D72FD7B8B1F}" destId="{AB16027E-8A3B-41CB-A43A-7FEED80BA3D6}" srcOrd="0" destOrd="0" presId="urn:microsoft.com/office/officeart/2005/8/layout/orgChart1"/>
    <dgm:cxn modelId="{13C25EBA-8EC3-4DA5-9AD7-59055708D6BA}" srcId="{E1245E8D-736F-4FCF-AA56-B3E09DA6E23D}" destId="{C27C4B58-0AA4-402B-BB63-FE5FE365E2FA}" srcOrd="0" destOrd="0" parTransId="{379EACB1-3D1F-4310-8BFD-9554FA1B3149}" sibTransId="{F1C081C2-EFCF-4290-8869-1738D11E0BAE}"/>
    <dgm:cxn modelId="{E8E6FA26-031C-4B1A-BE60-1CC7B3C8DDD6}" type="presOf" srcId="{A365ABBD-90B9-4041-96BD-D3D5F6CB18A2}" destId="{1ADA64E4-6160-42BE-A817-0C7FA5028C86}" srcOrd="0" destOrd="0" presId="urn:microsoft.com/office/officeart/2005/8/layout/orgChart1"/>
    <dgm:cxn modelId="{B3DDC30C-52EA-4DAC-9C52-47091C5F9825}" type="presOf" srcId="{BAF5A61D-B11C-4621-A09C-6FDB01AA81D6}" destId="{C67577DB-5B87-4130-A9AC-BE8A9C160463}" srcOrd="0" destOrd="0" presId="urn:microsoft.com/office/officeart/2005/8/layout/orgChart1"/>
    <dgm:cxn modelId="{3457EFC0-8CA9-4554-9862-225DBAC1DB03}" srcId="{E375BD4A-18F9-406A-BD67-05F466FE0D1F}" destId="{CB20EBB7-6ADD-4838-AF97-0CB86EC4778E}" srcOrd="2" destOrd="0" parTransId="{F6006DE4-4C33-4BCB-8546-2B913C457235}" sibTransId="{BC945826-FFAA-4E87-87C5-FA530A683BBB}"/>
    <dgm:cxn modelId="{2AB63765-31C8-426C-B3EC-6525349FC3BB}" type="presOf" srcId="{E375BD4A-18F9-406A-BD67-05F466FE0D1F}" destId="{472CFAAE-D5FD-4FFB-8DF0-CB1099C9141F}" srcOrd="1" destOrd="0" presId="urn:microsoft.com/office/officeart/2005/8/layout/orgChart1"/>
    <dgm:cxn modelId="{29B1AC7B-669E-4077-B175-126645DBA379}" type="presOf" srcId="{807643F1-1B8A-4FD6-BC33-76223E231477}" destId="{AFD2523A-8B2A-45F3-8103-6A02409FA90E}" srcOrd="0" destOrd="0" presId="urn:microsoft.com/office/officeart/2005/8/layout/orgChart1"/>
    <dgm:cxn modelId="{0C704766-8E44-45DF-911B-2D3C82523038}" srcId="{CB4DF261-D8B5-4354-9EC3-E2BA380524AF}" destId="{A6E3E8A6-B8BE-4518-B1C2-07C2555656E4}" srcOrd="0" destOrd="0" parTransId="{E34B63B9-7DB5-4B72-A27A-FC857F28AE58}" sibTransId="{1CC8A462-421D-4ACF-9E8D-2E2D72C00257}"/>
    <dgm:cxn modelId="{A96A47F5-A312-4A0A-AA7D-2DBBB2297688}" srcId="{17263FDC-D0CC-4494-B8AB-D23E38A0B688}" destId="{3EE529C1-0611-4A24-8FDA-B4590EF704E2}" srcOrd="0" destOrd="0" parTransId="{560E74AC-7F09-4A51-A8DE-280AB3E0F83C}" sibTransId="{B33D2344-FF26-465D-9A73-E22E20AAC3E4}"/>
    <dgm:cxn modelId="{10CE3309-F1DA-4CD1-BEC3-1383B63F4007}" type="presOf" srcId="{E0C29EE9-99CC-4700-BA52-DD6DA0BE138E}" destId="{08F9C1CF-1EA1-4A8B-9279-20301D1D4F22}" srcOrd="0" destOrd="0" presId="urn:microsoft.com/office/officeart/2005/8/layout/orgChart1"/>
    <dgm:cxn modelId="{08D3F1FC-AF5A-4642-BC67-897394C6CBC2}" type="presOf" srcId="{379EACB1-3D1F-4310-8BFD-9554FA1B3149}" destId="{AA16F919-95E9-4002-8EC4-4D62DBC52D50}" srcOrd="0" destOrd="0" presId="urn:microsoft.com/office/officeart/2005/8/layout/orgChart1"/>
    <dgm:cxn modelId="{C57084FD-0CB4-43E3-92C0-73F9E780A3F7}" type="presOf" srcId="{A6E3E8A6-B8BE-4518-B1C2-07C2555656E4}" destId="{BD35F962-EDA4-4B24-9BFF-1E48351F0F4D}" srcOrd="0" destOrd="0" presId="urn:microsoft.com/office/officeart/2005/8/layout/orgChart1"/>
    <dgm:cxn modelId="{9E338094-848A-4228-ADE6-1CB6598C3FBF}" type="presOf" srcId="{171881E5-1581-4329-92D1-D83B94F90B23}" destId="{33B1ED0E-E8A9-41CF-9695-E4AD842F79B1}" srcOrd="0" destOrd="0" presId="urn:microsoft.com/office/officeart/2005/8/layout/orgChart1"/>
    <dgm:cxn modelId="{3191ABEF-1DE2-4094-B24F-6DC616CC787D}" srcId="{CB4DF261-D8B5-4354-9EC3-E2BA380524AF}" destId="{7961EF9F-1075-4EE0-A3D9-812D8011F1D2}" srcOrd="2" destOrd="0" parTransId="{E0C3E1D2-6FF3-40A1-99B8-7D72FD7B8B1F}" sibTransId="{9359F152-4129-40C3-9A1B-B0828D4D1DBF}"/>
    <dgm:cxn modelId="{A04EBE66-41B1-40CB-8C24-8E00FFC8F451}" type="presOf" srcId="{A0B43C53-BC9D-4D39-9508-8183121A95A9}" destId="{4668BC5D-5C94-4DC5-8BF1-1A0FC58C5E2B}" srcOrd="1" destOrd="0" presId="urn:microsoft.com/office/officeart/2005/8/layout/orgChart1"/>
    <dgm:cxn modelId="{ADA3E043-D417-43F2-8E56-1FAE341DEAA5}" type="presOf" srcId="{8E8DCFF6-04C2-4CEE-8A36-5523834BF518}" destId="{45C248F1-8E2D-44EF-A213-51B975CA3709}" srcOrd="1" destOrd="0" presId="urn:microsoft.com/office/officeart/2005/8/layout/orgChart1"/>
    <dgm:cxn modelId="{E53D7826-0D1E-45EC-AC03-DE7CF91F51BB}" type="presOf" srcId="{DBD2A981-0FFC-42BB-BDBE-2CC08304AE61}" destId="{55118D28-878E-4A97-8FC7-F49E194DBAFD}" srcOrd="0" destOrd="0" presId="urn:microsoft.com/office/officeart/2005/8/layout/orgChart1"/>
    <dgm:cxn modelId="{92594C4A-2DB3-4856-957C-22B67922F343}" type="presOf" srcId="{312CE06F-FEC3-4136-A04F-FBF67B7A6AEC}" destId="{5A77B807-627A-4C5F-9DB7-6529456BECFD}" srcOrd="1" destOrd="0" presId="urn:microsoft.com/office/officeart/2005/8/layout/orgChart1"/>
    <dgm:cxn modelId="{1A109E9D-B46E-424A-BDEC-7793E2E9CD13}" type="presOf" srcId="{EDBF76DC-F5C0-4311-9EF9-E3FB3C4878F3}" destId="{D950DCB1-3E67-4C5A-8719-57ED77319070}" srcOrd="1" destOrd="0" presId="urn:microsoft.com/office/officeart/2005/8/layout/orgChart1"/>
    <dgm:cxn modelId="{F2C4BABD-7255-4E3E-B01C-3C570E25B92B}" type="presOf" srcId="{D17F20B9-A6D1-4228-837F-67D1A55E6B31}" destId="{EA67E38B-3C6B-4162-92E8-C7469AB3F0AD}" srcOrd="0" destOrd="0" presId="urn:microsoft.com/office/officeart/2005/8/layout/orgChart1"/>
    <dgm:cxn modelId="{4524399A-2414-45CC-8295-CF921D900AED}" srcId="{E375BD4A-18F9-406A-BD67-05F466FE0D1F}" destId="{B398827F-33F8-48C2-A758-E351E4836BD5}" srcOrd="0" destOrd="0" parTransId="{54996A1D-DCEC-4693-9CFF-58100926E34C}" sibTransId="{1E3FF1B8-0A12-4056-9D25-D40078D21EE0}"/>
    <dgm:cxn modelId="{A17B4413-29AC-4671-823F-92482B3E528A}" type="presOf" srcId="{76EFD357-DB13-4844-8D31-373B4901EC2C}" destId="{9FEB8454-4076-4E9D-9478-98E65432247E}" srcOrd="0" destOrd="0" presId="urn:microsoft.com/office/officeart/2005/8/layout/orgChart1"/>
    <dgm:cxn modelId="{4247F715-B1DD-4637-8E50-9F92513FA95A}" type="presOf" srcId="{FE43BDAF-9051-41A3-A78F-607F49DAB56C}" destId="{6277747B-27CB-469F-81AC-62695F6E7109}" srcOrd="0" destOrd="0" presId="urn:microsoft.com/office/officeart/2005/8/layout/orgChart1"/>
    <dgm:cxn modelId="{A16169A4-0857-4B84-8A69-9C4B0E5B4476}" type="presOf" srcId="{C608C998-AE0E-4F82-BA5A-4D8AA882A52D}" destId="{3AB8BB4B-3BD7-486D-BA7C-BAA0B3C1E5F0}" srcOrd="1" destOrd="0" presId="urn:microsoft.com/office/officeart/2005/8/layout/orgChart1"/>
    <dgm:cxn modelId="{4785F6C4-29E2-4E64-B500-3948CD57ABBD}" type="presOf" srcId="{BDCAC1D8-CBDF-4B0A-B328-E40521C92A41}" destId="{61C0F69B-DD93-4E93-A373-3BC981C85C1E}" srcOrd="0" destOrd="0" presId="urn:microsoft.com/office/officeart/2005/8/layout/orgChart1"/>
    <dgm:cxn modelId="{D21B09CA-8B8E-477E-BCF9-9B11AC655144}" type="presOf" srcId="{575635EA-6614-485E-91D8-09168207B879}" destId="{6F283C44-9E2C-499C-BDB9-764A00C2AA88}" srcOrd="0" destOrd="0" presId="urn:microsoft.com/office/officeart/2005/8/layout/orgChart1"/>
    <dgm:cxn modelId="{CFB7A274-FA8B-47CD-8A29-7121DB2369B5}" type="presOf" srcId="{20DC6828-328C-471C-80EB-7FF4A4E1C927}" destId="{26A5A827-B7FE-445C-91CE-4940D6177751}" srcOrd="1" destOrd="0" presId="urn:microsoft.com/office/officeart/2005/8/layout/orgChart1"/>
    <dgm:cxn modelId="{C2963FB2-F616-42AA-ADCC-A933716A8CD9}" srcId="{E1245E8D-736F-4FCF-AA56-B3E09DA6E23D}" destId="{811F14C4-6A68-4E97-A0B1-6CBA859D85EF}" srcOrd="1" destOrd="0" parTransId="{7A18BCA2-C0AC-4B99-8309-F4506982E63B}" sibTransId="{38837CFD-3363-46E8-86FF-0459D5B01A37}"/>
    <dgm:cxn modelId="{996DE280-2CB7-4E8E-B4B0-39750F881875}" type="presOf" srcId="{82C916C1-6A80-43B1-8EDB-62BC9580DEFD}" destId="{B9EA9C29-5B9C-4C19-A85F-A29D175CA15D}" srcOrd="0" destOrd="0" presId="urn:microsoft.com/office/officeart/2005/8/layout/orgChart1"/>
    <dgm:cxn modelId="{7EEBC3C2-4C0A-42F3-8AB4-4EECCBCE3C63}" type="presOf" srcId="{7E2981AA-C897-4B42-89AC-966FD8A6224F}" destId="{A71E9DBB-1D7C-4473-BDCF-4ACE45F985E6}" srcOrd="1" destOrd="0" presId="urn:microsoft.com/office/officeart/2005/8/layout/orgChart1"/>
    <dgm:cxn modelId="{EB700C78-0777-412E-BFD8-435C5BD60B5F}" srcId="{7906C259-6352-45B8-AFDF-DBB451AF7C50}" destId="{0717E52C-A4D5-4543-BD7E-341CBB98ADC3}" srcOrd="1" destOrd="0" parTransId="{C92D046D-F91B-4466-A537-7CFFA117B528}" sibTransId="{8DFBA754-D836-4E03-967B-1A5FD261BEF4}"/>
    <dgm:cxn modelId="{BF63D8A5-D924-442A-9690-DEC125640C55}" type="presOf" srcId="{FF9ADD26-FB8B-4208-BF12-AA73BE461829}" destId="{F58BB8CD-7794-4CE5-93C4-E22AAEAC2E32}" srcOrd="1" destOrd="0" presId="urn:microsoft.com/office/officeart/2005/8/layout/orgChart1"/>
    <dgm:cxn modelId="{1203B382-09BA-4D5B-99FC-DFFC413AA01F}" srcId="{7906C259-6352-45B8-AFDF-DBB451AF7C50}" destId="{FF9ADD26-FB8B-4208-BF12-AA73BE461829}" srcOrd="0" destOrd="0" parTransId="{057700E8-3DE8-4625-B2AE-B4EBC05B19BA}" sibTransId="{2F1C2F85-2B45-40C0-9614-829E7E79BAC3}"/>
    <dgm:cxn modelId="{76942DF5-455C-4ED4-96B9-647692AC8071}" srcId="{245EA8C2-08CB-464B-A1F6-2B9C190982A0}" destId="{C608C998-AE0E-4F82-BA5A-4D8AA882A52D}" srcOrd="0" destOrd="0" parTransId="{E0C29EE9-99CC-4700-BA52-DD6DA0BE138E}" sibTransId="{250EA363-5589-44F9-A891-F8B80B197936}"/>
    <dgm:cxn modelId="{076671A3-D456-4B38-9EF1-64CB86154326}" type="presOf" srcId="{A496B3F0-3F9F-4489-AF47-142D091C1E64}" destId="{61F47057-951D-43E3-BF9A-3BFFA7FF1D9B}" srcOrd="0" destOrd="0" presId="urn:microsoft.com/office/officeart/2005/8/layout/orgChart1"/>
    <dgm:cxn modelId="{41280CD0-5EC9-4135-BEE8-CB7459154224}" srcId="{0717E52C-A4D5-4543-BD7E-341CBB98ADC3}" destId="{E9A329E7-159F-40A5-BBCB-D3EE075812E1}" srcOrd="2" destOrd="0" parTransId="{01347D5B-09A2-47DE-A864-88C6941E747E}" sibTransId="{F108511E-41DD-4886-AE63-BE9BC576C0D0}"/>
    <dgm:cxn modelId="{743DB305-9520-4CDF-B8A1-49169FB998D7}" type="presOf" srcId="{78863226-F6EE-4700-9681-ED48B704BE69}" destId="{093FA38E-8187-451B-A2E5-0620D04B134F}" srcOrd="0" destOrd="0" presId="urn:microsoft.com/office/officeart/2005/8/layout/orgChart1"/>
    <dgm:cxn modelId="{CB06D956-A1F2-4467-A36B-E48076C19786}" srcId="{0717E52C-A4D5-4543-BD7E-341CBB98ADC3}" destId="{4B25BC86-A95C-4C82-ABF2-F8D3989A5868}" srcOrd="0" destOrd="0" parTransId="{171881E5-1581-4329-92D1-D83B94F90B23}" sibTransId="{2278FC34-667D-4F3D-96CE-BA5DF17F8B33}"/>
    <dgm:cxn modelId="{3245D8D8-B47C-406D-98E1-222BF3AA6BA3}" type="presOf" srcId="{01347D5B-09A2-47DE-A864-88C6941E747E}" destId="{41FB4FFB-03D3-477F-96C8-F6DA04B7EAE0}" srcOrd="0" destOrd="0" presId="urn:microsoft.com/office/officeart/2005/8/layout/orgChart1"/>
    <dgm:cxn modelId="{E18A0D32-1755-4FEB-9EFF-ECD194B8CCB9}" type="presOf" srcId="{F6006DE4-4C33-4BCB-8546-2B913C457235}" destId="{4C757F3C-EA45-4E2F-900C-CDFB9B7090F6}" srcOrd="0" destOrd="0" presId="urn:microsoft.com/office/officeart/2005/8/layout/orgChart1"/>
    <dgm:cxn modelId="{7EA41E40-7BFE-48CE-8041-0194F173B91D}" type="presOf" srcId="{B934B280-9323-4443-A4EF-5DC818748481}" destId="{5EE1B7D1-FCAF-4FBF-A1E9-A093A90C5CAD}" srcOrd="0" destOrd="0" presId="urn:microsoft.com/office/officeart/2005/8/layout/orgChart1"/>
    <dgm:cxn modelId="{623B46B0-E6EB-4552-B5DA-56A84D405EDF}" type="presOf" srcId="{245EA8C2-08CB-464B-A1F6-2B9C190982A0}" destId="{5FE3B408-A09B-47E7-809A-AB958D90D2B4}" srcOrd="0" destOrd="0" presId="urn:microsoft.com/office/officeart/2005/8/layout/orgChart1"/>
    <dgm:cxn modelId="{C42EF99D-21F6-40D5-803F-EF51B0CAFF4A}" srcId="{245EA8C2-08CB-464B-A1F6-2B9C190982A0}" destId="{A0B43C53-BC9D-4D39-9508-8183121A95A9}" srcOrd="1" destOrd="0" parTransId="{A365ABBD-90B9-4041-96BD-D3D5F6CB18A2}" sibTransId="{3DB7465A-C96D-4A5A-A132-ADB1BA306B35}"/>
    <dgm:cxn modelId="{907A4EA9-350E-4E94-B48E-480329152A7B}" type="presOf" srcId="{8CBF5A11-860D-4D43-8963-814C3BDBBDEB}" destId="{C7E99658-7796-4722-8C25-3F06D78F8939}" srcOrd="0" destOrd="0" presId="urn:microsoft.com/office/officeart/2005/8/layout/orgChart1"/>
    <dgm:cxn modelId="{07847E38-9B43-4859-8ED9-92176B73B5D1}" type="presOf" srcId="{2676C974-DA47-4CE6-9994-696E38ACB3EB}" destId="{A4021BD2-511E-4F83-A656-25C678042D54}" srcOrd="0" destOrd="0" presId="urn:microsoft.com/office/officeart/2005/8/layout/orgChart1"/>
    <dgm:cxn modelId="{2C901008-AC18-4BED-803C-336ACA13C07B}" type="presOf" srcId="{811F14C4-6A68-4E97-A0B1-6CBA859D85EF}" destId="{E67572AF-CBD7-4E66-914C-1685A50618AD}" srcOrd="0" destOrd="0" presId="urn:microsoft.com/office/officeart/2005/8/layout/orgChart1"/>
    <dgm:cxn modelId="{63C9A464-FC1E-4347-AAD6-7EDA7E087D1D}" type="presOf" srcId="{C92D046D-F91B-4466-A537-7CFFA117B528}" destId="{AFC1ED2A-8E06-4FFD-BA95-8CA010594080}" srcOrd="0" destOrd="0" presId="urn:microsoft.com/office/officeart/2005/8/layout/orgChart1"/>
    <dgm:cxn modelId="{08BE6A0A-1D3D-45D2-8178-804FE45F5220}" type="presOf" srcId="{811F14C4-6A68-4E97-A0B1-6CBA859D85EF}" destId="{BD238305-3DE9-4569-88EA-7D1DF24AC1C0}" srcOrd="1" destOrd="0" presId="urn:microsoft.com/office/officeart/2005/8/layout/orgChart1"/>
    <dgm:cxn modelId="{7E8D0A3B-9A5B-46B5-A1B6-477424636093}" type="presOf" srcId="{1A9DD2BC-5078-4AFE-9A83-62E06ABD9278}" destId="{511129A6-8DCA-4CF4-8F4D-E95A07E5656E}" srcOrd="0" destOrd="0" presId="urn:microsoft.com/office/officeart/2005/8/layout/orgChart1"/>
    <dgm:cxn modelId="{D2554CD7-9903-4D78-825A-EF33D4DAF546}" type="presOf" srcId="{BAF5A61D-B11C-4621-A09C-6FDB01AA81D6}" destId="{C3EAD4E3-48FE-4F76-9408-C96EF1BC8A6B}" srcOrd="1" destOrd="0" presId="urn:microsoft.com/office/officeart/2005/8/layout/orgChart1"/>
    <dgm:cxn modelId="{505B910E-9F88-4054-99E7-C5B8DAAC7337}" type="presOf" srcId="{7906C259-6352-45B8-AFDF-DBB451AF7C50}" destId="{1F45F10A-71CC-42FE-B451-C5768F35150C}" srcOrd="0" destOrd="0" presId="urn:microsoft.com/office/officeart/2005/8/layout/orgChart1"/>
    <dgm:cxn modelId="{8BF4577B-7B0E-4A43-A841-CA3891D05830}" type="presOf" srcId="{B398827F-33F8-48C2-A758-E351E4836BD5}" destId="{629EE3E6-8657-4661-BAAA-A9AB49935946}" srcOrd="0" destOrd="0" presId="urn:microsoft.com/office/officeart/2005/8/layout/orgChart1"/>
    <dgm:cxn modelId="{082AF8A3-A354-45B1-8D20-47EE29A675B5}" type="presOf" srcId="{2541714A-4AE0-409A-9868-B96B5BD12B25}" destId="{E641F743-7739-4406-B1A4-10213C245391}" srcOrd="1" destOrd="0" presId="urn:microsoft.com/office/officeart/2005/8/layout/orgChart1"/>
    <dgm:cxn modelId="{0F6BCC61-CE24-43A0-947B-0C284B1CBC52}" type="presOf" srcId="{695BB022-A2FC-4E88-A082-0C0E7254E51F}" destId="{08F02CD3-81A6-4B7D-9FB1-5535119A359B}" srcOrd="1" destOrd="0" presId="urn:microsoft.com/office/officeart/2005/8/layout/orgChart1"/>
    <dgm:cxn modelId="{27C3B49B-8250-4839-901C-FDBA78A4F159}" srcId="{B398827F-33F8-48C2-A758-E351E4836BD5}" destId="{7E2981AA-C897-4B42-89AC-966FD8A6224F}" srcOrd="2" destOrd="0" parTransId="{8CBF5A11-860D-4D43-8963-814C3BDBBDEB}" sibTransId="{5426399A-2A92-458D-AEC8-C671B3C32CAA}"/>
    <dgm:cxn modelId="{B97A2186-A8CA-47A3-8789-86BE6EA77FF6}" type="presOf" srcId="{E375BD4A-18F9-406A-BD67-05F466FE0D1F}" destId="{FC73C4B3-071B-402C-9139-5C2FAE9C26B1}" srcOrd="0" destOrd="0" presId="urn:microsoft.com/office/officeart/2005/8/layout/orgChart1"/>
    <dgm:cxn modelId="{6273CB1D-52DF-46FB-991E-F29D6BCB928F}" type="presOf" srcId="{0DD6536A-5B43-4327-9728-6C4225613473}" destId="{A4333BC4-90B9-4B5A-9060-F50C7F3DACA6}" srcOrd="0" destOrd="0" presId="urn:microsoft.com/office/officeart/2005/8/layout/orgChart1"/>
    <dgm:cxn modelId="{75F20CBD-504F-4E9F-8C25-3BB16BB98085}" type="presOf" srcId="{B398827F-33F8-48C2-A758-E351E4836BD5}" destId="{3FA6C997-6B33-4EBD-812A-1C835D5762A9}" srcOrd="1" destOrd="0" presId="urn:microsoft.com/office/officeart/2005/8/layout/orgChart1"/>
    <dgm:cxn modelId="{8106186B-F934-4EE0-AC1E-44F1EBA125AF}" type="presOf" srcId="{A574F7D3-67E6-4EC8-9F15-208AE0AACB80}" destId="{C5D7C2C1-5CE6-4DBB-AB1A-FB2B82A7B6A4}" srcOrd="0" destOrd="0" presId="urn:microsoft.com/office/officeart/2005/8/layout/orgChart1"/>
    <dgm:cxn modelId="{5BEF1010-346B-4D14-977C-6EF688D22A32}" srcId="{7906C259-6352-45B8-AFDF-DBB451AF7C50}" destId="{E375BD4A-18F9-406A-BD67-05F466FE0D1F}" srcOrd="2" destOrd="0" parTransId="{F2E85D6F-80F6-49DE-A040-BEC18E5017DE}" sibTransId="{20C19A65-E9A3-44C8-ABD5-D48FBA7132E7}"/>
    <dgm:cxn modelId="{C11A2C2D-2401-4DE4-9F01-77BEE55F1DE7}" type="presOf" srcId="{0717E52C-A4D5-4543-BD7E-341CBB98ADC3}" destId="{CF551241-6A90-4301-9B5A-36B087458CED}" srcOrd="1" destOrd="0" presId="urn:microsoft.com/office/officeart/2005/8/layout/orgChart1"/>
    <dgm:cxn modelId="{8026819A-B7A9-428E-AF26-B6D54A33864E}" type="presOf" srcId="{D6C4B15B-4923-4045-9ABE-8CBAA066A17C}" destId="{5584DD1F-B60D-4C7F-B659-863FD0043AC1}" srcOrd="0" destOrd="0" presId="urn:microsoft.com/office/officeart/2005/8/layout/orgChart1"/>
    <dgm:cxn modelId="{459ECD04-2E93-432B-8968-1AB581EB224C}" type="presOf" srcId="{17263FDC-D0CC-4494-B8AB-D23E38A0B688}" destId="{CC368C1C-F91B-43C3-ACDC-D92532D9E5B4}" srcOrd="0" destOrd="0" presId="urn:microsoft.com/office/officeart/2005/8/layout/orgChart1"/>
    <dgm:cxn modelId="{C0C4EC08-D08D-4B8F-8E07-9AE8BD4904A8}" type="presOf" srcId="{E31F15E3-D398-4AD9-B0A3-ABB49D03E50F}" destId="{BEAF408C-8621-4BE2-9979-499F137EB10E}" srcOrd="0" destOrd="0" presId="urn:microsoft.com/office/officeart/2005/8/layout/orgChart1"/>
    <dgm:cxn modelId="{03489CF7-015C-4BD9-8614-221897623E49}" type="presOf" srcId="{CB4DF261-D8B5-4354-9EC3-E2BA380524AF}" destId="{9B4F4FB8-F5B9-46D6-8933-12215E838216}" srcOrd="0" destOrd="0" presId="urn:microsoft.com/office/officeart/2005/8/layout/orgChart1"/>
    <dgm:cxn modelId="{A3B5FDF6-DC2A-40AD-872E-C47F8B54D764}" srcId="{B398827F-33F8-48C2-A758-E351E4836BD5}" destId="{312CE06F-FEC3-4136-A04F-FBF67B7A6AEC}" srcOrd="0" destOrd="0" parTransId="{4D785EAF-DDE9-4FC9-A3D7-6C16F5D1B4C2}" sibTransId="{EE6401EB-C5DD-4217-9C4C-6245B7BD26FD}"/>
    <dgm:cxn modelId="{C22C444E-C95D-41B3-B5F4-653EE0ED64B2}" srcId="{695BB022-A2FC-4E88-A082-0C0E7254E51F}" destId="{EDBF76DC-F5C0-4311-9EF9-E3FB3C4878F3}" srcOrd="1" destOrd="0" parTransId="{82C916C1-6A80-43B1-8EDB-62BC9580DEFD}" sibTransId="{35C68B5C-2D59-4FE4-92A9-12C9A326130F}"/>
    <dgm:cxn modelId="{65D9B49D-E81F-4FF9-A40B-D1D2F265FCBE}" type="presOf" srcId="{EDBF76DC-F5C0-4311-9EF9-E3FB3C4878F3}" destId="{DECE8E0D-C721-4A54-8F50-F2C2DAA16AF9}" srcOrd="0" destOrd="0" presId="urn:microsoft.com/office/officeart/2005/8/layout/orgChart1"/>
    <dgm:cxn modelId="{65A8D035-506B-4660-B84B-64F852F25D2C}" type="presOf" srcId="{E8404653-B045-4E24-8860-C5ED94C409DD}" destId="{7B5058E0-6064-4E18-A417-9F9E1B11596E}" srcOrd="0" destOrd="0" presId="urn:microsoft.com/office/officeart/2005/8/layout/orgChart1"/>
    <dgm:cxn modelId="{AF2757B7-B914-41C4-845D-BE6E2CD5827C}" srcId="{B398827F-33F8-48C2-A758-E351E4836BD5}" destId="{245EA8C2-08CB-464B-A1F6-2B9C190982A0}" srcOrd="1" destOrd="0" parTransId="{76EFD357-DB13-4844-8D31-373B4901EC2C}" sibTransId="{5D27DF1C-F498-41FF-9173-92924E0CE703}"/>
    <dgm:cxn modelId="{92B6BCBF-3654-417A-AFCB-D04B044B82C7}" srcId="{17263FDC-D0CC-4494-B8AB-D23E38A0B688}" destId="{695BB022-A2FC-4E88-A082-0C0E7254E51F}" srcOrd="2" destOrd="0" parTransId="{BDCAC1D8-CBDF-4B0A-B328-E40521C92A41}" sibTransId="{C2832F37-2489-4DB5-B90A-48426922959A}"/>
    <dgm:cxn modelId="{832108AC-318B-40C2-B3D0-F5B1FAEAD43A}" srcId="{78863226-F6EE-4700-9681-ED48B704BE69}" destId="{7906C259-6352-45B8-AFDF-DBB451AF7C50}" srcOrd="2" destOrd="0" parTransId="{E8404653-B045-4E24-8860-C5ED94C409DD}" sibTransId="{3CE2BB31-262F-4566-9D0C-7679E94275A6}"/>
    <dgm:cxn modelId="{85BB0EE5-FC56-44D5-BB54-A71A1C842FC9}" type="presOf" srcId="{657255AA-8824-4427-8DEE-583E0EB56F5A}" destId="{E475919F-2F1E-4682-89E1-B4BB846C79A1}" srcOrd="0" destOrd="0" presId="urn:microsoft.com/office/officeart/2005/8/layout/orgChart1"/>
    <dgm:cxn modelId="{006B4890-AD13-418A-8ECB-7312415B0331}" type="presOf" srcId="{B934B280-9323-4443-A4EF-5DC818748481}" destId="{98DA81A1-4A26-4D58-960D-DD7D72F28972}" srcOrd="1" destOrd="0" presId="urn:microsoft.com/office/officeart/2005/8/layout/orgChart1"/>
    <dgm:cxn modelId="{FF604760-98FD-4227-8545-6E97B40B998E}" srcId="{78863226-F6EE-4700-9681-ED48B704BE69}" destId="{17263FDC-D0CC-4494-B8AB-D23E38A0B688}" srcOrd="1" destOrd="0" parTransId="{2676C974-DA47-4CE6-9994-696E38ACB3EB}" sibTransId="{FC3B2912-5332-468B-ABF0-BF960E2444E1}"/>
    <dgm:cxn modelId="{10E435DF-9BDE-4CE5-AE64-D008997290B5}" type="presOf" srcId="{89BD6952-F78C-4994-80EA-B2A7C8844A7F}" destId="{A2D33932-0D9E-45E0-A499-E9C743B6EA0F}" srcOrd="1" destOrd="0" presId="urn:microsoft.com/office/officeart/2005/8/layout/orgChart1"/>
    <dgm:cxn modelId="{109780A5-5CDB-4835-9D8D-B7E18B105012}" type="presOf" srcId="{4D785EAF-DDE9-4FC9-A3D7-6C16F5D1B4C2}" destId="{C70A3944-D524-4067-8FF9-66A5B6E8EBD1}" srcOrd="0" destOrd="0" presId="urn:microsoft.com/office/officeart/2005/8/layout/orgChart1"/>
    <dgm:cxn modelId="{14D98F9D-0DE5-448B-B0DC-C85DE041E403}" type="presOf" srcId="{D17F20B9-A6D1-4228-837F-67D1A55E6B31}" destId="{AE83150B-0600-4FCA-BBA9-A752039C70C9}" srcOrd="1" destOrd="0" presId="urn:microsoft.com/office/officeart/2005/8/layout/orgChart1"/>
    <dgm:cxn modelId="{A74FA329-D0D9-4862-B875-16DE7FAF32A3}" type="presOf" srcId="{245EA8C2-08CB-464B-A1F6-2B9C190982A0}" destId="{C6192E68-39DD-4132-A311-341369641E0F}" srcOrd="1" destOrd="0" presId="urn:microsoft.com/office/officeart/2005/8/layout/orgChart1"/>
    <dgm:cxn modelId="{6AAA3B90-019C-4694-885A-FFF5105E770F}" type="presOf" srcId="{4B18FD8B-B3EB-4786-8AF7-A7BD41065DFB}" destId="{0F1E46CF-C89D-4BC1-B4CB-D7179571DB4C}" srcOrd="0" destOrd="0" presId="urn:microsoft.com/office/officeart/2005/8/layout/orgChart1"/>
    <dgm:cxn modelId="{06423FC5-E99F-415D-89B6-AC309157F356}" srcId="{0717E52C-A4D5-4543-BD7E-341CBB98ADC3}" destId="{BAF5A61D-B11C-4621-A09C-6FDB01AA81D6}" srcOrd="1" destOrd="0" parTransId="{1A9DD2BC-5078-4AFE-9A83-62E06ABD9278}" sibTransId="{7C56F15F-2826-4D23-A4A1-001000D40B03}"/>
    <dgm:cxn modelId="{2894B6FC-1678-410D-A119-22EAA52DF3DD}" srcId="{695BB022-A2FC-4E88-A082-0C0E7254E51F}" destId="{807643F1-1B8A-4FD6-BC33-76223E231477}" srcOrd="0" destOrd="0" parTransId="{E06DEC7E-A6CE-4C6C-BEFA-97F61182531A}" sibTransId="{9670F2FF-42AA-4881-B379-F3E4718F925E}"/>
    <dgm:cxn modelId="{0C32B456-26D4-4AC6-BA3D-6FCB953D07C0}" type="presOf" srcId="{7961EF9F-1075-4EE0-A3D9-812D8011F1D2}" destId="{5A68FBAD-5765-4B8B-813D-83B05EFB7CD9}" srcOrd="1" destOrd="0" presId="urn:microsoft.com/office/officeart/2005/8/layout/orgChart1"/>
    <dgm:cxn modelId="{E0150190-8302-4921-8E65-5E5718170F1A}" type="presOf" srcId="{FF9ADD26-FB8B-4208-BF12-AA73BE461829}" destId="{BA5A1299-0A64-41D0-B03B-FBCE7364A85E}" srcOrd="0" destOrd="0" presId="urn:microsoft.com/office/officeart/2005/8/layout/orgChart1"/>
    <dgm:cxn modelId="{963FA75A-B47F-4B40-AFCA-0B390F9101F4}" srcId="{695BB022-A2FC-4E88-A082-0C0E7254E51F}" destId="{60EFD7E5-3E18-4418-981A-5D8EC8996E12}" srcOrd="2" destOrd="0" parTransId="{D6C4B15B-4923-4045-9ABE-8CBAA066A17C}" sibTransId="{95D733ED-AC90-4737-8703-98D9761A3E57}"/>
    <dgm:cxn modelId="{F89ACCA0-D7D7-4D19-8250-09175DD1FF3E}" type="presOf" srcId="{057700E8-3DE8-4625-B2AE-B4EBC05B19BA}" destId="{879A00F1-CF0E-4527-ACCF-BF6AD6517B69}" srcOrd="0" destOrd="0" presId="urn:microsoft.com/office/officeart/2005/8/layout/orgChart1"/>
    <dgm:cxn modelId="{CAAB2F69-887B-4818-AFA6-FDC5D42CB270}" type="presOf" srcId="{C27C4B58-0AA4-402B-BB63-FE5FE365E2FA}" destId="{08338497-6DFB-44BD-ABE5-264C07E274C4}" srcOrd="1" destOrd="0" presId="urn:microsoft.com/office/officeart/2005/8/layout/orgChart1"/>
    <dgm:cxn modelId="{5D8A5DEF-F09C-48F9-846C-554F3F808EE0}" type="presOf" srcId="{C608C998-AE0E-4F82-BA5A-4D8AA882A52D}" destId="{6388B4C6-1AC8-4BFC-AB9C-8DF8BD50118D}" srcOrd="0" destOrd="0" presId="urn:microsoft.com/office/officeart/2005/8/layout/orgChart1"/>
    <dgm:cxn modelId="{46581C4D-C866-45E6-B0BC-26B30F6140A5}" srcId="{0DD6536A-5B43-4327-9728-6C4225613473}" destId="{78863226-F6EE-4700-9681-ED48B704BE69}" srcOrd="0" destOrd="0" parTransId="{F212E589-6146-46C5-A268-6D9D5A8DD4CF}" sibTransId="{7B9CD884-EF93-4C52-A2E9-B89EAD916181}"/>
    <dgm:cxn modelId="{781BF448-F0A2-4972-9623-1AF7AF2B470A}" type="presOf" srcId="{78863226-F6EE-4700-9681-ED48B704BE69}" destId="{A2129DFA-6DA8-478F-A52B-7DAA17647452}" srcOrd="1" destOrd="0" presId="urn:microsoft.com/office/officeart/2005/8/layout/orgChart1"/>
    <dgm:cxn modelId="{6B69A571-99C4-4319-BC29-881331A3790A}" srcId="{2541714A-4AE0-409A-9868-B96B5BD12B25}" destId="{8E8DCFF6-04C2-4CEE-8A36-5523834BF518}" srcOrd="2" destOrd="0" parTransId="{584FC29C-0314-4D55-BD3C-CA18244EA9B4}" sibTransId="{C1BFB4CA-FE5E-4C45-A5C9-995A01496DC9}"/>
    <dgm:cxn modelId="{8BDD952B-E45C-4B16-8B24-988C973DFFCA}" srcId="{CB4DF261-D8B5-4354-9EC3-E2BA380524AF}" destId="{B934B280-9323-4443-A4EF-5DC818748481}" srcOrd="1" destOrd="0" parTransId="{DBD2A981-0FFC-42BB-BDBE-2CC08304AE61}" sibTransId="{418BADC9-9A46-464B-8BCC-A27778565311}"/>
    <dgm:cxn modelId="{D37E4BDB-712C-4A6A-93BD-EB51E761282D}" type="presOf" srcId="{E06DEC7E-A6CE-4C6C-BEFA-97F61182531A}" destId="{4EB490C5-9A3B-4A20-A2FC-81D5E0714985}" srcOrd="0" destOrd="0" presId="urn:microsoft.com/office/officeart/2005/8/layout/orgChart1"/>
    <dgm:cxn modelId="{E626332E-472E-4BB2-839D-94C3FB2145EC}" type="presOf" srcId="{4B25BC86-A95C-4C82-ABF2-F8D3989A5868}" destId="{2501F4AA-5D0E-437E-85EE-7565EDA8D065}" srcOrd="1" destOrd="0" presId="urn:microsoft.com/office/officeart/2005/8/layout/orgChart1"/>
    <dgm:cxn modelId="{A7B6C485-1D34-4895-B7FA-DEFC5C62D912}" srcId="{2541714A-4AE0-409A-9868-B96B5BD12B25}" destId="{E1245E8D-736F-4FCF-AA56-B3E09DA6E23D}" srcOrd="1" destOrd="0" parTransId="{575635EA-6614-485E-91D8-09168207B879}" sibTransId="{59483CC8-6CB2-46AD-9843-E7F71686034A}"/>
    <dgm:cxn modelId="{3CB954AC-1ADD-476C-B48D-BD01CD73E72E}" type="presOf" srcId="{560E74AC-7F09-4A51-A8DE-280AB3E0F83C}" destId="{45ADA001-9CA7-4214-9712-FC9AD7F19CB7}" srcOrd="0" destOrd="0" presId="urn:microsoft.com/office/officeart/2005/8/layout/orgChart1"/>
    <dgm:cxn modelId="{3EAA410A-611F-4A8E-8FD9-D4F9CD220B83}" type="presOf" srcId="{3EE529C1-0611-4A24-8FDA-B4590EF704E2}" destId="{138E3041-6B00-47D6-8B2C-C37EE475943B}" srcOrd="0" destOrd="0" presId="urn:microsoft.com/office/officeart/2005/8/layout/orgChart1"/>
    <dgm:cxn modelId="{49598E30-2ECF-415A-A912-B3C7341222E5}" type="presOf" srcId="{E9A329E7-159F-40A5-BBCB-D3EE075812E1}" destId="{AD61050F-5823-4304-88D7-F5A1360D32B5}" srcOrd="0" destOrd="0" presId="urn:microsoft.com/office/officeart/2005/8/layout/orgChart1"/>
    <dgm:cxn modelId="{2DBDD454-B7A2-4BE8-90DD-761939FDAFB6}" type="presOf" srcId="{695BB022-A2FC-4E88-A082-0C0E7254E51F}" destId="{5A890708-D743-4388-806B-A69BE6392F29}" srcOrd="0" destOrd="0" presId="urn:microsoft.com/office/officeart/2005/8/layout/orgChart1"/>
    <dgm:cxn modelId="{13A1E4EA-B558-4AA5-980F-BBE4FD06848D}" type="presOf" srcId="{3EE529C1-0611-4A24-8FDA-B4590EF704E2}" destId="{D591BBBB-CAAF-41E7-9F94-51B37C2AE8C7}" srcOrd="1" destOrd="0" presId="urn:microsoft.com/office/officeart/2005/8/layout/orgChart1"/>
    <dgm:cxn modelId="{DE3774AF-BE4E-40F1-B65E-6F3DD1FC51F5}" type="presOf" srcId="{7E2981AA-C897-4B42-89AC-966FD8A6224F}" destId="{AD99D50A-EF3B-479C-AC55-2702DB9516AC}" srcOrd="0" destOrd="0" presId="urn:microsoft.com/office/officeart/2005/8/layout/orgChart1"/>
    <dgm:cxn modelId="{F1E002AD-7E02-42FE-BE7F-466D823C7018}" type="presOf" srcId="{A496B3F0-3F9F-4489-AF47-142D091C1E64}" destId="{3F40B229-969F-43B4-9BC9-8F5DDF51A964}" srcOrd="1" destOrd="0" presId="urn:microsoft.com/office/officeart/2005/8/layout/orgChart1"/>
    <dgm:cxn modelId="{F4B926E4-3A60-40D4-AEA3-4BB084C06F3E}" type="presOf" srcId="{60EFD7E5-3E18-4418-981A-5D8EC8996E12}" destId="{60C493BF-5E93-478E-A8D5-626D152B7B1C}" srcOrd="0" destOrd="0" presId="urn:microsoft.com/office/officeart/2005/8/layout/orgChart1"/>
    <dgm:cxn modelId="{6B4C3B7B-E243-4766-8E19-50350EFA8355}" type="presOf" srcId="{E9A329E7-159F-40A5-BBCB-D3EE075812E1}" destId="{4DF85FA3-A734-40BC-A514-8B04F6BD4F28}" srcOrd="1" destOrd="0" presId="urn:microsoft.com/office/officeart/2005/8/layout/orgChart1"/>
    <dgm:cxn modelId="{16287964-064A-4621-A907-0D2C146C8018}" type="presOf" srcId="{CB4DF261-D8B5-4354-9EC3-E2BA380524AF}" destId="{56E4EDBC-67DD-479A-8AC7-C0B883998FB4}" srcOrd="1" destOrd="0" presId="urn:microsoft.com/office/officeart/2005/8/layout/orgChart1"/>
    <dgm:cxn modelId="{6AB4C0A2-754D-4BEA-8BD0-5840155C68EE}" srcId="{17263FDC-D0CC-4494-B8AB-D23E38A0B688}" destId="{20DC6828-328C-471C-80EB-7FF4A4E1C927}" srcOrd="1" destOrd="0" parTransId="{657255AA-8824-4427-8DEE-583E0EB56F5A}" sibTransId="{06AC3030-7AF2-4D34-94E7-CE176B64B075}"/>
    <dgm:cxn modelId="{BBC9CA08-44AD-403E-A08B-219C08DA09A1}" type="presOf" srcId="{4B25BC86-A95C-4C82-ABF2-F8D3989A5868}" destId="{5028DC45-74F7-4F64-AF27-C1275B2E7988}" srcOrd="0" destOrd="0" presId="urn:microsoft.com/office/officeart/2005/8/layout/orgChart1"/>
    <dgm:cxn modelId="{F48781C0-E0AE-4C98-8502-B4FCC7A49681}" type="presOf" srcId="{17263FDC-D0CC-4494-B8AB-D23E38A0B688}" destId="{B1FF9F16-34DC-4D05-B817-A9750939B936}" srcOrd="1" destOrd="0" presId="urn:microsoft.com/office/officeart/2005/8/layout/orgChart1"/>
    <dgm:cxn modelId="{BBF10904-547F-43D2-9D13-E8673C06724D}" type="presOf" srcId="{7961EF9F-1075-4EE0-A3D9-812D8011F1D2}" destId="{2D7BB886-180B-4E79-B46F-164B5A5D99A4}" srcOrd="0" destOrd="0" presId="urn:microsoft.com/office/officeart/2005/8/layout/orgChart1"/>
    <dgm:cxn modelId="{675103F5-1B2E-4612-BCB9-4529D3BA2D9C}" type="presParOf" srcId="{A4333BC4-90B9-4B5A-9060-F50C7F3DACA6}" destId="{D1DF821C-3DBB-434F-9F9B-F094FAAF47E8}" srcOrd="0" destOrd="0" presId="urn:microsoft.com/office/officeart/2005/8/layout/orgChart1"/>
    <dgm:cxn modelId="{A2566512-9F4B-424A-884E-3AFA21F2801A}" type="presParOf" srcId="{D1DF821C-3DBB-434F-9F9B-F094FAAF47E8}" destId="{F025338E-CFBF-4323-B574-94D844B8DAF1}" srcOrd="0" destOrd="0" presId="urn:microsoft.com/office/officeart/2005/8/layout/orgChart1"/>
    <dgm:cxn modelId="{E3FDC6FF-5B7B-4737-ACA0-04719A1E0BA6}" type="presParOf" srcId="{F025338E-CFBF-4323-B574-94D844B8DAF1}" destId="{093FA38E-8187-451B-A2E5-0620D04B134F}" srcOrd="0" destOrd="0" presId="urn:microsoft.com/office/officeart/2005/8/layout/orgChart1"/>
    <dgm:cxn modelId="{EA4411AA-7C9E-4C89-B28F-D6F97B4CC8B5}" type="presParOf" srcId="{F025338E-CFBF-4323-B574-94D844B8DAF1}" destId="{A2129DFA-6DA8-478F-A52B-7DAA17647452}" srcOrd="1" destOrd="0" presId="urn:microsoft.com/office/officeart/2005/8/layout/orgChart1"/>
    <dgm:cxn modelId="{1A294FBC-4431-4739-B9D9-D6D7F29EAC2E}" type="presParOf" srcId="{D1DF821C-3DBB-434F-9F9B-F094FAAF47E8}" destId="{9EC753E1-2669-4326-A55A-94EF19EB3E4E}" srcOrd="1" destOrd="0" presId="urn:microsoft.com/office/officeart/2005/8/layout/orgChart1"/>
    <dgm:cxn modelId="{AEB12639-1167-484C-B85E-9BCE4CBD03E0}" type="presParOf" srcId="{9EC753E1-2669-4326-A55A-94EF19EB3E4E}" destId="{3553F299-8409-4C83-8F50-F66318ED632E}" srcOrd="0" destOrd="0" presId="urn:microsoft.com/office/officeart/2005/8/layout/orgChart1"/>
    <dgm:cxn modelId="{2F7AC3A3-BFD8-4C47-9C23-E55AD5E0E03B}" type="presParOf" srcId="{9EC753E1-2669-4326-A55A-94EF19EB3E4E}" destId="{D29E4414-4D71-4A32-A828-80C6A5B98153}" srcOrd="1" destOrd="0" presId="urn:microsoft.com/office/officeart/2005/8/layout/orgChart1"/>
    <dgm:cxn modelId="{6DF6A0EF-6529-47A3-AA3C-14CE0DF1C773}" type="presParOf" srcId="{D29E4414-4D71-4A32-A828-80C6A5B98153}" destId="{552D1B02-F33E-40CC-9749-68719BF02A60}" srcOrd="0" destOrd="0" presId="urn:microsoft.com/office/officeart/2005/8/layout/orgChart1"/>
    <dgm:cxn modelId="{E83E577C-549F-4249-A1EC-3A442CEED5B6}" type="presParOf" srcId="{552D1B02-F33E-40CC-9749-68719BF02A60}" destId="{1EDD7B68-1517-4F54-935C-D9D4A982AA38}" srcOrd="0" destOrd="0" presId="urn:microsoft.com/office/officeart/2005/8/layout/orgChart1"/>
    <dgm:cxn modelId="{549DE5EE-C0AC-4DED-9307-1399380EF512}" type="presParOf" srcId="{552D1B02-F33E-40CC-9749-68719BF02A60}" destId="{E641F743-7739-4406-B1A4-10213C245391}" srcOrd="1" destOrd="0" presId="urn:microsoft.com/office/officeart/2005/8/layout/orgChart1"/>
    <dgm:cxn modelId="{0C0967AD-230A-4137-925B-1A4FFD7E3DC2}" type="presParOf" srcId="{D29E4414-4D71-4A32-A828-80C6A5B98153}" destId="{67D55FBC-4811-49CA-86A8-45BB031A43DD}" srcOrd="1" destOrd="0" presId="urn:microsoft.com/office/officeart/2005/8/layout/orgChart1"/>
    <dgm:cxn modelId="{61B6D7AD-6ECD-4B19-B73D-49C00D50C8B4}" type="presParOf" srcId="{67D55FBC-4811-49CA-86A8-45BB031A43DD}" destId="{C5D7C2C1-5CE6-4DBB-AB1A-FB2B82A7B6A4}" srcOrd="0" destOrd="0" presId="urn:microsoft.com/office/officeart/2005/8/layout/orgChart1"/>
    <dgm:cxn modelId="{93F47F9E-29F1-4CBB-9710-50DB3F8DAAB7}" type="presParOf" srcId="{67D55FBC-4811-49CA-86A8-45BB031A43DD}" destId="{EFC2B0A3-277A-4035-A5AA-9018450A8B59}" srcOrd="1" destOrd="0" presId="urn:microsoft.com/office/officeart/2005/8/layout/orgChart1"/>
    <dgm:cxn modelId="{E1D11055-8FBB-4E89-AEB2-EEC8E4177282}" type="presParOf" srcId="{EFC2B0A3-277A-4035-A5AA-9018450A8B59}" destId="{62711289-2622-4708-92BB-5FDFA079EA48}" srcOrd="0" destOrd="0" presId="urn:microsoft.com/office/officeart/2005/8/layout/orgChart1"/>
    <dgm:cxn modelId="{4F92AC2B-6455-435E-BA6A-A33A7DE5DFE8}" type="presParOf" srcId="{62711289-2622-4708-92BB-5FDFA079EA48}" destId="{9B4F4FB8-F5B9-46D6-8933-12215E838216}" srcOrd="0" destOrd="0" presId="urn:microsoft.com/office/officeart/2005/8/layout/orgChart1"/>
    <dgm:cxn modelId="{F28B7B01-90E3-4B6E-89F6-673C3FFB75FF}" type="presParOf" srcId="{62711289-2622-4708-92BB-5FDFA079EA48}" destId="{56E4EDBC-67DD-479A-8AC7-C0B883998FB4}" srcOrd="1" destOrd="0" presId="urn:microsoft.com/office/officeart/2005/8/layout/orgChart1"/>
    <dgm:cxn modelId="{D02F9134-DEFC-4031-A546-D5DA62CFC684}" type="presParOf" srcId="{EFC2B0A3-277A-4035-A5AA-9018450A8B59}" destId="{F497F3F7-D5E4-48DB-892A-88304B975FBF}" srcOrd="1" destOrd="0" presId="urn:microsoft.com/office/officeart/2005/8/layout/orgChart1"/>
    <dgm:cxn modelId="{0E42BFB0-A21F-4FBA-B00B-54A55416EE67}" type="presParOf" srcId="{F497F3F7-D5E4-48DB-892A-88304B975FBF}" destId="{2DFF6B31-D7D6-49FA-A220-1CBD766474E3}" srcOrd="0" destOrd="0" presId="urn:microsoft.com/office/officeart/2005/8/layout/orgChart1"/>
    <dgm:cxn modelId="{965670AD-8C45-43BB-9FDD-D0A0B560623E}" type="presParOf" srcId="{F497F3F7-D5E4-48DB-892A-88304B975FBF}" destId="{3B4144CF-B3A1-463C-963C-6D5F01C587D8}" srcOrd="1" destOrd="0" presId="urn:microsoft.com/office/officeart/2005/8/layout/orgChart1"/>
    <dgm:cxn modelId="{7B1955FE-9411-49CB-B587-815025B13862}" type="presParOf" srcId="{3B4144CF-B3A1-463C-963C-6D5F01C587D8}" destId="{5C0AD5B8-8D26-4CD8-94D0-108C6B92AB55}" srcOrd="0" destOrd="0" presId="urn:microsoft.com/office/officeart/2005/8/layout/orgChart1"/>
    <dgm:cxn modelId="{37B3CF20-08BA-4E1F-9FE3-02BC28101E4B}" type="presParOf" srcId="{5C0AD5B8-8D26-4CD8-94D0-108C6B92AB55}" destId="{BD35F962-EDA4-4B24-9BFF-1E48351F0F4D}" srcOrd="0" destOrd="0" presId="urn:microsoft.com/office/officeart/2005/8/layout/orgChart1"/>
    <dgm:cxn modelId="{6248A64B-C6E3-455C-86D5-83E06494A905}" type="presParOf" srcId="{5C0AD5B8-8D26-4CD8-94D0-108C6B92AB55}" destId="{9E3E46A3-1A10-4EF3-AFF4-67CBE9006E79}" srcOrd="1" destOrd="0" presId="urn:microsoft.com/office/officeart/2005/8/layout/orgChart1"/>
    <dgm:cxn modelId="{3C98429F-2CBF-4FEF-9E70-D64EDF75EF59}" type="presParOf" srcId="{3B4144CF-B3A1-463C-963C-6D5F01C587D8}" destId="{A74E90B8-E23E-412B-8148-39B0F4A11CD3}" srcOrd="1" destOrd="0" presId="urn:microsoft.com/office/officeart/2005/8/layout/orgChart1"/>
    <dgm:cxn modelId="{4A3DC422-D939-4AC9-A318-A8C583F66642}" type="presParOf" srcId="{3B4144CF-B3A1-463C-963C-6D5F01C587D8}" destId="{BA5C2BD6-08AF-487D-9033-43581D26E2B3}" srcOrd="2" destOrd="0" presId="urn:microsoft.com/office/officeart/2005/8/layout/orgChart1"/>
    <dgm:cxn modelId="{BB7FFFDC-4AE1-430B-95D4-615423525F22}" type="presParOf" srcId="{F497F3F7-D5E4-48DB-892A-88304B975FBF}" destId="{55118D28-878E-4A97-8FC7-F49E194DBAFD}" srcOrd="2" destOrd="0" presId="urn:microsoft.com/office/officeart/2005/8/layout/orgChart1"/>
    <dgm:cxn modelId="{736B8DFF-277C-4D0B-AF7F-9777F422AED3}" type="presParOf" srcId="{F497F3F7-D5E4-48DB-892A-88304B975FBF}" destId="{5CFCF371-7B0F-478A-ACB5-374C8646299C}" srcOrd="3" destOrd="0" presId="urn:microsoft.com/office/officeart/2005/8/layout/orgChart1"/>
    <dgm:cxn modelId="{50AF0347-C418-49D6-9B79-8C6A298B6AA0}" type="presParOf" srcId="{5CFCF371-7B0F-478A-ACB5-374C8646299C}" destId="{EB8154E8-8479-419C-80B4-6EEC4DDAD483}" srcOrd="0" destOrd="0" presId="urn:microsoft.com/office/officeart/2005/8/layout/orgChart1"/>
    <dgm:cxn modelId="{AEFFB6EA-4B31-411A-8D1E-36D5F88A1C9C}" type="presParOf" srcId="{EB8154E8-8479-419C-80B4-6EEC4DDAD483}" destId="{5EE1B7D1-FCAF-4FBF-A1E9-A093A90C5CAD}" srcOrd="0" destOrd="0" presId="urn:microsoft.com/office/officeart/2005/8/layout/orgChart1"/>
    <dgm:cxn modelId="{87B63448-56DA-4AC9-A884-2CF4FB6F925C}" type="presParOf" srcId="{EB8154E8-8479-419C-80B4-6EEC4DDAD483}" destId="{98DA81A1-4A26-4D58-960D-DD7D72F28972}" srcOrd="1" destOrd="0" presId="urn:microsoft.com/office/officeart/2005/8/layout/orgChart1"/>
    <dgm:cxn modelId="{557C8601-DFF4-47DA-AFF0-984387E8F83B}" type="presParOf" srcId="{5CFCF371-7B0F-478A-ACB5-374C8646299C}" destId="{D84C1ADA-6D85-4719-A67A-3DE774372548}" srcOrd="1" destOrd="0" presId="urn:microsoft.com/office/officeart/2005/8/layout/orgChart1"/>
    <dgm:cxn modelId="{5AE16525-03DB-4F9B-A12C-F4A819678E70}" type="presParOf" srcId="{5CFCF371-7B0F-478A-ACB5-374C8646299C}" destId="{1A30045C-E594-4526-978D-78D2611EBE9F}" srcOrd="2" destOrd="0" presId="urn:microsoft.com/office/officeart/2005/8/layout/orgChart1"/>
    <dgm:cxn modelId="{38C5244A-F301-47E2-A5A9-0B03EEEF7DAC}" type="presParOf" srcId="{F497F3F7-D5E4-48DB-892A-88304B975FBF}" destId="{AB16027E-8A3B-41CB-A43A-7FEED80BA3D6}" srcOrd="4" destOrd="0" presId="urn:microsoft.com/office/officeart/2005/8/layout/orgChart1"/>
    <dgm:cxn modelId="{60C6A896-2994-408B-A05E-D1587C4BFD61}" type="presParOf" srcId="{F497F3F7-D5E4-48DB-892A-88304B975FBF}" destId="{AC7BA012-04F4-438C-8BBA-3ACF6188BEDD}" srcOrd="5" destOrd="0" presId="urn:microsoft.com/office/officeart/2005/8/layout/orgChart1"/>
    <dgm:cxn modelId="{CF73A9B6-F7EA-4F07-9EBE-FFA1DC85BEEC}" type="presParOf" srcId="{AC7BA012-04F4-438C-8BBA-3ACF6188BEDD}" destId="{63C43337-2510-40DD-A37E-E6AB502DDEBF}" srcOrd="0" destOrd="0" presId="urn:microsoft.com/office/officeart/2005/8/layout/orgChart1"/>
    <dgm:cxn modelId="{3088B6CF-C879-47B5-8154-C8E7ECECE3C0}" type="presParOf" srcId="{63C43337-2510-40DD-A37E-E6AB502DDEBF}" destId="{2D7BB886-180B-4E79-B46F-164B5A5D99A4}" srcOrd="0" destOrd="0" presId="urn:microsoft.com/office/officeart/2005/8/layout/orgChart1"/>
    <dgm:cxn modelId="{B5434258-3B19-4C6C-93A7-375E9FC230CC}" type="presParOf" srcId="{63C43337-2510-40DD-A37E-E6AB502DDEBF}" destId="{5A68FBAD-5765-4B8B-813D-83B05EFB7CD9}" srcOrd="1" destOrd="0" presId="urn:microsoft.com/office/officeart/2005/8/layout/orgChart1"/>
    <dgm:cxn modelId="{13212062-26D2-43A1-89DB-B2530BD2B586}" type="presParOf" srcId="{AC7BA012-04F4-438C-8BBA-3ACF6188BEDD}" destId="{6BCB79AC-8EB2-4DFF-B180-3F9D2454AAC8}" srcOrd="1" destOrd="0" presId="urn:microsoft.com/office/officeart/2005/8/layout/orgChart1"/>
    <dgm:cxn modelId="{84AD6010-C6D4-414D-8788-5F2D1FA3BCD4}" type="presParOf" srcId="{AC7BA012-04F4-438C-8BBA-3ACF6188BEDD}" destId="{AE264AD8-B2E3-4ED5-ABA2-242790B850C3}" srcOrd="2" destOrd="0" presId="urn:microsoft.com/office/officeart/2005/8/layout/orgChart1"/>
    <dgm:cxn modelId="{2A18F6D5-9A16-45FA-B018-516189B7064B}" type="presParOf" srcId="{F497F3F7-D5E4-48DB-892A-88304B975FBF}" destId="{BEAF408C-8621-4BE2-9979-499F137EB10E}" srcOrd="6" destOrd="0" presId="urn:microsoft.com/office/officeart/2005/8/layout/orgChart1"/>
    <dgm:cxn modelId="{CDFCD9F3-C79C-4C7F-BFAC-B5CCB827C4C4}" type="presParOf" srcId="{F497F3F7-D5E4-48DB-892A-88304B975FBF}" destId="{3FA64177-EB23-44C0-984B-98A8AF06E4FD}" srcOrd="7" destOrd="0" presId="urn:microsoft.com/office/officeart/2005/8/layout/orgChart1"/>
    <dgm:cxn modelId="{1B4C60B8-1501-4DA9-BBCE-EBC8B45A0412}" type="presParOf" srcId="{3FA64177-EB23-44C0-984B-98A8AF06E4FD}" destId="{1912E572-9CFA-4CE7-8F3D-EA7D4C538C30}" srcOrd="0" destOrd="0" presId="urn:microsoft.com/office/officeart/2005/8/layout/orgChart1"/>
    <dgm:cxn modelId="{C7C98F91-7C76-4726-886E-65FE6D25AD2D}" type="presParOf" srcId="{1912E572-9CFA-4CE7-8F3D-EA7D4C538C30}" destId="{9F9E01C5-C544-4453-BFDF-0C2D9E7CB566}" srcOrd="0" destOrd="0" presId="urn:microsoft.com/office/officeart/2005/8/layout/orgChart1"/>
    <dgm:cxn modelId="{2E460691-12AE-462F-82A5-FEA0B84324DD}" type="presParOf" srcId="{1912E572-9CFA-4CE7-8F3D-EA7D4C538C30}" destId="{A2D33932-0D9E-45E0-A499-E9C743B6EA0F}" srcOrd="1" destOrd="0" presId="urn:microsoft.com/office/officeart/2005/8/layout/orgChart1"/>
    <dgm:cxn modelId="{8C1E67D6-B3F3-4470-935B-CA399B5C43B2}" type="presParOf" srcId="{3FA64177-EB23-44C0-984B-98A8AF06E4FD}" destId="{1E17EFED-192B-4B31-A6D3-C08E92454A03}" srcOrd="1" destOrd="0" presId="urn:microsoft.com/office/officeart/2005/8/layout/orgChart1"/>
    <dgm:cxn modelId="{C24FD709-AEC2-4653-8348-6FB37737F4AB}" type="presParOf" srcId="{3FA64177-EB23-44C0-984B-98A8AF06E4FD}" destId="{0406C183-823D-47D7-BE25-EAF5DE963A75}" srcOrd="2" destOrd="0" presId="urn:microsoft.com/office/officeart/2005/8/layout/orgChart1"/>
    <dgm:cxn modelId="{C2BCABC1-84B1-408D-A397-E75E64B3EDA2}" type="presParOf" srcId="{EFC2B0A3-277A-4035-A5AA-9018450A8B59}" destId="{271A27E8-9857-403D-9BB7-6BDACD9BD7C2}" srcOrd="2" destOrd="0" presId="urn:microsoft.com/office/officeart/2005/8/layout/orgChart1"/>
    <dgm:cxn modelId="{5D631DED-A22B-4553-A0C5-0CD61E527350}" type="presParOf" srcId="{67D55FBC-4811-49CA-86A8-45BB031A43DD}" destId="{6F283C44-9E2C-499C-BDB9-764A00C2AA88}" srcOrd="2" destOrd="0" presId="urn:microsoft.com/office/officeart/2005/8/layout/orgChart1"/>
    <dgm:cxn modelId="{7633CFB7-EC5D-402E-B150-A17473DD882F}" type="presParOf" srcId="{67D55FBC-4811-49CA-86A8-45BB031A43DD}" destId="{3AC71758-594D-49F7-B30E-58A15FA9E9A0}" srcOrd="3" destOrd="0" presId="urn:microsoft.com/office/officeart/2005/8/layout/orgChart1"/>
    <dgm:cxn modelId="{FFA67773-A07E-4144-87DB-A34BF02C10C3}" type="presParOf" srcId="{3AC71758-594D-49F7-B30E-58A15FA9E9A0}" destId="{4E55C79C-0481-49A3-AAF4-2ACA1ED543CB}" srcOrd="0" destOrd="0" presId="urn:microsoft.com/office/officeart/2005/8/layout/orgChart1"/>
    <dgm:cxn modelId="{BFABEBBF-8D8E-4B62-9D85-27C02DC64462}" type="presParOf" srcId="{4E55C79C-0481-49A3-AAF4-2ACA1ED543CB}" destId="{4F6BA278-D6E7-41D0-AC69-2112F474C0CA}" srcOrd="0" destOrd="0" presId="urn:microsoft.com/office/officeart/2005/8/layout/orgChart1"/>
    <dgm:cxn modelId="{04246687-80AB-494C-9DC5-C0475486AFF7}" type="presParOf" srcId="{4E55C79C-0481-49A3-AAF4-2ACA1ED543CB}" destId="{AE02F47A-8469-4433-ADAE-9A1725F97D3B}" srcOrd="1" destOrd="0" presId="urn:microsoft.com/office/officeart/2005/8/layout/orgChart1"/>
    <dgm:cxn modelId="{D5B57814-A433-491B-B9FA-FD419DCAAFC8}" type="presParOf" srcId="{3AC71758-594D-49F7-B30E-58A15FA9E9A0}" destId="{65291E2A-F4C1-43CA-9982-47410B3C39E6}" srcOrd="1" destOrd="0" presId="urn:microsoft.com/office/officeart/2005/8/layout/orgChart1"/>
    <dgm:cxn modelId="{8BD7FB9F-535E-40C9-AE59-58AA46E0D50E}" type="presParOf" srcId="{65291E2A-F4C1-43CA-9982-47410B3C39E6}" destId="{AA16F919-95E9-4002-8EC4-4D62DBC52D50}" srcOrd="0" destOrd="0" presId="urn:microsoft.com/office/officeart/2005/8/layout/orgChart1"/>
    <dgm:cxn modelId="{4AABD66C-6572-450D-B9B7-BEFAEBA6AE6C}" type="presParOf" srcId="{65291E2A-F4C1-43CA-9982-47410B3C39E6}" destId="{A1C37E6E-0F7C-447A-8456-8BD104B3EFAD}" srcOrd="1" destOrd="0" presId="urn:microsoft.com/office/officeart/2005/8/layout/orgChart1"/>
    <dgm:cxn modelId="{2A57484F-F721-4BF1-B83C-5861D5463379}" type="presParOf" srcId="{A1C37E6E-0F7C-447A-8456-8BD104B3EFAD}" destId="{353BC091-B649-4671-83B1-17EA41BC0AC2}" srcOrd="0" destOrd="0" presId="urn:microsoft.com/office/officeart/2005/8/layout/orgChart1"/>
    <dgm:cxn modelId="{4174C788-5315-415B-BC5D-F72931E0E566}" type="presParOf" srcId="{353BC091-B649-4671-83B1-17EA41BC0AC2}" destId="{F0149D51-8C61-4630-AE12-B152B57D7EB8}" srcOrd="0" destOrd="0" presId="urn:microsoft.com/office/officeart/2005/8/layout/orgChart1"/>
    <dgm:cxn modelId="{7F0435EC-EE1B-4F26-9F7D-B6D901855D18}" type="presParOf" srcId="{353BC091-B649-4671-83B1-17EA41BC0AC2}" destId="{08338497-6DFB-44BD-ABE5-264C07E274C4}" srcOrd="1" destOrd="0" presId="urn:microsoft.com/office/officeart/2005/8/layout/orgChart1"/>
    <dgm:cxn modelId="{B795B9B9-2D83-4D0E-A7BF-F723A50B20A2}" type="presParOf" srcId="{A1C37E6E-0F7C-447A-8456-8BD104B3EFAD}" destId="{476720B0-71C7-4517-BB09-B4664CFE796C}" srcOrd="1" destOrd="0" presId="urn:microsoft.com/office/officeart/2005/8/layout/orgChart1"/>
    <dgm:cxn modelId="{A62C84D7-04BE-4C13-8AB7-6C3051C1289B}" type="presParOf" srcId="{A1C37E6E-0F7C-447A-8456-8BD104B3EFAD}" destId="{BC2F03C2-371D-4090-B103-F2878262D5AF}" srcOrd="2" destOrd="0" presId="urn:microsoft.com/office/officeart/2005/8/layout/orgChart1"/>
    <dgm:cxn modelId="{2888155B-2817-4388-89E0-47B57DA481EB}" type="presParOf" srcId="{65291E2A-F4C1-43CA-9982-47410B3C39E6}" destId="{EF99473D-636D-457F-955E-5436309E68D4}" srcOrd="2" destOrd="0" presId="urn:microsoft.com/office/officeart/2005/8/layout/orgChart1"/>
    <dgm:cxn modelId="{56E80781-FA09-4B79-9F5A-6F39E9D2E09E}" type="presParOf" srcId="{65291E2A-F4C1-43CA-9982-47410B3C39E6}" destId="{5CD2435F-1FB7-4304-B06C-9269CF5FCCD9}" srcOrd="3" destOrd="0" presId="urn:microsoft.com/office/officeart/2005/8/layout/orgChart1"/>
    <dgm:cxn modelId="{C1A18645-C6E3-4D69-BA3A-649B08FE6943}" type="presParOf" srcId="{5CD2435F-1FB7-4304-B06C-9269CF5FCCD9}" destId="{7200E89E-D4F3-4B80-BD2B-28B2263D8E74}" srcOrd="0" destOrd="0" presId="urn:microsoft.com/office/officeart/2005/8/layout/orgChart1"/>
    <dgm:cxn modelId="{1B201F92-D657-4ECB-89CD-D287580ACB0F}" type="presParOf" srcId="{7200E89E-D4F3-4B80-BD2B-28B2263D8E74}" destId="{E67572AF-CBD7-4E66-914C-1685A50618AD}" srcOrd="0" destOrd="0" presId="urn:microsoft.com/office/officeart/2005/8/layout/orgChart1"/>
    <dgm:cxn modelId="{403BA024-F410-4894-A59C-73D1B8BE077E}" type="presParOf" srcId="{7200E89E-D4F3-4B80-BD2B-28B2263D8E74}" destId="{BD238305-3DE9-4569-88EA-7D1DF24AC1C0}" srcOrd="1" destOrd="0" presId="urn:microsoft.com/office/officeart/2005/8/layout/orgChart1"/>
    <dgm:cxn modelId="{D94F19A0-F398-403C-9424-F6EA4DFE6545}" type="presParOf" srcId="{5CD2435F-1FB7-4304-B06C-9269CF5FCCD9}" destId="{7CC5BBF0-A5FA-4188-AC96-16691B9B800F}" srcOrd="1" destOrd="0" presId="urn:microsoft.com/office/officeart/2005/8/layout/orgChart1"/>
    <dgm:cxn modelId="{46D67C27-3340-44B1-A51D-4165F3C17555}" type="presParOf" srcId="{5CD2435F-1FB7-4304-B06C-9269CF5FCCD9}" destId="{285A1FE4-08F4-4215-A23B-B07070B8F95F}" srcOrd="2" destOrd="0" presId="urn:microsoft.com/office/officeart/2005/8/layout/orgChart1"/>
    <dgm:cxn modelId="{DD972E49-69BE-4493-B396-1BE68B485E25}" type="presParOf" srcId="{3AC71758-594D-49F7-B30E-58A15FA9E9A0}" destId="{23FFA4A7-87FB-4808-870C-FE427610E858}" srcOrd="2" destOrd="0" presId="urn:microsoft.com/office/officeart/2005/8/layout/orgChart1"/>
    <dgm:cxn modelId="{FC1081E1-52BC-40C8-967D-9885333D0D41}" type="presParOf" srcId="{67D55FBC-4811-49CA-86A8-45BB031A43DD}" destId="{7663A3BD-123F-4209-82C3-577728387958}" srcOrd="4" destOrd="0" presId="urn:microsoft.com/office/officeart/2005/8/layout/orgChart1"/>
    <dgm:cxn modelId="{090527EC-6F8C-4493-9F6E-571FFF3D4EFF}" type="presParOf" srcId="{67D55FBC-4811-49CA-86A8-45BB031A43DD}" destId="{13BC1B3A-5BC7-4A53-A6CB-DF4FD077F1C3}" srcOrd="5" destOrd="0" presId="urn:microsoft.com/office/officeart/2005/8/layout/orgChart1"/>
    <dgm:cxn modelId="{CBC8E169-8BC1-4BE6-A23A-A1E98CACDD83}" type="presParOf" srcId="{13BC1B3A-5BC7-4A53-A6CB-DF4FD077F1C3}" destId="{4CE58904-D429-49CB-B58E-B4834E0FDEE5}" srcOrd="0" destOrd="0" presId="urn:microsoft.com/office/officeart/2005/8/layout/orgChart1"/>
    <dgm:cxn modelId="{44972ABE-A9F9-431A-BA04-AF2373AB13D9}" type="presParOf" srcId="{4CE58904-D429-49CB-B58E-B4834E0FDEE5}" destId="{481E33BF-D085-4A3B-A1E2-ECB11E4CF0C0}" srcOrd="0" destOrd="0" presId="urn:microsoft.com/office/officeart/2005/8/layout/orgChart1"/>
    <dgm:cxn modelId="{05624E9E-2A11-4FAA-9B80-CDBAC1A5DDC5}" type="presParOf" srcId="{4CE58904-D429-49CB-B58E-B4834E0FDEE5}" destId="{45C248F1-8E2D-44EF-A213-51B975CA3709}" srcOrd="1" destOrd="0" presId="urn:microsoft.com/office/officeart/2005/8/layout/orgChart1"/>
    <dgm:cxn modelId="{73C1A997-5E0C-463D-A775-C490951B85D5}" type="presParOf" srcId="{13BC1B3A-5BC7-4A53-A6CB-DF4FD077F1C3}" destId="{94F9DE31-EFA2-4DE3-B9B4-877A1B40CF11}" srcOrd="1" destOrd="0" presId="urn:microsoft.com/office/officeart/2005/8/layout/orgChart1"/>
    <dgm:cxn modelId="{C954B1B2-DAFB-42FB-B22E-386CE7577BD0}" type="presParOf" srcId="{13BC1B3A-5BC7-4A53-A6CB-DF4FD077F1C3}" destId="{45970EAA-3CE1-402C-99A8-921F9D755DC9}" srcOrd="2" destOrd="0" presId="urn:microsoft.com/office/officeart/2005/8/layout/orgChart1"/>
    <dgm:cxn modelId="{EE73DF0C-95F5-4A40-A590-6FC34B0B53AC}" type="presParOf" srcId="{D29E4414-4D71-4A32-A828-80C6A5B98153}" destId="{9AE824DF-6DA8-49DA-B422-C03A9F17D3FE}" srcOrd="2" destOrd="0" presId="urn:microsoft.com/office/officeart/2005/8/layout/orgChart1"/>
    <dgm:cxn modelId="{7B8F7F45-3A14-42ED-AE9B-2F31D9516191}" type="presParOf" srcId="{9EC753E1-2669-4326-A55A-94EF19EB3E4E}" destId="{A4021BD2-511E-4F83-A656-25C678042D54}" srcOrd="2" destOrd="0" presId="urn:microsoft.com/office/officeart/2005/8/layout/orgChart1"/>
    <dgm:cxn modelId="{FDBFC89E-BB41-4BCC-B08C-355D44639372}" type="presParOf" srcId="{9EC753E1-2669-4326-A55A-94EF19EB3E4E}" destId="{ED71C960-274E-4AA2-997D-D9088BD1B9D8}" srcOrd="3" destOrd="0" presId="urn:microsoft.com/office/officeart/2005/8/layout/orgChart1"/>
    <dgm:cxn modelId="{FD40A080-C330-4B36-97AD-9C593688C8D4}" type="presParOf" srcId="{ED71C960-274E-4AA2-997D-D9088BD1B9D8}" destId="{2B24AC08-072D-432E-A186-067796761D8B}" srcOrd="0" destOrd="0" presId="urn:microsoft.com/office/officeart/2005/8/layout/orgChart1"/>
    <dgm:cxn modelId="{190733F8-9589-497D-A894-335EA682B768}" type="presParOf" srcId="{2B24AC08-072D-432E-A186-067796761D8B}" destId="{CC368C1C-F91B-43C3-ACDC-D92532D9E5B4}" srcOrd="0" destOrd="0" presId="urn:microsoft.com/office/officeart/2005/8/layout/orgChart1"/>
    <dgm:cxn modelId="{DC331C0D-6CDC-4468-AD0C-5D247D208F76}" type="presParOf" srcId="{2B24AC08-072D-432E-A186-067796761D8B}" destId="{B1FF9F16-34DC-4D05-B817-A9750939B936}" srcOrd="1" destOrd="0" presId="urn:microsoft.com/office/officeart/2005/8/layout/orgChart1"/>
    <dgm:cxn modelId="{9EF052BC-235D-468A-B254-1B9BC1F444B7}" type="presParOf" srcId="{ED71C960-274E-4AA2-997D-D9088BD1B9D8}" destId="{B32CCDF3-C291-4DEE-8F93-5AD68876DAAD}" srcOrd="1" destOrd="0" presId="urn:microsoft.com/office/officeart/2005/8/layout/orgChart1"/>
    <dgm:cxn modelId="{129BA466-281E-4B92-91D5-77DA8C021824}" type="presParOf" srcId="{B32CCDF3-C291-4DEE-8F93-5AD68876DAAD}" destId="{45ADA001-9CA7-4214-9712-FC9AD7F19CB7}" srcOrd="0" destOrd="0" presId="urn:microsoft.com/office/officeart/2005/8/layout/orgChart1"/>
    <dgm:cxn modelId="{4568F390-A4F2-489E-BFF2-46EB5902C646}" type="presParOf" srcId="{B32CCDF3-C291-4DEE-8F93-5AD68876DAAD}" destId="{486A4644-2BA9-4878-A413-37468B76ED39}" srcOrd="1" destOrd="0" presId="urn:microsoft.com/office/officeart/2005/8/layout/orgChart1"/>
    <dgm:cxn modelId="{87516BCA-0E1B-4BDD-BC30-2FC42763E13E}" type="presParOf" srcId="{486A4644-2BA9-4878-A413-37468B76ED39}" destId="{591CA425-8282-4996-A645-24A2424EEB04}" srcOrd="0" destOrd="0" presId="urn:microsoft.com/office/officeart/2005/8/layout/orgChart1"/>
    <dgm:cxn modelId="{4E1AC8C7-9C34-46ED-8648-01BEA465337D}" type="presParOf" srcId="{591CA425-8282-4996-A645-24A2424EEB04}" destId="{138E3041-6B00-47D6-8B2C-C37EE475943B}" srcOrd="0" destOrd="0" presId="urn:microsoft.com/office/officeart/2005/8/layout/orgChart1"/>
    <dgm:cxn modelId="{CADEF1AA-B3E4-4A05-92FF-C179B2961C5A}" type="presParOf" srcId="{591CA425-8282-4996-A645-24A2424EEB04}" destId="{D591BBBB-CAAF-41E7-9F94-51B37C2AE8C7}" srcOrd="1" destOrd="0" presId="urn:microsoft.com/office/officeart/2005/8/layout/orgChart1"/>
    <dgm:cxn modelId="{1FFCE314-86F6-4A4C-B818-4133ADADD93C}" type="presParOf" srcId="{486A4644-2BA9-4878-A413-37468B76ED39}" destId="{15AA5E59-1E9E-4C49-84D6-2892CCCF3BAC}" srcOrd="1" destOrd="0" presId="urn:microsoft.com/office/officeart/2005/8/layout/orgChart1"/>
    <dgm:cxn modelId="{A72F9D4F-36AD-498E-876B-8B7670CF4AF3}" type="presParOf" srcId="{486A4644-2BA9-4878-A413-37468B76ED39}" destId="{8A2F8F89-DE6E-43B2-8F61-27F3581F8378}" srcOrd="2" destOrd="0" presId="urn:microsoft.com/office/officeart/2005/8/layout/orgChart1"/>
    <dgm:cxn modelId="{D1E64202-D3ED-4B1E-BF6D-83587F1045CA}" type="presParOf" srcId="{B32CCDF3-C291-4DEE-8F93-5AD68876DAAD}" destId="{E475919F-2F1E-4682-89E1-B4BB846C79A1}" srcOrd="2" destOrd="0" presId="urn:microsoft.com/office/officeart/2005/8/layout/orgChart1"/>
    <dgm:cxn modelId="{4CFF3C4B-F793-405C-B8AB-A99A0C1A0C80}" type="presParOf" srcId="{B32CCDF3-C291-4DEE-8F93-5AD68876DAAD}" destId="{3BF84727-B20A-43AC-877E-46AB60BC74A7}" srcOrd="3" destOrd="0" presId="urn:microsoft.com/office/officeart/2005/8/layout/orgChart1"/>
    <dgm:cxn modelId="{B952F41D-251F-4571-93BB-4ADAF63B0E48}" type="presParOf" srcId="{3BF84727-B20A-43AC-877E-46AB60BC74A7}" destId="{33B96B8E-FC57-4C3D-B1E1-D986FC83CB1F}" srcOrd="0" destOrd="0" presId="urn:microsoft.com/office/officeart/2005/8/layout/orgChart1"/>
    <dgm:cxn modelId="{BCB8FD57-DF5D-4BCE-B8B1-077A30F2EEF8}" type="presParOf" srcId="{33B96B8E-FC57-4C3D-B1E1-D986FC83CB1F}" destId="{336784AF-07FA-434A-87EF-36BDDA1C2BF0}" srcOrd="0" destOrd="0" presId="urn:microsoft.com/office/officeart/2005/8/layout/orgChart1"/>
    <dgm:cxn modelId="{F89379D9-5C6C-4AB6-8FD9-C784B87D62B9}" type="presParOf" srcId="{33B96B8E-FC57-4C3D-B1E1-D986FC83CB1F}" destId="{26A5A827-B7FE-445C-91CE-4940D6177751}" srcOrd="1" destOrd="0" presId="urn:microsoft.com/office/officeart/2005/8/layout/orgChart1"/>
    <dgm:cxn modelId="{838BF85C-000C-4102-8462-D7D6A3C552DD}" type="presParOf" srcId="{3BF84727-B20A-43AC-877E-46AB60BC74A7}" destId="{936E167E-8725-4701-94FE-623CA3A8294E}" srcOrd="1" destOrd="0" presId="urn:microsoft.com/office/officeart/2005/8/layout/orgChart1"/>
    <dgm:cxn modelId="{D32B6486-5F19-46A5-B12F-F5E980CA6FCC}" type="presParOf" srcId="{3BF84727-B20A-43AC-877E-46AB60BC74A7}" destId="{75139C27-1B17-469B-A87E-EFB1B5A5194C}" srcOrd="2" destOrd="0" presId="urn:microsoft.com/office/officeart/2005/8/layout/orgChart1"/>
    <dgm:cxn modelId="{718AAE02-6A80-40ED-8AB4-2EC495232E8A}" type="presParOf" srcId="{B32CCDF3-C291-4DEE-8F93-5AD68876DAAD}" destId="{61C0F69B-DD93-4E93-A373-3BC981C85C1E}" srcOrd="4" destOrd="0" presId="urn:microsoft.com/office/officeart/2005/8/layout/orgChart1"/>
    <dgm:cxn modelId="{5F36C540-5519-4819-AB85-0BFB90950009}" type="presParOf" srcId="{B32CCDF3-C291-4DEE-8F93-5AD68876DAAD}" destId="{A1D98C0E-B468-4A9A-B39D-9EEC22A251A3}" srcOrd="5" destOrd="0" presId="urn:microsoft.com/office/officeart/2005/8/layout/orgChart1"/>
    <dgm:cxn modelId="{E01894D8-C6B3-439A-B4F8-6EE22060D862}" type="presParOf" srcId="{A1D98C0E-B468-4A9A-B39D-9EEC22A251A3}" destId="{B7CB00FB-BFFC-4586-BFD6-B97E55CD9E18}" srcOrd="0" destOrd="0" presId="urn:microsoft.com/office/officeart/2005/8/layout/orgChart1"/>
    <dgm:cxn modelId="{DD3914F4-0A10-4A36-B173-D8449EF22B8E}" type="presParOf" srcId="{B7CB00FB-BFFC-4586-BFD6-B97E55CD9E18}" destId="{5A890708-D743-4388-806B-A69BE6392F29}" srcOrd="0" destOrd="0" presId="urn:microsoft.com/office/officeart/2005/8/layout/orgChart1"/>
    <dgm:cxn modelId="{273C41F9-3A74-4422-AEE8-39B7AE55666B}" type="presParOf" srcId="{B7CB00FB-BFFC-4586-BFD6-B97E55CD9E18}" destId="{08F02CD3-81A6-4B7D-9FB1-5535119A359B}" srcOrd="1" destOrd="0" presId="urn:microsoft.com/office/officeart/2005/8/layout/orgChart1"/>
    <dgm:cxn modelId="{E4CAB9EE-88DF-40AC-B1A3-159EFAA283EF}" type="presParOf" srcId="{A1D98C0E-B468-4A9A-B39D-9EEC22A251A3}" destId="{6E76AE3F-B880-403C-9A9E-97A50F56CDCF}" srcOrd="1" destOrd="0" presId="urn:microsoft.com/office/officeart/2005/8/layout/orgChart1"/>
    <dgm:cxn modelId="{6B873265-E812-421F-AE70-5D6D87028361}" type="presParOf" srcId="{6E76AE3F-B880-403C-9A9E-97A50F56CDCF}" destId="{4EB490C5-9A3B-4A20-A2FC-81D5E0714985}" srcOrd="0" destOrd="0" presId="urn:microsoft.com/office/officeart/2005/8/layout/orgChart1"/>
    <dgm:cxn modelId="{C681C3C5-40B6-4BD6-994B-E05BE529C7D7}" type="presParOf" srcId="{6E76AE3F-B880-403C-9A9E-97A50F56CDCF}" destId="{044B6FB5-808E-4BB8-82CD-A7E21DBD802B}" srcOrd="1" destOrd="0" presId="urn:microsoft.com/office/officeart/2005/8/layout/orgChart1"/>
    <dgm:cxn modelId="{D46611F7-0C09-4B26-BF7C-056B252D6EC9}" type="presParOf" srcId="{044B6FB5-808E-4BB8-82CD-A7E21DBD802B}" destId="{0CB779E9-F2AF-4C73-A49F-F57D742528A5}" srcOrd="0" destOrd="0" presId="urn:microsoft.com/office/officeart/2005/8/layout/orgChart1"/>
    <dgm:cxn modelId="{3112D2F1-5BC2-4E75-A50B-6BDA05AAEA22}" type="presParOf" srcId="{0CB779E9-F2AF-4C73-A49F-F57D742528A5}" destId="{AFD2523A-8B2A-45F3-8103-6A02409FA90E}" srcOrd="0" destOrd="0" presId="urn:microsoft.com/office/officeart/2005/8/layout/orgChart1"/>
    <dgm:cxn modelId="{9864272C-7378-41F6-8740-669FFA3C9B85}" type="presParOf" srcId="{0CB779E9-F2AF-4C73-A49F-F57D742528A5}" destId="{DD87827A-352F-47B1-AC8D-5BA9EAC61DE8}" srcOrd="1" destOrd="0" presId="urn:microsoft.com/office/officeart/2005/8/layout/orgChart1"/>
    <dgm:cxn modelId="{C96895F9-DBD6-4C84-9A57-F2CDF8CF6903}" type="presParOf" srcId="{044B6FB5-808E-4BB8-82CD-A7E21DBD802B}" destId="{D64822D7-4DC2-4F7E-8560-DB41A69F4161}" srcOrd="1" destOrd="0" presId="urn:microsoft.com/office/officeart/2005/8/layout/orgChart1"/>
    <dgm:cxn modelId="{80AC66D8-CDA8-420D-8D21-D9D5478809DA}" type="presParOf" srcId="{044B6FB5-808E-4BB8-82CD-A7E21DBD802B}" destId="{ECD1633A-08D3-48C0-8A12-D103515DAF8F}" srcOrd="2" destOrd="0" presId="urn:microsoft.com/office/officeart/2005/8/layout/orgChart1"/>
    <dgm:cxn modelId="{C0E6D32E-FDF7-402D-9E19-78B548468AFE}" type="presParOf" srcId="{6E76AE3F-B880-403C-9A9E-97A50F56CDCF}" destId="{B9EA9C29-5B9C-4C19-A85F-A29D175CA15D}" srcOrd="2" destOrd="0" presId="urn:microsoft.com/office/officeart/2005/8/layout/orgChart1"/>
    <dgm:cxn modelId="{3FA8B5FC-2423-4D9A-BA1F-20F083797691}" type="presParOf" srcId="{6E76AE3F-B880-403C-9A9E-97A50F56CDCF}" destId="{2CEB050F-24A5-4ABE-8B42-0FF89F420A5D}" srcOrd="3" destOrd="0" presId="urn:microsoft.com/office/officeart/2005/8/layout/orgChart1"/>
    <dgm:cxn modelId="{49270258-F599-4AC1-B613-09610F894761}" type="presParOf" srcId="{2CEB050F-24A5-4ABE-8B42-0FF89F420A5D}" destId="{432576A0-7E3B-4B01-9A53-A49821DE0015}" srcOrd="0" destOrd="0" presId="urn:microsoft.com/office/officeart/2005/8/layout/orgChart1"/>
    <dgm:cxn modelId="{02DBD850-3ABA-453A-A85F-EC2C5DC4A80A}" type="presParOf" srcId="{432576A0-7E3B-4B01-9A53-A49821DE0015}" destId="{DECE8E0D-C721-4A54-8F50-F2C2DAA16AF9}" srcOrd="0" destOrd="0" presId="urn:microsoft.com/office/officeart/2005/8/layout/orgChart1"/>
    <dgm:cxn modelId="{75C12A4A-0F72-421E-B81B-579A05AAA81B}" type="presParOf" srcId="{432576A0-7E3B-4B01-9A53-A49821DE0015}" destId="{D950DCB1-3E67-4C5A-8719-57ED77319070}" srcOrd="1" destOrd="0" presId="urn:microsoft.com/office/officeart/2005/8/layout/orgChart1"/>
    <dgm:cxn modelId="{C4E4D301-04E6-4C80-9F7C-661901238B5D}" type="presParOf" srcId="{2CEB050F-24A5-4ABE-8B42-0FF89F420A5D}" destId="{A0850954-4D9A-4D9B-BE2D-589DE3AC7791}" srcOrd="1" destOrd="0" presId="urn:microsoft.com/office/officeart/2005/8/layout/orgChart1"/>
    <dgm:cxn modelId="{E40BAF94-B91B-4B76-BD91-6CA3A4D8EF4A}" type="presParOf" srcId="{2CEB050F-24A5-4ABE-8B42-0FF89F420A5D}" destId="{A705F3FF-E007-449A-9052-DC63ECF43831}" srcOrd="2" destOrd="0" presId="urn:microsoft.com/office/officeart/2005/8/layout/orgChart1"/>
    <dgm:cxn modelId="{DE1C926C-ED01-44BC-9E2D-63F4D94BA3A7}" type="presParOf" srcId="{6E76AE3F-B880-403C-9A9E-97A50F56CDCF}" destId="{5584DD1F-B60D-4C7F-B659-863FD0043AC1}" srcOrd="4" destOrd="0" presId="urn:microsoft.com/office/officeart/2005/8/layout/orgChart1"/>
    <dgm:cxn modelId="{1497AE95-C0BF-40E7-BDD9-AF3F66BF164C}" type="presParOf" srcId="{6E76AE3F-B880-403C-9A9E-97A50F56CDCF}" destId="{8EAF9130-88CA-40EE-B080-B2285C990E55}" srcOrd="5" destOrd="0" presId="urn:microsoft.com/office/officeart/2005/8/layout/orgChart1"/>
    <dgm:cxn modelId="{3EDD8851-36A6-4C0E-9268-CE7B9BEC1552}" type="presParOf" srcId="{8EAF9130-88CA-40EE-B080-B2285C990E55}" destId="{20DE4DFC-30A6-4D68-817A-BD0F39CA2A3A}" srcOrd="0" destOrd="0" presId="urn:microsoft.com/office/officeart/2005/8/layout/orgChart1"/>
    <dgm:cxn modelId="{0483D9C2-9DB6-4F31-8A2D-98B83C698E4D}" type="presParOf" srcId="{20DE4DFC-30A6-4D68-817A-BD0F39CA2A3A}" destId="{60C493BF-5E93-478E-A8D5-626D152B7B1C}" srcOrd="0" destOrd="0" presId="urn:microsoft.com/office/officeart/2005/8/layout/orgChart1"/>
    <dgm:cxn modelId="{55203EF3-F4E3-4364-B617-7A12EFC6F73C}" type="presParOf" srcId="{20DE4DFC-30A6-4D68-817A-BD0F39CA2A3A}" destId="{CE61FD5B-76EA-4CE6-961D-FC2E459BD2B6}" srcOrd="1" destOrd="0" presId="urn:microsoft.com/office/officeart/2005/8/layout/orgChart1"/>
    <dgm:cxn modelId="{FA2E42A7-F8FC-453B-AB96-F52DB3E9534F}" type="presParOf" srcId="{8EAF9130-88CA-40EE-B080-B2285C990E55}" destId="{10ED99EF-3459-493F-B8AF-1119B3CDFCFC}" srcOrd="1" destOrd="0" presId="urn:microsoft.com/office/officeart/2005/8/layout/orgChart1"/>
    <dgm:cxn modelId="{78ABCB97-CA2A-413D-B966-2B65BBC6DCBD}" type="presParOf" srcId="{8EAF9130-88CA-40EE-B080-B2285C990E55}" destId="{1E640120-1260-4BC4-BA97-E9364C42EA63}" srcOrd="2" destOrd="0" presId="urn:microsoft.com/office/officeart/2005/8/layout/orgChart1"/>
    <dgm:cxn modelId="{F12E9207-426B-49F9-9DD7-D8F2F7A983B1}" type="presParOf" srcId="{6E76AE3F-B880-403C-9A9E-97A50F56CDCF}" destId="{0F1E46CF-C89D-4BC1-B4CB-D7179571DB4C}" srcOrd="6" destOrd="0" presId="urn:microsoft.com/office/officeart/2005/8/layout/orgChart1"/>
    <dgm:cxn modelId="{A2D33B7F-78CE-4815-AAB0-69770F38A274}" type="presParOf" srcId="{6E76AE3F-B880-403C-9A9E-97A50F56CDCF}" destId="{8FC15C69-08C5-4C95-9C97-5963F6DA8AA9}" srcOrd="7" destOrd="0" presId="urn:microsoft.com/office/officeart/2005/8/layout/orgChart1"/>
    <dgm:cxn modelId="{003043AF-7722-4C92-A507-664C184DB583}" type="presParOf" srcId="{8FC15C69-08C5-4C95-9C97-5963F6DA8AA9}" destId="{9466E865-30A1-4F7A-962C-D8A96FD794A9}" srcOrd="0" destOrd="0" presId="urn:microsoft.com/office/officeart/2005/8/layout/orgChart1"/>
    <dgm:cxn modelId="{A140511F-A9C0-4DED-9829-39266BCA0CC8}" type="presParOf" srcId="{9466E865-30A1-4F7A-962C-D8A96FD794A9}" destId="{0B178C3C-1AC6-4DA3-9993-DACB6E76448A}" srcOrd="0" destOrd="0" presId="urn:microsoft.com/office/officeart/2005/8/layout/orgChart1"/>
    <dgm:cxn modelId="{225CAD07-917B-4545-BAC3-667CA34E181C}" type="presParOf" srcId="{9466E865-30A1-4F7A-962C-D8A96FD794A9}" destId="{014C34BD-AB29-4C3B-93AB-376767A379FC}" srcOrd="1" destOrd="0" presId="urn:microsoft.com/office/officeart/2005/8/layout/orgChart1"/>
    <dgm:cxn modelId="{BC3F3038-B3F9-4E07-B43D-FFAC9C22412F}" type="presParOf" srcId="{8FC15C69-08C5-4C95-9C97-5963F6DA8AA9}" destId="{4884471C-9ACF-4FF8-8D91-A7273CC1F3D5}" srcOrd="1" destOrd="0" presId="urn:microsoft.com/office/officeart/2005/8/layout/orgChart1"/>
    <dgm:cxn modelId="{F4244F31-1968-482C-ABAF-6DD66788205F}" type="presParOf" srcId="{8FC15C69-08C5-4C95-9C97-5963F6DA8AA9}" destId="{6AB7BA2C-7809-4470-A390-B2AFD86D23B5}" srcOrd="2" destOrd="0" presId="urn:microsoft.com/office/officeart/2005/8/layout/orgChart1"/>
    <dgm:cxn modelId="{180EEB0E-B038-4815-A023-8D6DD645A1F4}" type="presParOf" srcId="{A1D98C0E-B468-4A9A-B39D-9EEC22A251A3}" destId="{8A1AFB12-E4CA-48F0-BD8C-65A34CBF01AE}" srcOrd="2" destOrd="0" presId="urn:microsoft.com/office/officeart/2005/8/layout/orgChart1"/>
    <dgm:cxn modelId="{BDBABAC0-9EE2-42E8-8015-D247F25F24B6}" type="presParOf" srcId="{ED71C960-274E-4AA2-997D-D9088BD1B9D8}" destId="{C8919AC4-ABF1-4798-A734-79A260ED43A1}" srcOrd="2" destOrd="0" presId="urn:microsoft.com/office/officeart/2005/8/layout/orgChart1"/>
    <dgm:cxn modelId="{3854CB2A-1AAE-410D-876A-99FB9BF3DD4A}" type="presParOf" srcId="{9EC753E1-2669-4326-A55A-94EF19EB3E4E}" destId="{7B5058E0-6064-4E18-A417-9F9E1B11596E}" srcOrd="4" destOrd="0" presId="urn:microsoft.com/office/officeart/2005/8/layout/orgChart1"/>
    <dgm:cxn modelId="{E851E2C9-E393-42BA-AA74-7D31D539A794}" type="presParOf" srcId="{9EC753E1-2669-4326-A55A-94EF19EB3E4E}" destId="{9A5C10D7-1D8A-4988-BF02-FF9B4E4094F5}" srcOrd="5" destOrd="0" presId="urn:microsoft.com/office/officeart/2005/8/layout/orgChart1"/>
    <dgm:cxn modelId="{BA5BB57B-E201-406B-811B-B9914AA7193C}" type="presParOf" srcId="{9A5C10D7-1D8A-4988-BF02-FF9B4E4094F5}" destId="{08DE206E-015E-41CC-9751-9FA1F6888044}" srcOrd="0" destOrd="0" presId="urn:microsoft.com/office/officeart/2005/8/layout/orgChart1"/>
    <dgm:cxn modelId="{A7B7932D-EF38-4251-9FF3-BD44F9202D80}" type="presParOf" srcId="{08DE206E-015E-41CC-9751-9FA1F6888044}" destId="{1F45F10A-71CC-42FE-B451-C5768F35150C}" srcOrd="0" destOrd="0" presId="urn:microsoft.com/office/officeart/2005/8/layout/orgChart1"/>
    <dgm:cxn modelId="{D59AF7B3-D3EC-471E-B421-32F3F6A44830}" type="presParOf" srcId="{08DE206E-015E-41CC-9751-9FA1F6888044}" destId="{C3983E75-B1D0-41FF-92D1-5B04462246E6}" srcOrd="1" destOrd="0" presId="urn:microsoft.com/office/officeart/2005/8/layout/orgChart1"/>
    <dgm:cxn modelId="{DBF50A80-04A6-43E3-99FA-55E1B8EF7CAD}" type="presParOf" srcId="{9A5C10D7-1D8A-4988-BF02-FF9B4E4094F5}" destId="{67A2CDF6-8DEB-4D00-9755-2AEA8F5EFD59}" srcOrd="1" destOrd="0" presId="urn:microsoft.com/office/officeart/2005/8/layout/orgChart1"/>
    <dgm:cxn modelId="{8443CD03-1353-4311-AF69-8CE3172ED862}" type="presParOf" srcId="{67A2CDF6-8DEB-4D00-9755-2AEA8F5EFD59}" destId="{879A00F1-CF0E-4527-ACCF-BF6AD6517B69}" srcOrd="0" destOrd="0" presId="urn:microsoft.com/office/officeart/2005/8/layout/orgChart1"/>
    <dgm:cxn modelId="{9D392271-E67C-4640-94DD-A70C3C16F2DD}" type="presParOf" srcId="{67A2CDF6-8DEB-4D00-9755-2AEA8F5EFD59}" destId="{42CC2622-FFF0-4601-8458-3E0439970F35}" srcOrd="1" destOrd="0" presId="urn:microsoft.com/office/officeart/2005/8/layout/orgChart1"/>
    <dgm:cxn modelId="{35827291-7929-473E-9ABC-CF321F4BBF06}" type="presParOf" srcId="{42CC2622-FFF0-4601-8458-3E0439970F35}" destId="{0463421C-A86B-4D46-AEB7-7AD2F1BC7E02}" srcOrd="0" destOrd="0" presId="urn:microsoft.com/office/officeart/2005/8/layout/orgChart1"/>
    <dgm:cxn modelId="{3DE40D76-8656-4F88-A26C-8C0D41EA263B}" type="presParOf" srcId="{0463421C-A86B-4D46-AEB7-7AD2F1BC7E02}" destId="{BA5A1299-0A64-41D0-B03B-FBCE7364A85E}" srcOrd="0" destOrd="0" presId="urn:microsoft.com/office/officeart/2005/8/layout/orgChart1"/>
    <dgm:cxn modelId="{CDA5579B-6FD4-4150-B991-D69D50610DCC}" type="presParOf" srcId="{0463421C-A86B-4D46-AEB7-7AD2F1BC7E02}" destId="{F58BB8CD-7794-4CE5-93C4-E22AAEAC2E32}" srcOrd="1" destOrd="0" presId="urn:microsoft.com/office/officeart/2005/8/layout/orgChart1"/>
    <dgm:cxn modelId="{591D2807-1791-4577-AB67-B978319CC8C2}" type="presParOf" srcId="{42CC2622-FFF0-4601-8458-3E0439970F35}" destId="{AB2FC9AD-15E2-4852-9730-91E7A0DA7A84}" srcOrd="1" destOrd="0" presId="urn:microsoft.com/office/officeart/2005/8/layout/orgChart1"/>
    <dgm:cxn modelId="{7280175F-6792-42C9-B507-A6143F201597}" type="presParOf" srcId="{42CC2622-FFF0-4601-8458-3E0439970F35}" destId="{D7AE823B-7688-4AC4-B1FB-D709F9EC3033}" srcOrd="2" destOrd="0" presId="urn:microsoft.com/office/officeart/2005/8/layout/orgChart1"/>
    <dgm:cxn modelId="{0F9B7E2E-DD6B-47A8-AEF7-4AE862C69B40}" type="presParOf" srcId="{67A2CDF6-8DEB-4D00-9755-2AEA8F5EFD59}" destId="{AFC1ED2A-8E06-4FFD-BA95-8CA010594080}" srcOrd="2" destOrd="0" presId="urn:microsoft.com/office/officeart/2005/8/layout/orgChart1"/>
    <dgm:cxn modelId="{C9E095F2-5460-4903-A403-FE6ADC189C88}" type="presParOf" srcId="{67A2CDF6-8DEB-4D00-9755-2AEA8F5EFD59}" destId="{8F31031B-0CCD-411B-88C9-5FD361B49ED4}" srcOrd="3" destOrd="0" presId="urn:microsoft.com/office/officeart/2005/8/layout/orgChart1"/>
    <dgm:cxn modelId="{F0C383C4-4033-4D79-BC8F-B58B8556F754}" type="presParOf" srcId="{8F31031B-0CCD-411B-88C9-5FD361B49ED4}" destId="{7F658E86-F6E4-48C1-B331-C554D495E559}" srcOrd="0" destOrd="0" presId="urn:microsoft.com/office/officeart/2005/8/layout/orgChart1"/>
    <dgm:cxn modelId="{67AA63F6-1F35-4C4C-80D7-FF99F56B6780}" type="presParOf" srcId="{7F658E86-F6E4-48C1-B331-C554D495E559}" destId="{4BC857CE-5DCE-4D2A-858B-8C6A28D8A33C}" srcOrd="0" destOrd="0" presId="urn:microsoft.com/office/officeart/2005/8/layout/orgChart1"/>
    <dgm:cxn modelId="{1188C33E-885C-4438-9AA2-4E12EEEC5C9A}" type="presParOf" srcId="{7F658E86-F6E4-48C1-B331-C554D495E559}" destId="{CF551241-6A90-4301-9B5A-36B087458CED}" srcOrd="1" destOrd="0" presId="urn:microsoft.com/office/officeart/2005/8/layout/orgChart1"/>
    <dgm:cxn modelId="{0339516A-4F9B-49CD-A0C8-FA828E871645}" type="presParOf" srcId="{8F31031B-0CCD-411B-88C9-5FD361B49ED4}" destId="{76C27672-0429-4763-BE47-4FF73754406C}" srcOrd="1" destOrd="0" presId="urn:microsoft.com/office/officeart/2005/8/layout/orgChart1"/>
    <dgm:cxn modelId="{FE5DE123-0355-47C6-AC36-ED067DB759BD}" type="presParOf" srcId="{76C27672-0429-4763-BE47-4FF73754406C}" destId="{33B1ED0E-E8A9-41CF-9695-E4AD842F79B1}" srcOrd="0" destOrd="0" presId="urn:microsoft.com/office/officeart/2005/8/layout/orgChart1"/>
    <dgm:cxn modelId="{723F662D-1D41-42B2-9A3C-AC919A8F86AC}" type="presParOf" srcId="{76C27672-0429-4763-BE47-4FF73754406C}" destId="{1FB8B278-F79B-41BB-AB47-EE1B2EAF3B0F}" srcOrd="1" destOrd="0" presId="urn:microsoft.com/office/officeart/2005/8/layout/orgChart1"/>
    <dgm:cxn modelId="{3AB74F86-ED1D-4264-92C1-6C0C1D27D1D5}" type="presParOf" srcId="{1FB8B278-F79B-41BB-AB47-EE1B2EAF3B0F}" destId="{823B5378-005F-401F-95D7-382F34FCBF62}" srcOrd="0" destOrd="0" presId="urn:microsoft.com/office/officeart/2005/8/layout/orgChart1"/>
    <dgm:cxn modelId="{9319E842-EC06-45E4-93EF-C049F25C1A8D}" type="presParOf" srcId="{823B5378-005F-401F-95D7-382F34FCBF62}" destId="{5028DC45-74F7-4F64-AF27-C1275B2E7988}" srcOrd="0" destOrd="0" presId="urn:microsoft.com/office/officeart/2005/8/layout/orgChart1"/>
    <dgm:cxn modelId="{B38AC2F7-D2C8-449A-B292-447324A61758}" type="presParOf" srcId="{823B5378-005F-401F-95D7-382F34FCBF62}" destId="{2501F4AA-5D0E-437E-85EE-7565EDA8D065}" srcOrd="1" destOrd="0" presId="urn:microsoft.com/office/officeart/2005/8/layout/orgChart1"/>
    <dgm:cxn modelId="{ECA1CCE0-40B4-4BC7-B706-AA639D3E104A}" type="presParOf" srcId="{1FB8B278-F79B-41BB-AB47-EE1B2EAF3B0F}" destId="{66BB9B92-92DE-44E0-8E3E-FFCF1CC2286E}" srcOrd="1" destOrd="0" presId="urn:microsoft.com/office/officeart/2005/8/layout/orgChart1"/>
    <dgm:cxn modelId="{286643F0-3399-4376-898A-7EBC3EE7F301}" type="presParOf" srcId="{1FB8B278-F79B-41BB-AB47-EE1B2EAF3B0F}" destId="{334B929F-D6FC-486C-A36C-CB6902B4F9FA}" srcOrd="2" destOrd="0" presId="urn:microsoft.com/office/officeart/2005/8/layout/orgChart1"/>
    <dgm:cxn modelId="{95CA4A67-5F15-4853-A43F-02F68ACCEC6D}" type="presParOf" srcId="{76C27672-0429-4763-BE47-4FF73754406C}" destId="{511129A6-8DCA-4CF4-8F4D-E95A07E5656E}" srcOrd="2" destOrd="0" presId="urn:microsoft.com/office/officeart/2005/8/layout/orgChart1"/>
    <dgm:cxn modelId="{AAFAEF52-5BD0-490E-BCAC-05EB54432EFB}" type="presParOf" srcId="{76C27672-0429-4763-BE47-4FF73754406C}" destId="{5763EC36-4746-4D80-86C3-94BD5DE7A614}" srcOrd="3" destOrd="0" presId="urn:microsoft.com/office/officeart/2005/8/layout/orgChart1"/>
    <dgm:cxn modelId="{53778510-D00C-44F1-B326-533C12620657}" type="presParOf" srcId="{5763EC36-4746-4D80-86C3-94BD5DE7A614}" destId="{51C30582-90EE-4F07-8606-02F8CE4C736C}" srcOrd="0" destOrd="0" presId="urn:microsoft.com/office/officeart/2005/8/layout/orgChart1"/>
    <dgm:cxn modelId="{5919DB2A-AF5D-4E9D-AA51-45A04E531C70}" type="presParOf" srcId="{51C30582-90EE-4F07-8606-02F8CE4C736C}" destId="{C67577DB-5B87-4130-A9AC-BE8A9C160463}" srcOrd="0" destOrd="0" presId="urn:microsoft.com/office/officeart/2005/8/layout/orgChart1"/>
    <dgm:cxn modelId="{F66569EB-3FAF-4C85-80E1-AFAF98532ADE}" type="presParOf" srcId="{51C30582-90EE-4F07-8606-02F8CE4C736C}" destId="{C3EAD4E3-48FE-4F76-9408-C96EF1BC8A6B}" srcOrd="1" destOrd="0" presId="urn:microsoft.com/office/officeart/2005/8/layout/orgChart1"/>
    <dgm:cxn modelId="{05A2166D-F211-4D05-B2E9-04E28F86FE40}" type="presParOf" srcId="{5763EC36-4746-4D80-86C3-94BD5DE7A614}" destId="{62CE6CAB-49F1-4EE8-B89F-99C8D53A5774}" srcOrd="1" destOrd="0" presId="urn:microsoft.com/office/officeart/2005/8/layout/orgChart1"/>
    <dgm:cxn modelId="{E96585E4-1F21-42CA-A44F-B825F3C7FC48}" type="presParOf" srcId="{5763EC36-4746-4D80-86C3-94BD5DE7A614}" destId="{18D53BB7-93EF-4034-8695-F41422CC8F70}" srcOrd="2" destOrd="0" presId="urn:microsoft.com/office/officeart/2005/8/layout/orgChart1"/>
    <dgm:cxn modelId="{D66488F1-A5C3-4EF2-AF79-5CDD29CE6D12}" type="presParOf" srcId="{76C27672-0429-4763-BE47-4FF73754406C}" destId="{41FB4FFB-03D3-477F-96C8-F6DA04B7EAE0}" srcOrd="4" destOrd="0" presId="urn:microsoft.com/office/officeart/2005/8/layout/orgChart1"/>
    <dgm:cxn modelId="{10652C90-9F7C-475E-A692-B1DED02D2C68}" type="presParOf" srcId="{76C27672-0429-4763-BE47-4FF73754406C}" destId="{CBF3B9AE-64A0-4F59-AE13-1EE1F384DA57}" srcOrd="5" destOrd="0" presId="urn:microsoft.com/office/officeart/2005/8/layout/orgChart1"/>
    <dgm:cxn modelId="{F142FE11-C74B-4E1D-A14A-75ADA76BB866}" type="presParOf" srcId="{CBF3B9AE-64A0-4F59-AE13-1EE1F384DA57}" destId="{957085BD-6708-407E-96C1-BA7A43655BEA}" srcOrd="0" destOrd="0" presId="urn:microsoft.com/office/officeart/2005/8/layout/orgChart1"/>
    <dgm:cxn modelId="{EF06FE06-31B0-4380-BE0D-0E00314CF0CF}" type="presParOf" srcId="{957085BD-6708-407E-96C1-BA7A43655BEA}" destId="{AD61050F-5823-4304-88D7-F5A1360D32B5}" srcOrd="0" destOrd="0" presId="urn:microsoft.com/office/officeart/2005/8/layout/orgChart1"/>
    <dgm:cxn modelId="{75BF268D-4C58-4A05-AFFE-88B6E84BEBBE}" type="presParOf" srcId="{957085BD-6708-407E-96C1-BA7A43655BEA}" destId="{4DF85FA3-A734-40BC-A514-8B04F6BD4F28}" srcOrd="1" destOrd="0" presId="urn:microsoft.com/office/officeart/2005/8/layout/orgChart1"/>
    <dgm:cxn modelId="{63690528-ED38-476E-B400-89911232F35D}" type="presParOf" srcId="{CBF3B9AE-64A0-4F59-AE13-1EE1F384DA57}" destId="{0B6328C1-E68C-4B52-B695-3760B4727048}" srcOrd="1" destOrd="0" presId="urn:microsoft.com/office/officeart/2005/8/layout/orgChart1"/>
    <dgm:cxn modelId="{916BBC00-872B-4BC7-92EB-191EA9819A55}" type="presParOf" srcId="{CBF3B9AE-64A0-4F59-AE13-1EE1F384DA57}" destId="{D4E62369-A99D-41F5-AA66-6F2CEFC2D332}" srcOrd="2" destOrd="0" presId="urn:microsoft.com/office/officeart/2005/8/layout/orgChart1"/>
    <dgm:cxn modelId="{E0BA2002-7D17-4D6B-B5C5-A621E8B12241}" type="presParOf" srcId="{8F31031B-0CCD-411B-88C9-5FD361B49ED4}" destId="{1E9F00A7-25F3-4408-83A3-0D0D8DB46BA2}" srcOrd="2" destOrd="0" presId="urn:microsoft.com/office/officeart/2005/8/layout/orgChart1"/>
    <dgm:cxn modelId="{AC5C986C-4404-4F00-A536-DD8AEC8C1F62}" type="presParOf" srcId="{67A2CDF6-8DEB-4D00-9755-2AEA8F5EFD59}" destId="{98861B68-E2A3-4206-A4FF-4317655A6249}" srcOrd="4" destOrd="0" presId="urn:microsoft.com/office/officeart/2005/8/layout/orgChart1"/>
    <dgm:cxn modelId="{52A47BB9-6011-46CA-AA05-10F2DF3C03B4}" type="presParOf" srcId="{67A2CDF6-8DEB-4D00-9755-2AEA8F5EFD59}" destId="{BE439A75-B504-4FBD-BE3C-469F18C955A1}" srcOrd="5" destOrd="0" presId="urn:microsoft.com/office/officeart/2005/8/layout/orgChart1"/>
    <dgm:cxn modelId="{5DD97AAB-3409-4754-9C2A-88B407F4E954}" type="presParOf" srcId="{BE439A75-B504-4FBD-BE3C-469F18C955A1}" destId="{3C2792F1-3F9B-44A4-9876-59C907055B88}" srcOrd="0" destOrd="0" presId="urn:microsoft.com/office/officeart/2005/8/layout/orgChart1"/>
    <dgm:cxn modelId="{0F363B3B-2046-4C8A-B16D-4B09762E604F}" type="presParOf" srcId="{3C2792F1-3F9B-44A4-9876-59C907055B88}" destId="{FC73C4B3-071B-402C-9139-5C2FAE9C26B1}" srcOrd="0" destOrd="0" presId="urn:microsoft.com/office/officeart/2005/8/layout/orgChart1"/>
    <dgm:cxn modelId="{67419810-CE5E-4F53-A0E8-CBEAAB92C118}" type="presParOf" srcId="{3C2792F1-3F9B-44A4-9876-59C907055B88}" destId="{472CFAAE-D5FD-4FFB-8DF0-CB1099C9141F}" srcOrd="1" destOrd="0" presId="urn:microsoft.com/office/officeart/2005/8/layout/orgChart1"/>
    <dgm:cxn modelId="{08BE2098-7555-40E3-8401-77E155B7F2FD}" type="presParOf" srcId="{BE439A75-B504-4FBD-BE3C-469F18C955A1}" destId="{91DB022E-6FED-4440-8AC8-900B64B55752}" srcOrd="1" destOrd="0" presId="urn:microsoft.com/office/officeart/2005/8/layout/orgChart1"/>
    <dgm:cxn modelId="{4275A6AB-385F-4D74-BA2D-EBCE45AB6DAC}" type="presParOf" srcId="{91DB022E-6FED-4440-8AC8-900B64B55752}" destId="{A1B7B7EF-BA34-45F5-B722-9B48950E03C7}" srcOrd="0" destOrd="0" presId="urn:microsoft.com/office/officeart/2005/8/layout/orgChart1"/>
    <dgm:cxn modelId="{ABC0F4C6-16C0-4D00-9D08-FA4379F77E65}" type="presParOf" srcId="{91DB022E-6FED-4440-8AC8-900B64B55752}" destId="{6EB8218D-933E-4E94-8B95-F1DADAA26EA2}" srcOrd="1" destOrd="0" presId="urn:microsoft.com/office/officeart/2005/8/layout/orgChart1"/>
    <dgm:cxn modelId="{79085DC2-C8C8-4F54-8494-0B4430E1E5FA}" type="presParOf" srcId="{6EB8218D-933E-4E94-8B95-F1DADAA26EA2}" destId="{B70AEBC5-F245-49D7-BE70-EABE6090A82C}" srcOrd="0" destOrd="0" presId="urn:microsoft.com/office/officeart/2005/8/layout/orgChart1"/>
    <dgm:cxn modelId="{D943EF56-7CD0-4C8C-A048-5CD6FC2A252A}" type="presParOf" srcId="{B70AEBC5-F245-49D7-BE70-EABE6090A82C}" destId="{629EE3E6-8657-4661-BAAA-A9AB49935946}" srcOrd="0" destOrd="0" presId="urn:microsoft.com/office/officeart/2005/8/layout/orgChart1"/>
    <dgm:cxn modelId="{866A3637-B6B0-4B8C-B72D-F2C5D89266FA}" type="presParOf" srcId="{B70AEBC5-F245-49D7-BE70-EABE6090A82C}" destId="{3FA6C997-6B33-4EBD-812A-1C835D5762A9}" srcOrd="1" destOrd="0" presId="urn:microsoft.com/office/officeart/2005/8/layout/orgChart1"/>
    <dgm:cxn modelId="{26C347DF-4230-4D03-867F-C31155263ECE}" type="presParOf" srcId="{6EB8218D-933E-4E94-8B95-F1DADAA26EA2}" destId="{A3E8903B-5C92-41AB-8DF7-95FF2BC8E2FD}" srcOrd="1" destOrd="0" presId="urn:microsoft.com/office/officeart/2005/8/layout/orgChart1"/>
    <dgm:cxn modelId="{813CF839-06C4-4862-8357-30E5C7D0024F}" type="presParOf" srcId="{A3E8903B-5C92-41AB-8DF7-95FF2BC8E2FD}" destId="{C70A3944-D524-4067-8FF9-66A5B6E8EBD1}" srcOrd="0" destOrd="0" presId="urn:microsoft.com/office/officeart/2005/8/layout/orgChart1"/>
    <dgm:cxn modelId="{B914983B-EBCA-4C74-BDC8-86EEF6DD7BF3}" type="presParOf" srcId="{A3E8903B-5C92-41AB-8DF7-95FF2BC8E2FD}" destId="{CD1DC61B-1970-4CCD-A9F1-11115062FB37}" srcOrd="1" destOrd="0" presId="urn:microsoft.com/office/officeart/2005/8/layout/orgChart1"/>
    <dgm:cxn modelId="{9E757D4F-6201-441A-A0D1-B8B1E6DF9085}" type="presParOf" srcId="{CD1DC61B-1970-4CCD-A9F1-11115062FB37}" destId="{01D83872-36D2-4A69-938F-799A19326966}" srcOrd="0" destOrd="0" presId="urn:microsoft.com/office/officeart/2005/8/layout/orgChart1"/>
    <dgm:cxn modelId="{56F2159A-8CE5-4D46-BC91-1F35DEDF5EE1}" type="presParOf" srcId="{01D83872-36D2-4A69-938F-799A19326966}" destId="{0BE86F2B-F5D2-4476-B592-F2B69D04F5BD}" srcOrd="0" destOrd="0" presId="urn:microsoft.com/office/officeart/2005/8/layout/orgChart1"/>
    <dgm:cxn modelId="{0B52DA40-E84F-41FA-8500-21CCA1CDB5AC}" type="presParOf" srcId="{01D83872-36D2-4A69-938F-799A19326966}" destId="{5A77B807-627A-4C5F-9DB7-6529456BECFD}" srcOrd="1" destOrd="0" presId="urn:microsoft.com/office/officeart/2005/8/layout/orgChart1"/>
    <dgm:cxn modelId="{E6217740-D523-4E5F-ABC6-CB21A6DCAAB0}" type="presParOf" srcId="{CD1DC61B-1970-4CCD-A9F1-11115062FB37}" destId="{54CF6477-33F2-4D11-A7CB-355D1BCA7753}" srcOrd="1" destOrd="0" presId="urn:microsoft.com/office/officeart/2005/8/layout/orgChart1"/>
    <dgm:cxn modelId="{B7771890-405D-40D8-86BA-593CDE3F60BE}" type="presParOf" srcId="{CD1DC61B-1970-4CCD-A9F1-11115062FB37}" destId="{1ACAB9AD-7BF0-4E71-A378-015E21C5B25D}" srcOrd="2" destOrd="0" presId="urn:microsoft.com/office/officeart/2005/8/layout/orgChart1"/>
    <dgm:cxn modelId="{C1A99C1A-FD67-43AB-B0F9-147DF8D730A1}" type="presParOf" srcId="{A3E8903B-5C92-41AB-8DF7-95FF2BC8E2FD}" destId="{9FEB8454-4076-4E9D-9478-98E65432247E}" srcOrd="2" destOrd="0" presId="urn:microsoft.com/office/officeart/2005/8/layout/orgChart1"/>
    <dgm:cxn modelId="{FA61AFAC-300B-4690-9994-DEECF2C88724}" type="presParOf" srcId="{A3E8903B-5C92-41AB-8DF7-95FF2BC8E2FD}" destId="{BF0B425F-20F2-4E73-B1AD-4765D430D0E5}" srcOrd="3" destOrd="0" presId="urn:microsoft.com/office/officeart/2005/8/layout/orgChart1"/>
    <dgm:cxn modelId="{DBCF1363-7D11-4D17-943E-DDD46BF61E7A}" type="presParOf" srcId="{BF0B425F-20F2-4E73-B1AD-4765D430D0E5}" destId="{DBE654D6-6565-4A32-B9D3-554E3E9C47A1}" srcOrd="0" destOrd="0" presId="urn:microsoft.com/office/officeart/2005/8/layout/orgChart1"/>
    <dgm:cxn modelId="{8EDE3845-A841-468E-A182-F3E7D6C2342B}" type="presParOf" srcId="{DBE654D6-6565-4A32-B9D3-554E3E9C47A1}" destId="{5FE3B408-A09B-47E7-809A-AB958D90D2B4}" srcOrd="0" destOrd="0" presId="urn:microsoft.com/office/officeart/2005/8/layout/orgChart1"/>
    <dgm:cxn modelId="{F7797A1E-A4B9-43DD-B0E2-EB48EA18980C}" type="presParOf" srcId="{DBE654D6-6565-4A32-B9D3-554E3E9C47A1}" destId="{C6192E68-39DD-4132-A311-341369641E0F}" srcOrd="1" destOrd="0" presId="urn:microsoft.com/office/officeart/2005/8/layout/orgChart1"/>
    <dgm:cxn modelId="{FAF04932-C19E-495D-8E62-152373D62617}" type="presParOf" srcId="{BF0B425F-20F2-4E73-B1AD-4765D430D0E5}" destId="{69E9D1BA-913A-42BF-9C13-3508F673FB19}" srcOrd="1" destOrd="0" presId="urn:microsoft.com/office/officeart/2005/8/layout/orgChart1"/>
    <dgm:cxn modelId="{52D7D065-46AD-46BD-B363-CBAA3B562D20}" type="presParOf" srcId="{69E9D1BA-913A-42BF-9C13-3508F673FB19}" destId="{08F9C1CF-1EA1-4A8B-9279-20301D1D4F22}" srcOrd="0" destOrd="0" presId="urn:microsoft.com/office/officeart/2005/8/layout/orgChart1"/>
    <dgm:cxn modelId="{1F35F3C9-8975-4F45-AAF6-2E307EBDADDE}" type="presParOf" srcId="{69E9D1BA-913A-42BF-9C13-3508F673FB19}" destId="{366CDF68-90C4-48CA-A71A-56C196DE5492}" srcOrd="1" destOrd="0" presId="urn:microsoft.com/office/officeart/2005/8/layout/orgChart1"/>
    <dgm:cxn modelId="{3E80A27A-1EE2-4181-B528-3DB05BCB4236}" type="presParOf" srcId="{366CDF68-90C4-48CA-A71A-56C196DE5492}" destId="{C90E80F6-6B65-4CFE-BD12-0B36034FE379}" srcOrd="0" destOrd="0" presId="urn:microsoft.com/office/officeart/2005/8/layout/orgChart1"/>
    <dgm:cxn modelId="{185DB8C7-0FD0-498F-8848-203D0C41551A}" type="presParOf" srcId="{C90E80F6-6B65-4CFE-BD12-0B36034FE379}" destId="{6388B4C6-1AC8-4BFC-AB9C-8DF8BD50118D}" srcOrd="0" destOrd="0" presId="urn:microsoft.com/office/officeart/2005/8/layout/orgChart1"/>
    <dgm:cxn modelId="{E47B1CFD-6B54-42F8-9D09-6B3A918767EA}" type="presParOf" srcId="{C90E80F6-6B65-4CFE-BD12-0B36034FE379}" destId="{3AB8BB4B-3BD7-486D-BA7C-BAA0B3C1E5F0}" srcOrd="1" destOrd="0" presId="urn:microsoft.com/office/officeart/2005/8/layout/orgChart1"/>
    <dgm:cxn modelId="{6CBAFF41-B959-429F-94DF-6CF9561820A3}" type="presParOf" srcId="{366CDF68-90C4-48CA-A71A-56C196DE5492}" destId="{89D6F338-E914-4EB0-9E7F-A624D7FA6404}" srcOrd="1" destOrd="0" presId="urn:microsoft.com/office/officeart/2005/8/layout/orgChart1"/>
    <dgm:cxn modelId="{2E9E0940-E542-46C1-A1D0-D5512417B73B}" type="presParOf" srcId="{366CDF68-90C4-48CA-A71A-56C196DE5492}" destId="{99DE7F8E-25BF-43E9-A9D4-B15362AC0E4F}" srcOrd="2" destOrd="0" presId="urn:microsoft.com/office/officeart/2005/8/layout/orgChart1"/>
    <dgm:cxn modelId="{814BB5CE-0AED-4DF8-9D50-C0291B51F6FC}" type="presParOf" srcId="{69E9D1BA-913A-42BF-9C13-3508F673FB19}" destId="{1ADA64E4-6160-42BE-A817-0C7FA5028C86}" srcOrd="2" destOrd="0" presId="urn:microsoft.com/office/officeart/2005/8/layout/orgChart1"/>
    <dgm:cxn modelId="{40138708-0A22-4336-B788-47060656937F}" type="presParOf" srcId="{69E9D1BA-913A-42BF-9C13-3508F673FB19}" destId="{95F01576-6B40-4D27-975C-EBA92F1C9536}" srcOrd="3" destOrd="0" presId="urn:microsoft.com/office/officeart/2005/8/layout/orgChart1"/>
    <dgm:cxn modelId="{74E1C75D-D94F-4D00-A0A2-E9B608C7822C}" type="presParOf" srcId="{95F01576-6B40-4D27-975C-EBA92F1C9536}" destId="{B822B37A-C9BF-4761-889B-3CCCE9DC3495}" srcOrd="0" destOrd="0" presId="urn:microsoft.com/office/officeart/2005/8/layout/orgChart1"/>
    <dgm:cxn modelId="{7A78410A-91F1-46AD-B039-F7DD2F2980C3}" type="presParOf" srcId="{B822B37A-C9BF-4761-889B-3CCCE9DC3495}" destId="{CD5F285E-5B3D-4084-9119-04284B47E0F0}" srcOrd="0" destOrd="0" presId="urn:microsoft.com/office/officeart/2005/8/layout/orgChart1"/>
    <dgm:cxn modelId="{65CB539E-2921-421B-992E-99398AF2F093}" type="presParOf" srcId="{B822B37A-C9BF-4761-889B-3CCCE9DC3495}" destId="{4668BC5D-5C94-4DC5-8BF1-1A0FC58C5E2B}" srcOrd="1" destOrd="0" presId="urn:microsoft.com/office/officeart/2005/8/layout/orgChart1"/>
    <dgm:cxn modelId="{B3874EBA-4561-4D63-9C44-302030C069BC}" type="presParOf" srcId="{95F01576-6B40-4D27-975C-EBA92F1C9536}" destId="{D9D6D883-9196-4381-84C0-939EC7F94A6D}" srcOrd="1" destOrd="0" presId="urn:microsoft.com/office/officeart/2005/8/layout/orgChart1"/>
    <dgm:cxn modelId="{7C9C8776-E1EA-4627-A0D3-DE98D6DF44F3}" type="presParOf" srcId="{95F01576-6B40-4D27-975C-EBA92F1C9536}" destId="{E7BBA2B9-9A3E-47DA-A916-C6FCB8440678}" srcOrd="2" destOrd="0" presId="urn:microsoft.com/office/officeart/2005/8/layout/orgChart1"/>
    <dgm:cxn modelId="{00873BC2-A476-4922-ACA5-B7F01FC23885}" type="presParOf" srcId="{69E9D1BA-913A-42BF-9C13-3508F673FB19}" destId="{6277747B-27CB-469F-81AC-62695F6E7109}" srcOrd="4" destOrd="0" presId="urn:microsoft.com/office/officeart/2005/8/layout/orgChart1"/>
    <dgm:cxn modelId="{E1A39716-303C-402B-98F0-FC19F2891AEB}" type="presParOf" srcId="{69E9D1BA-913A-42BF-9C13-3508F673FB19}" destId="{47353378-63A8-4526-869B-C6C2025724DE}" srcOrd="5" destOrd="0" presId="urn:microsoft.com/office/officeart/2005/8/layout/orgChart1"/>
    <dgm:cxn modelId="{32D759CB-6905-49B5-BDA8-646E35CE6934}" type="presParOf" srcId="{47353378-63A8-4526-869B-C6C2025724DE}" destId="{8F3B044F-41D1-474E-85FD-1CE6571E4C5B}" srcOrd="0" destOrd="0" presId="urn:microsoft.com/office/officeart/2005/8/layout/orgChart1"/>
    <dgm:cxn modelId="{AF9D6BE5-8A21-4DC9-8D04-2A4ED85532A0}" type="presParOf" srcId="{8F3B044F-41D1-474E-85FD-1CE6571E4C5B}" destId="{EA67E38B-3C6B-4162-92E8-C7469AB3F0AD}" srcOrd="0" destOrd="0" presId="urn:microsoft.com/office/officeart/2005/8/layout/orgChart1"/>
    <dgm:cxn modelId="{FEDE5565-916C-42FE-94B3-9515AC69C128}" type="presParOf" srcId="{8F3B044F-41D1-474E-85FD-1CE6571E4C5B}" destId="{AE83150B-0600-4FCA-BBA9-A752039C70C9}" srcOrd="1" destOrd="0" presId="urn:microsoft.com/office/officeart/2005/8/layout/orgChart1"/>
    <dgm:cxn modelId="{6C7D4F9F-2A82-484C-8A37-D890AE1B8E93}" type="presParOf" srcId="{47353378-63A8-4526-869B-C6C2025724DE}" destId="{25608307-5318-46C2-9F1C-72BD16810654}" srcOrd="1" destOrd="0" presId="urn:microsoft.com/office/officeart/2005/8/layout/orgChart1"/>
    <dgm:cxn modelId="{FFFC669C-D2B4-49B9-9342-9FB50261DD38}" type="presParOf" srcId="{47353378-63A8-4526-869B-C6C2025724DE}" destId="{66765DB9-569E-45AE-A056-B653183CEACB}" srcOrd="2" destOrd="0" presId="urn:microsoft.com/office/officeart/2005/8/layout/orgChart1"/>
    <dgm:cxn modelId="{78B6C545-0B3C-42A7-9A1B-B9037C83BEBA}" type="presParOf" srcId="{BF0B425F-20F2-4E73-B1AD-4765D430D0E5}" destId="{CA3EA9D8-68C9-436D-BC03-061928594E17}" srcOrd="2" destOrd="0" presId="urn:microsoft.com/office/officeart/2005/8/layout/orgChart1"/>
    <dgm:cxn modelId="{5E97148B-9FF7-405A-8181-53605DACA668}" type="presParOf" srcId="{A3E8903B-5C92-41AB-8DF7-95FF2BC8E2FD}" destId="{C7E99658-7796-4722-8C25-3F06D78F8939}" srcOrd="4" destOrd="0" presId="urn:microsoft.com/office/officeart/2005/8/layout/orgChart1"/>
    <dgm:cxn modelId="{AD4492BE-C4C9-4143-8A6A-73B8C6DD8B4E}" type="presParOf" srcId="{A3E8903B-5C92-41AB-8DF7-95FF2BC8E2FD}" destId="{1519E523-DC4C-43F8-91F5-19670450BC75}" srcOrd="5" destOrd="0" presId="urn:microsoft.com/office/officeart/2005/8/layout/orgChart1"/>
    <dgm:cxn modelId="{DF2B0E90-51B0-4A12-B991-59652F556D47}" type="presParOf" srcId="{1519E523-DC4C-43F8-91F5-19670450BC75}" destId="{84C0CD3C-D65D-4EDC-9681-8A19E1060346}" srcOrd="0" destOrd="0" presId="urn:microsoft.com/office/officeart/2005/8/layout/orgChart1"/>
    <dgm:cxn modelId="{6075296A-FA9C-4E06-849E-A0D384D72951}" type="presParOf" srcId="{84C0CD3C-D65D-4EDC-9681-8A19E1060346}" destId="{AD99D50A-EF3B-479C-AC55-2702DB9516AC}" srcOrd="0" destOrd="0" presId="urn:microsoft.com/office/officeart/2005/8/layout/orgChart1"/>
    <dgm:cxn modelId="{83AB3B5F-D5B0-415A-B949-8C829EEB4312}" type="presParOf" srcId="{84C0CD3C-D65D-4EDC-9681-8A19E1060346}" destId="{A71E9DBB-1D7C-4473-BDCF-4ACE45F985E6}" srcOrd="1" destOrd="0" presId="urn:microsoft.com/office/officeart/2005/8/layout/orgChart1"/>
    <dgm:cxn modelId="{76263B7D-195D-4904-A8B7-DACDCB1E8799}" type="presParOf" srcId="{1519E523-DC4C-43F8-91F5-19670450BC75}" destId="{4A995B51-8ECC-43DC-AA8E-7451B9FDB4EF}" srcOrd="1" destOrd="0" presId="urn:microsoft.com/office/officeart/2005/8/layout/orgChart1"/>
    <dgm:cxn modelId="{B362A3DF-97D1-4920-BAC2-C76C10908EC5}" type="presParOf" srcId="{1519E523-DC4C-43F8-91F5-19670450BC75}" destId="{D36E45C6-7D43-4B55-9FB7-413EF9E4ECF9}" srcOrd="2" destOrd="0" presId="urn:microsoft.com/office/officeart/2005/8/layout/orgChart1"/>
    <dgm:cxn modelId="{AD13F85A-A56E-4F6A-912C-280228DEFE4B}" type="presParOf" srcId="{6EB8218D-933E-4E94-8B95-F1DADAA26EA2}" destId="{7ACBBA89-AD1C-47A7-A860-83FEA3D8D885}" srcOrd="2" destOrd="0" presId="urn:microsoft.com/office/officeart/2005/8/layout/orgChart1"/>
    <dgm:cxn modelId="{051657D8-2FDA-4054-A4E6-B83657C5CEA6}" type="presParOf" srcId="{91DB022E-6FED-4440-8AC8-900B64B55752}" destId="{A799E7C0-CF58-4551-9BFD-F19D2BFFA6FB}" srcOrd="2" destOrd="0" presId="urn:microsoft.com/office/officeart/2005/8/layout/orgChart1"/>
    <dgm:cxn modelId="{F012E0A9-3C07-4A16-8859-4A923B8F6C38}" type="presParOf" srcId="{91DB022E-6FED-4440-8AC8-900B64B55752}" destId="{87C5357E-F188-445E-B777-F878781E0D20}" srcOrd="3" destOrd="0" presId="urn:microsoft.com/office/officeart/2005/8/layout/orgChart1"/>
    <dgm:cxn modelId="{CE084104-67D5-40CF-AAEB-3669C3F6ADB2}" type="presParOf" srcId="{87C5357E-F188-445E-B777-F878781E0D20}" destId="{6E3CA9A2-1901-4DA7-92AF-9FABF15A7DE1}" srcOrd="0" destOrd="0" presId="urn:microsoft.com/office/officeart/2005/8/layout/orgChart1"/>
    <dgm:cxn modelId="{6FDE5A65-2758-4B78-8C57-37429ABCC79B}" type="presParOf" srcId="{6E3CA9A2-1901-4DA7-92AF-9FABF15A7DE1}" destId="{61F47057-951D-43E3-BF9A-3BFFA7FF1D9B}" srcOrd="0" destOrd="0" presId="urn:microsoft.com/office/officeart/2005/8/layout/orgChart1"/>
    <dgm:cxn modelId="{55360192-6459-4A6C-9CD4-639A1601AD5D}" type="presParOf" srcId="{6E3CA9A2-1901-4DA7-92AF-9FABF15A7DE1}" destId="{3F40B229-969F-43B4-9BC9-8F5DDF51A964}" srcOrd="1" destOrd="0" presId="urn:microsoft.com/office/officeart/2005/8/layout/orgChart1"/>
    <dgm:cxn modelId="{7CF8EFD5-0CF6-4003-90EA-9F756CB56CC6}" type="presParOf" srcId="{87C5357E-F188-445E-B777-F878781E0D20}" destId="{42FABFB5-8BF3-4ED7-85C8-4BD8B3007F20}" srcOrd="1" destOrd="0" presId="urn:microsoft.com/office/officeart/2005/8/layout/orgChart1"/>
    <dgm:cxn modelId="{02B7E41A-4F70-4DA3-A1E3-5E6774A5E9A1}" type="presParOf" srcId="{87C5357E-F188-445E-B777-F878781E0D20}" destId="{88DA806A-392F-405A-90E6-B0D8D7B68543}" srcOrd="2" destOrd="0" presId="urn:microsoft.com/office/officeart/2005/8/layout/orgChart1"/>
    <dgm:cxn modelId="{1978C865-6758-4331-B075-0178D7C53D0B}" type="presParOf" srcId="{91DB022E-6FED-4440-8AC8-900B64B55752}" destId="{4C757F3C-EA45-4E2F-900C-CDFB9B7090F6}" srcOrd="4" destOrd="0" presId="urn:microsoft.com/office/officeart/2005/8/layout/orgChart1"/>
    <dgm:cxn modelId="{388118B9-3D60-4D15-9771-EE579992D397}" type="presParOf" srcId="{91DB022E-6FED-4440-8AC8-900B64B55752}" destId="{CCE7CC1A-CF29-4E99-8F77-D6F5DE4DEDA1}" srcOrd="5" destOrd="0" presId="urn:microsoft.com/office/officeart/2005/8/layout/orgChart1"/>
    <dgm:cxn modelId="{78E7C234-B891-43CC-B518-7DAB6326F604}" type="presParOf" srcId="{CCE7CC1A-CF29-4E99-8F77-D6F5DE4DEDA1}" destId="{F54B395D-7AF9-4659-9044-720E262B91FB}" srcOrd="0" destOrd="0" presId="urn:microsoft.com/office/officeart/2005/8/layout/orgChart1"/>
    <dgm:cxn modelId="{00FFDCFE-4253-47AA-AB33-33D8031498C7}" type="presParOf" srcId="{F54B395D-7AF9-4659-9044-720E262B91FB}" destId="{DD033527-1680-4859-ACFF-247F66BF5DC1}" srcOrd="0" destOrd="0" presId="urn:microsoft.com/office/officeart/2005/8/layout/orgChart1"/>
    <dgm:cxn modelId="{E86472FF-4A47-4B92-BF4D-C8A1157A8966}" type="presParOf" srcId="{F54B395D-7AF9-4659-9044-720E262B91FB}" destId="{EE1B685D-9B99-46F2-8ACE-B8651CBF36A0}" srcOrd="1" destOrd="0" presId="urn:microsoft.com/office/officeart/2005/8/layout/orgChart1"/>
    <dgm:cxn modelId="{FD5D3819-9039-405A-ACEA-ECA720D6B595}" type="presParOf" srcId="{CCE7CC1A-CF29-4E99-8F77-D6F5DE4DEDA1}" destId="{53B7B9B0-3F07-4C7F-A016-9A7EB3763B46}" srcOrd="1" destOrd="0" presId="urn:microsoft.com/office/officeart/2005/8/layout/orgChart1"/>
    <dgm:cxn modelId="{125C4A25-9839-4F3F-B622-2A789C7160C9}" type="presParOf" srcId="{CCE7CC1A-CF29-4E99-8F77-D6F5DE4DEDA1}" destId="{0D865A1C-5A2A-4115-A183-B58F330FCB88}" srcOrd="2" destOrd="0" presId="urn:microsoft.com/office/officeart/2005/8/layout/orgChart1"/>
    <dgm:cxn modelId="{ABA78B68-8C92-4196-9136-1C8301ECFC72}" type="presParOf" srcId="{BE439A75-B504-4FBD-BE3C-469F18C955A1}" destId="{DCF21E49-3A9D-4E9C-B734-10BBDA9AB6A4}" srcOrd="2" destOrd="0" presId="urn:microsoft.com/office/officeart/2005/8/layout/orgChart1"/>
    <dgm:cxn modelId="{EACC28C1-0711-40A5-8EEF-8FFB811C3530}" type="presParOf" srcId="{9A5C10D7-1D8A-4988-BF02-FF9B4E4094F5}" destId="{87FEC3FB-8A2F-46E7-8C4B-617A3DC998A9}" srcOrd="2" destOrd="0" presId="urn:microsoft.com/office/officeart/2005/8/layout/orgChart1"/>
    <dgm:cxn modelId="{E64ED762-C437-41E0-8BA9-08D09CCF96EC}" type="presParOf" srcId="{D1DF821C-3DBB-434F-9F9B-F094FAAF47E8}" destId="{99FE09CA-3DBD-4BA2-B419-29E86D544D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57F3C-EA45-4E2F-900C-CDFB9B7090F6}">
      <dsp:nvSpPr>
        <dsp:cNvPr id="0" name=""/>
        <dsp:cNvSpPr/>
      </dsp:nvSpPr>
      <dsp:spPr>
        <a:xfrm>
          <a:off x="9898813" y="1992432"/>
          <a:ext cx="931977" cy="16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74"/>
              </a:lnTo>
              <a:lnTo>
                <a:pt x="931977" y="80874"/>
              </a:lnTo>
              <a:lnTo>
                <a:pt x="931977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9E7C0-CF58-4551-9BFD-F19D2BFFA6FB}">
      <dsp:nvSpPr>
        <dsp:cNvPr id="0" name=""/>
        <dsp:cNvSpPr/>
      </dsp:nvSpPr>
      <dsp:spPr>
        <a:xfrm>
          <a:off x="9853093" y="1992432"/>
          <a:ext cx="91440" cy="161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99658-7796-4722-8C25-3F06D78F8939}">
      <dsp:nvSpPr>
        <dsp:cNvPr id="0" name=""/>
        <dsp:cNvSpPr/>
      </dsp:nvSpPr>
      <dsp:spPr>
        <a:xfrm>
          <a:off x="8966836" y="2539294"/>
          <a:ext cx="931977" cy="16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74"/>
              </a:lnTo>
              <a:lnTo>
                <a:pt x="931977" y="80874"/>
              </a:lnTo>
              <a:lnTo>
                <a:pt x="931977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747B-27CB-469F-81AC-62695F6E7109}">
      <dsp:nvSpPr>
        <dsp:cNvPr id="0" name=""/>
        <dsp:cNvSpPr/>
      </dsp:nvSpPr>
      <dsp:spPr>
        <a:xfrm>
          <a:off x="8658744" y="3086157"/>
          <a:ext cx="115534" cy="144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030"/>
              </a:lnTo>
              <a:lnTo>
                <a:pt x="115534" y="1448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A64E4-6160-42BE-A817-0C7FA5028C86}">
      <dsp:nvSpPr>
        <dsp:cNvPr id="0" name=""/>
        <dsp:cNvSpPr/>
      </dsp:nvSpPr>
      <dsp:spPr>
        <a:xfrm>
          <a:off x="8658744" y="3086157"/>
          <a:ext cx="115534" cy="901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68"/>
              </a:lnTo>
              <a:lnTo>
                <a:pt x="115534" y="9011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9C1CF-1EA1-4A8B-9279-20301D1D4F22}">
      <dsp:nvSpPr>
        <dsp:cNvPr id="0" name=""/>
        <dsp:cNvSpPr/>
      </dsp:nvSpPr>
      <dsp:spPr>
        <a:xfrm>
          <a:off x="8658744" y="3086157"/>
          <a:ext cx="115534" cy="35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05"/>
              </a:lnTo>
              <a:lnTo>
                <a:pt x="115534" y="3543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B8454-4076-4E9D-9478-98E65432247E}">
      <dsp:nvSpPr>
        <dsp:cNvPr id="0" name=""/>
        <dsp:cNvSpPr/>
      </dsp:nvSpPr>
      <dsp:spPr>
        <a:xfrm>
          <a:off x="8921116" y="2539294"/>
          <a:ext cx="91440" cy="161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A3944-D524-4067-8FF9-66A5B6E8EBD1}">
      <dsp:nvSpPr>
        <dsp:cNvPr id="0" name=""/>
        <dsp:cNvSpPr/>
      </dsp:nvSpPr>
      <dsp:spPr>
        <a:xfrm>
          <a:off x="8034859" y="2539294"/>
          <a:ext cx="931977" cy="161748"/>
        </a:xfrm>
        <a:custGeom>
          <a:avLst/>
          <a:gdLst/>
          <a:ahLst/>
          <a:cxnLst/>
          <a:rect l="0" t="0" r="0" b="0"/>
          <a:pathLst>
            <a:path>
              <a:moveTo>
                <a:pt x="931977" y="0"/>
              </a:moveTo>
              <a:lnTo>
                <a:pt x="931977" y="80874"/>
              </a:lnTo>
              <a:lnTo>
                <a:pt x="0" y="80874"/>
              </a:lnTo>
              <a:lnTo>
                <a:pt x="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7B7EF-BA34-45F5-B722-9B48950E03C7}">
      <dsp:nvSpPr>
        <dsp:cNvPr id="0" name=""/>
        <dsp:cNvSpPr/>
      </dsp:nvSpPr>
      <dsp:spPr>
        <a:xfrm>
          <a:off x="8966836" y="1992432"/>
          <a:ext cx="931977" cy="161748"/>
        </a:xfrm>
        <a:custGeom>
          <a:avLst/>
          <a:gdLst/>
          <a:ahLst/>
          <a:cxnLst/>
          <a:rect l="0" t="0" r="0" b="0"/>
          <a:pathLst>
            <a:path>
              <a:moveTo>
                <a:pt x="931977" y="0"/>
              </a:moveTo>
              <a:lnTo>
                <a:pt x="931977" y="80874"/>
              </a:lnTo>
              <a:lnTo>
                <a:pt x="0" y="80874"/>
              </a:lnTo>
              <a:lnTo>
                <a:pt x="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61B68-E2A3-4206-A4FF-4317655A6249}">
      <dsp:nvSpPr>
        <dsp:cNvPr id="0" name=""/>
        <dsp:cNvSpPr/>
      </dsp:nvSpPr>
      <dsp:spPr>
        <a:xfrm>
          <a:off x="7938580" y="1445569"/>
          <a:ext cx="1960233" cy="16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74"/>
              </a:lnTo>
              <a:lnTo>
                <a:pt x="1960233" y="80874"/>
              </a:lnTo>
              <a:lnTo>
                <a:pt x="1960233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B4FFB-03D3-477F-96C8-F6DA04B7EAE0}">
      <dsp:nvSpPr>
        <dsp:cNvPr id="0" name=""/>
        <dsp:cNvSpPr/>
      </dsp:nvSpPr>
      <dsp:spPr>
        <a:xfrm>
          <a:off x="6602233" y="1992432"/>
          <a:ext cx="115534" cy="144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030"/>
              </a:lnTo>
              <a:lnTo>
                <a:pt x="115534" y="1448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129A6-8DCA-4CF4-8F4D-E95A07E5656E}">
      <dsp:nvSpPr>
        <dsp:cNvPr id="0" name=""/>
        <dsp:cNvSpPr/>
      </dsp:nvSpPr>
      <dsp:spPr>
        <a:xfrm>
          <a:off x="6602233" y="1992432"/>
          <a:ext cx="115534" cy="901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68"/>
              </a:lnTo>
              <a:lnTo>
                <a:pt x="115534" y="9011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1ED0E-E8A9-41CF-9695-E4AD842F79B1}">
      <dsp:nvSpPr>
        <dsp:cNvPr id="0" name=""/>
        <dsp:cNvSpPr/>
      </dsp:nvSpPr>
      <dsp:spPr>
        <a:xfrm>
          <a:off x="6602233" y="1992432"/>
          <a:ext cx="156479" cy="34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656"/>
              </a:lnTo>
              <a:lnTo>
                <a:pt x="156479" y="3406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1ED2A-8E06-4FFD-BA95-8CA010594080}">
      <dsp:nvSpPr>
        <dsp:cNvPr id="0" name=""/>
        <dsp:cNvSpPr/>
      </dsp:nvSpPr>
      <dsp:spPr>
        <a:xfrm>
          <a:off x="6910324" y="1445569"/>
          <a:ext cx="1028255" cy="161748"/>
        </a:xfrm>
        <a:custGeom>
          <a:avLst/>
          <a:gdLst/>
          <a:ahLst/>
          <a:cxnLst/>
          <a:rect l="0" t="0" r="0" b="0"/>
          <a:pathLst>
            <a:path>
              <a:moveTo>
                <a:pt x="1028255" y="0"/>
              </a:moveTo>
              <a:lnTo>
                <a:pt x="1028255" y="80874"/>
              </a:lnTo>
              <a:lnTo>
                <a:pt x="0" y="80874"/>
              </a:lnTo>
              <a:lnTo>
                <a:pt x="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A00F1-CF0E-4527-ACCF-BF6AD6517B69}">
      <dsp:nvSpPr>
        <dsp:cNvPr id="0" name=""/>
        <dsp:cNvSpPr/>
      </dsp:nvSpPr>
      <dsp:spPr>
        <a:xfrm>
          <a:off x="5978347" y="1445569"/>
          <a:ext cx="1960233" cy="161748"/>
        </a:xfrm>
        <a:custGeom>
          <a:avLst/>
          <a:gdLst/>
          <a:ahLst/>
          <a:cxnLst/>
          <a:rect l="0" t="0" r="0" b="0"/>
          <a:pathLst>
            <a:path>
              <a:moveTo>
                <a:pt x="1960233" y="0"/>
              </a:moveTo>
              <a:lnTo>
                <a:pt x="1960233" y="80874"/>
              </a:lnTo>
              <a:lnTo>
                <a:pt x="0" y="80874"/>
              </a:lnTo>
              <a:lnTo>
                <a:pt x="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058E0-6064-4E18-A417-9F9E1B11596E}">
      <dsp:nvSpPr>
        <dsp:cNvPr id="0" name=""/>
        <dsp:cNvSpPr/>
      </dsp:nvSpPr>
      <dsp:spPr>
        <a:xfrm>
          <a:off x="4628520" y="898706"/>
          <a:ext cx="3310059" cy="16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74"/>
              </a:lnTo>
              <a:lnTo>
                <a:pt x="3310059" y="80874"/>
              </a:lnTo>
              <a:lnTo>
                <a:pt x="3310059" y="1617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46CF-C89D-4BC1-B4CB-D7179571DB4C}">
      <dsp:nvSpPr>
        <dsp:cNvPr id="0" name=""/>
        <dsp:cNvSpPr/>
      </dsp:nvSpPr>
      <dsp:spPr>
        <a:xfrm>
          <a:off x="4738278" y="1992432"/>
          <a:ext cx="115534" cy="1994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93"/>
              </a:lnTo>
              <a:lnTo>
                <a:pt x="115534" y="19948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4DD1F-B60D-4C7F-B659-863FD0043AC1}">
      <dsp:nvSpPr>
        <dsp:cNvPr id="0" name=""/>
        <dsp:cNvSpPr/>
      </dsp:nvSpPr>
      <dsp:spPr>
        <a:xfrm>
          <a:off x="4738278" y="1992432"/>
          <a:ext cx="115534" cy="144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030"/>
              </a:lnTo>
              <a:lnTo>
                <a:pt x="115534" y="1448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A9C29-5B9C-4C19-A85F-A29D175CA15D}">
      <dsp:nvSpPr>
        <dsp:cNvPr id="0" name=""/>
        <dsp:cNvSpPr/>
      </dsp:nvSpPr>
      <dsp:spPr>
        <a:xfrm>
          <a:off x="4738278" y="1992432"/>
          <a:ext cx="115534" cy="901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68"/>
              </a:lnTo>
              <a:lnTo>
                <a:pt x="115534" y="9011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490C5-9A3B-4A20-A2FC-81D5E0714985}">
      <dsp:nvSpPr>
        <dsp:cNvPr id="0" name=""/>
        <dsp:cNvSpPr/>
      </dsp:nvSpPr>
      <dsp:spPr>
        <a:xfrm>
          <a:off x="4738278" y="1992432"/>
          <a:ext cx="115534" cy="35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05"/>
              </a:lnTo>
              <a:lnTo>
                <a:pt x="115534" y="3543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0F69B-DD93-4E93-A373-3BC981C85C1E}">
      <dsp:nvSpPr>
        <dsp:cNvPr id="0" name=""/>
        <dsp:cNvSpPr/>
      </dsp:nvSpPr>
      <dsp:spPr>
        <a:xfrm>
          <a:off x="4114392" y="1445569"/>
          <a:ext cx="931977" cy="16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74"/>
              </a:lnTo>
              <a:lnTo>
                <a:pt x="931977" y="80874"/>
              </a:lnTo>
              <a:lnTo>
                <a:pt x="931977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5919F-2F1E-4682-89E1-B4BB846C79A1}">
      <dsp:nvSpPr>
        <dsp:cNvPr id="0" name=""/>
        <dsp:cNvSpPr/>
      </dsp:nvSpPr>
      <dsp:spPr>
        <a:xfrm>
          <a:off x="4068672" y="1445569"/>
          <a:ext cx="91440" cy="161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DA001-9CA7-4214-9712-FC9AD7F19CB7}">
      <dsp:nvSpPr>
        <dsp:cNvPr id="0" name=""/>
        <dsp:cNvSpPr/>
      </dsp:nvSpPr>
      <dsp:spPr>
        <a:xfrm>
          <a:off x="3182415" y="1445569"/>
          <a:ext cx="931977" cy="161748"/>
        </a:xfrm>
        <a:custGeom>
          <a:avLst/>
          <a:gdLst/>
          <a:ahLst/>
          <a:cxnLst/>
          <a:rect l="0" t="0" r="0" b="0"/>
          <a:pathLst>
            <a:path>
              <a:moveTo>
                <a:pt x="931977" y="0"/>
              </a:moveTo>
              <a:lnTo>
                <a:pt x="931977" y="80874"/>
              </a:lnTo>
              <a:lnTo>
                <a:pt x="0" y="80874"/>
              </a:lnTo>
              <a:lnTo>
                <a:pt x="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21BD2-511E-4F83-A656-25C678042D54}">
      <dsp:nvSpPr>
        <dsp:cNvPr id="0" name=""/>
        <dsp:cNvSpPr/>
      </dsp:nvSpPr>
      <dsp:spPr>
        <a:xfrm>
          <a:off x="4114392" y="898706"/>
          <a:ext cx="514127" cy="161748"/>
        </a:xfrm>
        <a:custGeom>
          <a:avLst/>
          <a:gdLst/>
          <a:ahLst/>
          <a:cxnLst/>
          <a:rect l="0" t="0" r="0" b="0"/>
          <a:pathLst>
            <a:path>
              <a:moveTo>
                <a:pt x="514127" y="0"/>
              </a:moveTo>
              <a:lnTo>
                <a:pt x="514127" y="80874"/>
              </a:lnTo>
              <a:lnTo>
                <a:pt x="0" y="80874"/>
              </a:lnTo>
              <a:lnTo>
                <a:pt x="0" y="1617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3A3BD-123F-4209-82C3-577728387958}">
      <dsp:nvSpPr>
        <dsp:cNvPr id="0" name=""/>
        <dsp:cNvSpPr/>
      </dsp:nvSpPr>
      <dsp:spPr>
        <a:xfrm>
          <a:off x="1318461" y="1445569"/>
          <a:ext cx="931977" cy="161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74"/>
              </a:lnTo>
              <a:lnTo>
                <a:pt x="931977" y="80874"/>
              </a:lnTo>
              <a:lnTo>
                <a:pt x="931977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9473D-636D-457F-955E-5436309E68D4}">
      <dsp:nvSpPr>
        <dsp:cNvPr id="0" name=""/>
        <dsp:cNvSpPr/>
      </dsp:nvSpPr>
      <dsp:spPr>
        <a:xfrm>
          <a:off x="1010369" y="1992432"/>
          <a:ext cx="115534" cy="901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68"/>
              </a:lnTo>
              <a:lnTo>
                <a:pt x="115534" y="9011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6F919-95E9-4002-8EC4-4D62DBC52D50}">
      <dsp:nvSpPr>
        <dsp:cNvPr id="0" name=""/>
        <dsp:cNvSpPr/>
      </dsp:nvSpPr>
      <dsp:spPr>
        <a:xfrm>
          <a:off x="1010369" y="1992432"/>
          <a:ext cx="115534" cy="35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05"/>
              </a:lnTo>
              <a:lnTo>
                <a:pt x="115534" y="3543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83C44-9E2C-499C-BDB9-764A00C2AA88}">
      <dsp:nvSpPr>
        <dsp:cNvPr id="0" name=""/>
        <dsp:cNvSpPr/>
      </dsp:nvSpPr>
      <dsp:spPr>
        <a:xfrm>
          <a:off x="1272741" y="1445569"/>
          <a:ext cx="91440" cy="161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F408C-8621-4BE2-9979-499F137EB10E}">
      <dsp:nvSpPr>
        <dsp:cNvPr id="0" name=""/>
        <dsp:cNvSpPr/>
      </dsp:nvSpPr>
      <dsp:spPr>
        <a:xfrm>
          <a:off x="78392" y="1992432"/>
          <a:ext cx="115534" cy="1994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93"/>
              </a:lnTo>
              <a:lnTo>
                <a:pt x="115534" y="19948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6027E-8A3B-41CB-A43A-7FEED80BA3D6}">
      <dsp:nvSpPr>
        <dsp:cNvPr id="0" name=""/>
        <dsp:cNvSpPr/>
      </dsp:nvSpPr>
      <dsp:spPr>
        <a:xfrm>
          <a:off x="78392" y="1992432"/>
          <a:ext cx="115534" cy="144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030"/>
              </a:lnTo>
              <a:lnTo>
                <a:pt x="115534" y="1448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18D28-878E-4A97-8FC7-F49E194DBAFD}">
      <dsp:nvSpPr>
        <dsp:cNvPr id="0" name=""/>
        <dsp:cNvSpPr/>
      </dsp:nvSpPr>
      <dsp:spPr>
        <a:xfrm>
          <a:off x="78392" y="1992432"/>
          <a:ext cx="115534" cy="901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68"/>
              </a:lnTo>
              <a:lnTo>
                <a:pt x="115534" y="9011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F6B31-D7D6-49FA-A220-1CBD766474E3}">
      <dsp:nvSpPr>
        <dsp:cNvPr id="0" name=""/>
        <dsp:cNvSpPr/>
      </dsp:nvSpPr>
      <dsp:spPr>
        <a:xfrm>
          <a:off x="78392" y="1992432"/>
          <a:ext cx="115534" cy="35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05"/>
              </a:lnTo>
              <a:lnTo>
                <a:pt x="115534" y="3543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7C2C1-5CE6-4DBB-AB1A-FB2B82A7B6A4}">
      <dsp:nvSpPr>
        <dsp:cNvPr id="0" name=""/>
        <dsp:cNvSpPr/>
      </dsp:nvSpPr>
      <dsp:spPr>
        <a:xfrm>
          <a:off x="386483" y="1445569"/>
          <a:ext cx="931977" cy="161748"/>
        </a:xfrm>
        <a:custGeom>
          <a:avLst/>
          <a:gdLst/>
          <a:ahLst/>
          <a:cxnLst/>
          <a:rect l="0" t="0" r="0" b="0"/>
          <a:pathLst>
            <a:path>
              <a:moveTo>
                <a:pt x="931977" y="0"/>
              </a:moveTo>
              <a:lnTo>
                <a:pt x="931977" y="80874"/>
              </a:lnTo>
              <a:lnTo>
                <a:pt x="0" y="80874"/>
              </a:lnTo>
              <a:lnTo>
                <a:pt x="0" y="1617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3F299-8409-4C83-8F50-F66318ED632E}">
      <dsp:nvSpPr>
        <dsp:cNvPr id="0" name=""/>
        <dsp:cNvSpPr/>
      </dsp:nvSpPr>
      <dsp:spPr>
        <a:xfrm>
          <a:off x="1318461" y="898706"/>
          <a:ext cx="3310059" cy="161748"/>
        </a:xfrm>
        <a:custGeom>
          <a:avLst/>
          <a:gdLst/>
          <a:ahLst/>
          <a:cxnLst/>
          <a:rect l="0" t="0" r="0" b="0"/>
          <a:pathLst>
            <a:path>
              <a:moveTo>
                <a:pt x="3310059" y="0"/>
              </a:moveTo>
              <a:lnTo>
                <a:pt x="3310059" y="80874"/>
              </a:lnTo>
              <a:lnTo>
                <a:pt x="0" y="80874"/>
              </a:lnTo>
              <a:lnTo>
                <a:pt x="0" y="1617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FA38E-8187-451B-A2E5-0620D04B134F}">
      <dsp:nvSpPr>
        <dsp:cNvPr id="0" name=""/>
        <dsp:cNvSpPr/>
      </dsp:nvSpPr>
      <dsp:spPr>
        <a:xfrm>
          <a:off x="4243406" y="513592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Tool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243406" y="513592"/>
        <a:ext cx="770229" cy="385114"/>
      </dsp:txXfrm>
    </dsp:sp>
    <dsp:sp modelId="{1EDD7B68-1517-4F54-935C-D9D4A982AA38}">
      <dsp:nvSpPr>
        <dsp:cNvPr id="0" name=""/>
        <dsp:cNvSpPr/>
      </dsp:nvSpPr>
      <dsp:spPr>
        <a:xfrm>
          <a:off x="933346" y="1060454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Reader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33346" y="1060454"/>
        <a:ext cx="770229" cy="385114"/>
      </dsp:txXfrm>
    </dsp:sp>
    <dsp:sp modelId="{9B4F4FB8-F5B9-46D6-8933-12215E838216}">
      <dsp:nvSpPr>
        <dsp:cNvPr id="0" name=""/>
        <dsp:cNvSpPr/>
      </dsp:nvSpPr>
      <dsp:spPr>
        <a:xfrm>
          <a:off x="1369" y="1607317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Default 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369" y="1607317"/>
        <a:ext cx="770229" cy="385114"/>
      </dsp:txXfrm>
    </dsp:sp>
    <dsp:sp modelId="{BD35F962-EDA4-4B24-9BFF-1E48351F0F4D}">
      <dsp:nvSpPr>
        <dsp:cNvPr id="0" name=""/>
        <dsp:cNvSpPr/>
      </dsp:nvSpPr>
      <dsp:spPr>
        <a:xfrm>
          <a:off x="193926" y="2154180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Type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3926" y="2154180"/>
        <a:ext cx="770229" cy="385114"/>
      </dsp:txXfrm>
    </dsp:sp>
    <dsp:sp modelId="{5EE1B7D1-FCAF-4FBF-A1E9-A093A90C5CAD}">
      <dsp:nvSpPr>
        <dsp:cNvPr id="0" name=""/>
        <dsp:cNvSpPr/>
      </dsp:nvSpPr>
      <dsp:spPr>
        <a:xfrm>
          <a:off x="193926" y="2701043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Self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3926" y="2701043"/>
        <a:ext cx="770229" cy="385114"/>
      </dsp:txXfrm>
    </dsp:sp>
    <dsp:sp modelId="{2D7BB886-180B-4E79-B46F-164B5A5D99A4}">
      <dsp:nvSpPr>
        <dsp:cNvPr id="0" name=""/>
        <dsp:cNvSpPr/>
      </dsp:nvSpPr>
      <dsp:spPr>
        <a:xfrm>
          <a:off x="193926" y="3247905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Time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3926" y="3247905"/>
        <a:ext cx="770229" cy="385114"/>
      </dsp:txXfrm>
    </dsp:sp>
    <dsp:sp modelId="{9F9E01C5-C544-4453-BFDF-0C2D9E7CB566}">
      <dsp:nvSpPr>
        <dsp:cNvPr id="0" name=""/>
        <dsp:cNvSpPr/>
      </dsp:nvSpPr>
      <dsp:spPr>
        <a:xfrm>
          <a:off x="193926" y="3794768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Writer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3926" y="3794768"/>
        <a:ext cx="770229" cy="385114"/>
      </dsp:txXfrm>
    </dsp:sp>
    <dsp:sp modelId="{4F6BA278-D6E7-41D0-AC69-2112F474C0CA}">
      <dsp:nvSpPr>
        <dsp:cNvPr id="0" name=""/>
        <dsp:cNvSpPr/>
      </dsp:nvSpPr>
      <dsp:spPr>
        <a:xfrm>
          <a:off x="933346" y="1607317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Reader based 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33346" y="1607317"/>
        <a:ext cx="770229" cy="385114"/>
      </dsp:txXfrm>
    </dsp:sp>
    <dsp:sp modelId="{F0149D51-8C61-4630-AE12-B152B57D7EB8}">
      <dsp:nvSpPr>
        <dsp:cNvPr id="0" name=""/>
        <dsp:cNvSpPr/>
      </dsp:nvSpPr>
      <dsp:spPr>
        <a:xfrm>
          <a:off x="1125903" y="2154180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Sign Up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125903" y="2154180"/>
        <a:ext cx="770229" cy="385114"/>
      </dsp:txXfrm>
    </dsp:sp>
    <dsp:sp modelId="{E67572AF-CBD7-4E66-914C-1685A50618AD}">
      <dsp:nvSpPr>
        <dsp:cNvPr id="0" name=""/>
        <dsp:cNvSpPr/>
      </dsp:nvSpPr>
      <dsp:spPr>
        <a:xfrm>
          <a:off x="1125903" y="2701043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Login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125903" y="2701043"/>
        <a:ext cx="770229" cy="385114"/>
      </dsp:txXfrm>
    </dsp:sp>
    <dsp:sp modelId="{481E33BF-D085-4A3B-A1E2-ECB11E4CF0C0}">
      <dsp:nvSpPr>
        <dsp:cNvPr id="0" name=""/>
        <dsp:cNvSpPr/>
      </dsp:nvSpPr>
      <dsp:spPr>
        <a:xfrm>
          <a:off x="1865323" y="1607317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Library Book Based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865323" y="1607317"/>
        <a:ext cx="770229" cy="385114"/>
      </dsp:txXfrm>
    </dsp:sp>
    <dsp:sp modelId="{CC368C1C-F91B-43C3-ACDC-D92532D9E5B4}">
      <dsp:nvSpPr>
        <dsp:cNvPr id="0" name=""/>
        <dsp:cNvSpPr/>
      </dsp:nvSpPr>
      <dsp:spPr>
        <a:xfrm>
          <a:off x="3729278" y="1060454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Librarian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3729278" y="1060454"/>
        <a:ext cx="770229" cy="385114"/>
      </dsp:txXfrm>
    </dsp:sp>
    <dsp:sp modelId="{138E3041-6B00-47D6-8B2C-C37EE475943B}">
      <dsp:nvSpPr>
        <dsp:cNvPr id="0" name=""/>
        <dsp:cNvSpPr/>
      </dsp:nvSpPr>
      <dsp:spPr>
        <a:xfrm>
          <a:off x="2797301" y="1607317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Book adding Recommendation 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2797301" y="1607317"/>
        <a:ext cx="770229" cy="385114"/>
      </dsp:txXfrm>
    </dsp:sp>
    <dsp:sp modelId="{336784AF-07FA-434A-87EF-36BDDA1C2BF0}">
      <dsp:nvSpPr>
        <dsp:cNvPr id="0" name=""/>
        <dsp:cNvSpPr/>
      </dsp:nvSpPr>
      <dsp:spPr>
        <a:xfrm>
          <a:off x="3729278" y="1607317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Book removing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3729278" y="1607317"/>
        <a:ext cx="770229" cy="385114"/>
      </dsp:txXfrm>
    </dsp:sp>
    <dsp:sp modelId="{5A890708-D743-4388-806B-A69BE6392F29}">
      <dsp:nvSpPr>
        <dsp:cNvPr id="0" name=""/>
        <dsp:cNvSpPr/>
      </dsp:nvSpPr>
      <dsp:spPr>
        <a:xfrm>
          <a:off x="4661255" y="1607317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Agency FB" panose="020B0503020202020204" pitchFamily="34" charset="0"/>
            </a:rPr>
            <a:t>Book Information</a:t>
          </a:r>
          <a:endParaRPr lang="en-US" sz="900" kern="1200">
            <a:latin typeface="Agency FB" panose="020B0503020202020204" pitchFamily="34" charset="0"/>
          </a:endParaRPr>
        </a:p>
      </dsp:txBody>
      <dsp:txXfrm>
        <a:off x="4661255" y="1607317"/>
        <a:ext cx="770229" cy="385114"/>
      </dsp:txXfrm>
    </dsp:sp>
    <dsp:sp modelId="{AFD2523A-8B2A-45F3-8103-6A02409FA90E}">
      <dsp:nvSpPr>
        <dsp:cNvPr id="0" name=""/>
        <dsp:cNvSpPr/>
      </dsp:nvSpPr>
      <dsp:spPr>
        <a:xfrm>
          <a:off x="4853812" y="2154180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Type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853812" y="2154180"/>
        <a:ext cx="770229" cy="385114"/>
      </dsp:txXfrm>
    </dsp:sp>
    <dsp:sp modelId="{DECE8E0D-C721-4A54-8F50-F2C2DAA16AF9}">
      <dsp:nvSpPr>
        <dsp:cNvPr id="0" name=""/>
        <dsp:cNvSpPr/>
      </dsp:nvSpPr>
      <dsp:spPr>
        <a:xfrm>
          <a:off x="4853812" y="2701043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Demand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853812" y="2701043"/>
        <a:ext cx="770229" cy="385114"/>
      </dsp:txXfrm>
    </dsp:sp>
    <dsp:sp modelId="{60C493BF-5E93-478E-A8D5-626D152B7B1C}">
      <dsp:nvSpPr>
        <dsp:cNvPr id="0" name=""/>
        <dsp:cNvSpPr/>
      </dsp:nvSpPr>
      <dsp:spPr>
        <a:xfrm>
          <a:off x="4853812" y="3247905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Timeline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853812" y="3247905"/>
        <a:ext cx="770229" cy="385114"/>
      </dsp:txXfrm>
    </dsp:sp>
    <dsp:sp modelId="{0B178C3C-1AC6-4DA3-9993-DACB6E76448A}">
      <dsp:nvSpPr>
        <dsp:cNvPr id="0" name=""/>
        <dsp:cNvSpPr/>
      </dsp:nvSpPr>
      <dsp:spPr>
        <a:xfrm>
          <a:off x="4853812" y="3794768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Number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853812" y="3794768"/>
        <a:ext cx="770229" cy="385114"/>
      </dsp:txXfrm>
    </dsp:sp>
    <dsp:sp modelId="{1F45F10A-71CC-42FE-B451-C5768F35150C}">
      <dsp:nvSpPr>
        <dsp:cNvPr id="0" name=""/>
        <dsp:cNvSpPr/>
      </dsp:nvSpPr>
      <dsp:spPr>
        <a:xfrm>
          <a:off x="7553466" y="1060454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System</a:t>
          </a:r>
        </a:p>
      </dsp:txBody>
      <dsp:txXfrm>
        <a:off x="7553466" y="1060454"/>
        <a:ext cx="770229" cy="385114"/>
      </dsp:txXfrm>
    </dsp:sp>
    <dsp:sp modelId="{BA5A1299-0A64-41D0-B03B-FBCE7364A85E}">
      <dsp:nvSpPr>
        <dsp:cNvPr id="0" name=""/>
        <dsp:cNvSpPr/>
      </dsp:nvSpPr>
      <dsp:spPr>
        <a:xfrm>
          <a:off x="5593232" y="1607317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Process Description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5593232" y="1607317"/>
        <a:ext cx="770229" cy="385114"/>
      </dsp:txXfrm>
    </dsp:sp>
    <dsp:sp modelId="{4BC857CE-5DCE-4D2A-858B-8C6A28D8A33C}">
      <dsp:nvSpPr>
        <dsp:cNvPr id="0" name=""/>
        <dsp:cNvSpPr/>
      </dsp:nvSpPr>
      <dsp:spPr>
        <a:xfrm>
          <a:off x="6525210" y="1607317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Process Implementation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525210" y="1607317"/>
        <a:ext cx="770229" cy="385114"/>
      </dsp:txXfrm>
    </dsp:sp>
    <dsp:sp modelId="{5028DC45-74F7-4F64-AF27-C1275B2E7988}">
      <dsp:nvSpPr>
        <dsp:cNvPr id="0" name=""/>
        <dsp:cNvSpPr/>
      </dsp:nvSpPr>
      <dsp:spPr>
        <a:xfrm>
          <a:off x="6758712" y="2140531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Multi-variable Regression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758712" y="2140531"/>
        <a:ext cx="770229" cy="385114"/>
      </dsp:txXfrm>
    </dsp:sp>
    <dsp:sp modelId="{C67577DB-5B87-4130-A9AC-BE8A9C160463}">
      <dsp:nvSpPr>
        <dsp:cNvPr id="0" name=""/>
        <dsp:cNvSpPr/>
      </dsp:nvSpPr>
      <dsp:spPr>
        <a:xfrm>
          <a:off x="6717767" y="2701043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Analytical Hierarchy Process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717767" y="2701043"/>
        <a:ext cx="770229" cy="385114"/>
      </dsp:txXfrm>
    </dsp:sp>
    <dsp:sp modelId="{AD61050F-5823-4304-88D7-F5A1360D32B5}">
      <dsp:nvSpPr>
        <dsp:cNvPr id="0" name=""/>
        <dsp:cNvSpPr/>
      </dsp:nvSpPr>
      <dsp:spPr>
        <a:xfrm>
          <a:off x="6717767" y="3247905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Page Rank Algorithm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717767" y="3247905"/>
        <a:ext cx="770229" cy="385114"/>
      </dsp:txXfrm>
    </dsp:sp>
    <dsp:sp modelId="{FC73C4B3-071B-402C-9139-5C2FAE9C26B1}">
      <dsp:nvSpPr>
        <dsp:cNvPr id="0" name=""/>
        <dsp:cNvSpPr/>
      </dsp:nvSpPr>
      <dsp:spPr>
        <a:xfrm>
          <a:off x="9513699" y="1607317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Process Analysis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513699" y="1607317"/>
        <a:ext cx="770229" cy="385114"/>
      </dsp:txXfrm>
    </dsp:sp>
    <dsp:sp modelId="{629EE3E6-8657-4661-BAAA-A9AB49935946}">
      <dsp:nvSpPr>
        <dsp:cNvPr id="0" name=""/>
        <dsp:cNvSpPr/>
      </dsp:nvSpPr>
      <dsp:spPr>
        <a:xfrm>
          <a:off x="8581722" y="2154180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Cross Validation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581722" y="2154180"/>
        <a:ext cx="770229" cy="385114"/>
      </dsp:txXfrm>
    </dsp:sp>
    <dsp:sp modelId="{0BE86F2B-F5D2-4476-B592-F2B69D04F5BD}">
      <dsp:nvSpPr>
        <dsp:cNvPr id="0" name=""/>
        <dsp:cNvSpPr/>
      </dsp:nvSpPr>
      <dsp:spPr>
        <a:xfrm>
          <a:off x="7649744" y="2701043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CV Description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7649744" y="2701043"/>
        <a:ext cx="770229" cy="385114"/>
      </dsp:txXfrm>
    </dsp:sp>
    <dsp:sp modelId="{5FE3B408-A09B-47E7-809A-AB958D90D2B4}">
      <dsp:nvSpPr>
        <dsp:cNvPr id="0" name=""/>
        <dsp:cNvSpPr/>
      </dsp:nvSpPr>
      <dsp:spPr>
        <a:xfrm>
          <a:off x="8581722" y="2701043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CV Visualization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581722" y="2701043"/>
        <a:ext cx="770229" cy="385114"/>
      </dsp:txXfrm>
    </dsp:sp>
    <dsp:sp modelId="{6388B4C6-1AC8-4BFC-AB9C-8DF8BD50118D}">
      <dsp:nvSpPr>
        <dsp:cNvPr id="0" name=""/>
        <dsp:cNvSpPr/>
      </dsp:nvSpPr>
      <dsp:spPr>
        <a:xfrm>
          <a:off x="8774279" y="3247905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Training Set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774279" y="3247905"/>
        <a:ext cx="770229" cy="385114"/>
      </dsp:txXfrm>
    </dsp:sp>
    <dsp:sp modelId="{CD5F285E-5B3D-4084-9119-04284B47E0F0}">
      <dsp:nvSpPr>
        <dsp:cNvPr id="0" name=""/>
        <dsp:cNvSpPr/>
      </dsp:nvSpPr>
      <dsp:spPr>
        <a:xfrm>
          <a:off x="8774279" y="3794768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Testing Set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774279" y="3794768"/>
        <a:ext cx="770229" cy="385114"/>
      </dsp:txXfrm>
    </dsp:sp>
    <dsp:sp modelId="{EA67E38B-3C6B-4162-92E8-C7469AB3F0AD}">
      <dsp:nvSpPr>
        <dsp:cNvPr id="0" name=""/>
        <dsp:cNvSpPr/>
      </dsp:nvSpPr>
      <dsp:spPr>
        <a:xfrm>
          <a:off x="8774279" y="4341631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Training Testing Set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774279" y="4341631"/>
        <a:ext cx="770229" cy="385114"/>
      </dsp:txXfrm>
    </dsp:sp>
    <dsp:sp modelId="{AD99D50A-EF3B-479C-AC55-2702DB9516AC}">
      <dsp:nvSpPr>
        <dsp:cNvPr id="0" name=""/>
        <dsp:cNvSpPr/>
      </dsp:nvSpPr>
      <dsp:spPr>
        <a:xfrm>
          <a:off x="9513699" y="2701043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CV Implementation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513699" y="2701043"/>
        <a:ext cx="770229" cy="385114"/>
      </dsp:txXfrm>
    </dsp:sp>
    <dsp:sp modelId="{61F47057-951D-43E3-BF9A-3BFFA7FF1D9B}">
      <dsp:nvSpPr>
        <dsp:cNvPr id="0" name=""/>
        <dsp:cNvSpPr/>
      </dsp:nvSpPr>
      <dsp:spPr>
        <a:xfrm>
          <a:off x="9513699" y="2154180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7 Value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513699" y="2154180"/>
        <a:ext cx="770229" cy="385114"/>
      </dsp:txXfrm>
    </dsp:sp>
    <dsp:sp modelId="{DD033527-1680-4859-ACFF-247F66BF5DC1}">
      <dsp:nvSpPr>
        <dsp:cNvPr id="0" name=""/>
        <dsp:cNvSpPr/>
      </dsp:nvSpPr>
      <dsp:spPr>
        <a:xfrm>
          <a:off x="10445676" y="2154180"/>
          <a:ext cx="770229" cy="38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Data Optimization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0445676" y="2154180"/>
        <a:ext cx="770229" cy="385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30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3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DC5FDA-DA39-4640-9450-DBA2343251F7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cross-validation-explained-evaluating-estimator-performance-e51e5430ff85" TargetMode="External"/><Relationship Id="rId3" Type="http://schemas.openxmlformats.org/officeDocument/2006/relationships/hyperlink" Target="https://github.com/rakib3004/SPL1" TargetMode="External"/><Relationship Id="rId7" Type="http://schemas.openxmlformats.org/officeDocument/2006/relationships/hyperlink" Target="https://en.wikipedia.org/wiki/PageRank" TargetMode="External"/><Relationship Id="rId2" Type="http://schemas.openxmlformats.org/officeDocument/2006/relationships/hyperlink" Target="https://github.com/rakib3004/Software-Project-Lab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nalytic_hierarchy_process_%E2%80%93_car_example" TargetMode="External"/><Relationship Id="rId11" Type="http://schemas.openxmlformats.org/officeDocument/2006/relationships/image" Target="../media/image27.jpg"/><Relationship Id="rId5" Type="http://schemas.openxmlformats.org/officeDocument/2006/relationships/hyperlink" Target="https://brilliant.org/wiki/multivariate-regression/" TargetMode="External"/><Relationship Id="rId10" Type="http://schemas.openxmlformats.org/officeDocument/2006/relationships/hyperlink" Target="https://tutorials.jenkov.com/javafx/index.html" TargetMode="External"/><Relationship Id="rId4" Type="http://schemas.openxmlformats.org/officeDocument/2006/relationships/hyperlink" Target="https://www.facebook.com/khilkhetpathagar/" TargetMode="External"/><Relationship Id="rId9" Type="http://schemas.openxmlformats.org/officeDocument/2006/relationships/hyperlink" Target="https://www.analyticsvidhya.com/blog/2018/05/improve-model-performance-cross-validation-in-python-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05015" y="4817660"/>
            <a:ext cx="37258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Agency FB" panose="020B0503020202020204" pitchFamily="34" charset="0"/>
              </a:rPr>
              <a:t>Name: Md. Rakib Trofder</a:t>
            </a:r>
          </a:p>
          <a:p>
            <a:pPr algn="r"/>
            <a:r>
              <a:rPr lang="en-US" sz="2800" dirty="0" smtClean="0">
                <a:latin typeface="Agency FB" panose="020B0503020202020204" pitchFamily="34" charset="0"/>
              </a:rPr>
              <a:t>Roll: BSSE 1129</a:t>
            </a:r>
            <a:endParaRPr lang="en-US" sz="3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651" y="1464018"/>
            <a:ext cx="817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gency FB" panose="020B0503020202020204" pitchFamily="34" charset="0"/>
              </a:rPr>
              <a:t>Software Project Lab - 1</a:t>
            </a:r>
            <a:endParaRPr lang="en-US" sz="7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Tool’s Functionality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4" y="2908275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447766" y="4276775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50" y="3000934"/>
            <a:ext cx="1107240" cy="110724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1974501" y="3554554"/>
            <a:ext cx="16652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99074" y="4276775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Implement 3 different methods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4746990" y="3554554"/>
            <a:ext cx="3483508" cy="164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</p:cNvCxnSpPr>
          <p:nvPr/>
        </p:nvCxnSpPr>
        <p:spPr>
          <a:xfrm>
            <a:off x="4746990" y="3554554"/>
            <a:ext cx="3359780" cy="1959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46990" y="2086997"/>
            <a:ext cx="3483508" cy="1463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641" y="5119941"/>
            <a:ext cx="846162" cy="846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35" y="1638382"/>
            <a:ext cx="996287" cy="996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98" y="3422013"/>
            <a:ext cx="854762" cy="8547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12059" y="1782583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Multi-variable Regression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27085" y="534296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Page Rank Algorithm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54686" y="3495451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Analytical Hierarchy Process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z="4400" dirty="0">
                <a:latin typeface="Agency FB" panose="020B0503020202020204" pitchFamily="34" charset="0"/>
              </a:rPr>
              <a:t>Multi-variable Regression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9" y="2716555"/>
            <a:ext cx="1985848" cy="1985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0577" y="3278592"/>
            <a:ext cx="226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gency FB" panose="020B0503020202020204" pitchFamily="34" charset="0"/>
              </a:rPr>
              <a:t>Multi-variable Regression</a:t>
            </a:r>
            <a:endParaRPr lang="en-US" sz="2500" i="1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9104" y="2416818"/>
            <a:ext cx="60186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gency FB" panose="020B0503020202020204" pitchFamily="34" charset="0"/>
              </a:rPr>
              <a:t>Multi-variable </a:t>
            </a:r>
            <a:r>
              <a:rPr lang="en-US" sz="2500" dirty="0" smtClean="0">
                <a:latin typeface="Agency FB" panose="020B0503020202020204" pitchFamily="34" charset="0"/>
              </a:rPr>
              <a:t>Regression, where there is one depended variable and multiple independent variable.</a:t>
            </a:r>
            <a:endParaRPr lang="en-US" sz="2500" i="1" dirty="0" smtClean="0">
              <a:latin typeface="Agency FB" panose="020B0503020202020204" pitchFamily="34" charset="0"/>
            </a:endParaRPr>
          </a:p>
          <a:p>
            <a:endParaRPr lang="en-US" sz="2500" i="1" dirty="0">
              <a:latin typeface="Agency FB" panose="020B0503020202020204" pitchFamily="34" charset="0"/>
            </a:endParaRPr>
          </a:p>
          <a:p>
            <a:r>
              <a:rPr lang="en-US" sz="2500" dirty="0">
                <a:latin typeface="Agency FB" panose="020B0503020202020204" pitchFamily="34" charset="0"/>
              </a:rPr>
              <a:t>I</a:t>
            </a:r>
            <a:endParaRPr lang="en-US" sz="25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1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z="4400" dirty="0">
                <a:latin typeface="Agency FB" panose="020B0503020202020204" pitchFamily="34" charset="0"/>
              </a:rPr>
              <a:t>Analytical Hierarchy Process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06" y="2862454"/>
            <a:ext cx="1668603" cy="1668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4579" y="3017780"/>
            <a:ext cx="2067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gency FB" panose="020B0503020202020204" pitchFamily="34" charset="0"/>
              </a:rPr>
              <a:t>Analytical Hierarchy Process</a:t>
            </a:r>
            <a:endParaRPr lang="en-US" sz="2500" i="1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9104" y="2416818"/>
            <a:ext cx="60186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gency FB" panose="020B0503020202020204" pitchFamily="34" charset="0"/>
              </a:rPr>
              <a:t>Analytical Hierarchy </a:t>
            </a:r>
            <a:r>
              <a:rPr lang="en-US" sz="2500" dirty="0" smtClean="0">
                <a:latin typeface="Agency FB" panose="020B0503020202020204" pitchFamily="34" charset="0"/>
              </a:rPr>
              <a:t>Process, where there are many types and sub-types and then calculate dependencies and give the final results for each object</a:t>
            </a:r>
            <a:endParaRPr lang="en-US" sz="2500" i="1" dirty="0">
              <a:latin typeface="Agency FB" panose="020B0503020202020204" pitchFamily="34" charset="0"/>
            </a:endParaRPr>
          </a:p>
          <a:p>
            <a:r>
              <a:rPr lang="en-US" sz="2500" dirty="0">
                <a:latin typeface="Agency FB" panose="020B0503020202020204" pitchFamily="34" charset="0"/>
              </a:rPr>
              <a:t>I</a:t>
            </a:r>
            <a:endParaRPr lang="en-US" sz="25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2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z="4400" dirty="0">
                <a:latin typeface="Agency FB" panose="020B0503020202020204" pitchFamily="34" charset="0"/>
              </a:rPr>
              <a:t>Page Rank Algorithm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712993"/>
            <a:ext cx="1598123" cy="1598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4999" y="3039909"/>
            <a:ext cx="1911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gency FB" panose="020B0503020202020204" pitchFamily="34" charset="0"/>
              </a:rPr>
              <a:t>Page Rank Algorithm</a:t>
            </a:r>
            <a:endParaRPr lang="en-US" sz="2500" i="1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9104" y="2416818"/>
            <a:ext cx="60186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gency FB" panose="020B0503020202020204" pitchFamily="34" charset="0"/>
              </a:rPr>
              <a:t>Page Rank </a:t>
            </a:r>
            <a:r>
              <a:rPr lang="en-US" sz="2500" dirty="0" smtClean="0">
                <a:latin typeface="Agency FB" panose="020B0503020202020204" pitchFamily="34" charset="0"/>
              </a:rPr>
              <a:t>Algorithm, where calculate link and relations among all types of object and then </a:t>
            </a:r>
            <a:r>
              <a:rPr lang="en-US" sz="2500" dirty="0">
                <a:latin typeface="Agency FB" panose="020B0503020202020204" pitchFamily="34" charset="0"/>
              </a:rPr>
              <a:t>give the final results for each object</a:t>
            </a:r>
            <a:endParaRPr lang="en-US" sz="2500" i="1" dirty="0">
              <a:latin typeface="Agency FB" panose="020B0503020202020204" pitchFamily="34" charset="0"/>
            </a:endParaRPr>
          </a:p>
          <a:p>
            <a:endParaRPr lang="en-US" sz="25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645647"/>
              </p:ext>
            </p:extLst>
          </p:nvPr>
        </p:nvGraphicFramePr>
        <p:xfrm>
          <a:off x="519113" y="1228725"/>
          <a:ext cx="11217275" cy="524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9611319" cy="92463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10437"/>
            <a:ext cx="10018713" cy="489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My First Repository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>
                <a:latin typeface="Agency FB" panose="020B0503020202020204" pitchFamily="34" charset="0"/>
                <a:hlinkClick r:id="rId2"/>
              </a:rPr>
              <a:t>https://</a:t>
            </a:r>
            <a:r>
              <a:rPr lang="en-US" dirty="0" smtClean="0">
                <a:latin typeface="Agency FB" panose="020B0503020202020204" pitchFamily="34" charset="0"/>
                <a:hlinkClick r:id="rId2"/>
              </a:rPr>
              <a:t>github.com/rakib3004/Software-Project-Lab-1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My </a:t>
            </a:r>
            <a:r>
              <a:rPr lang="en-US" dirty="0">
                <a:latin typeface="Agency FB" panose="020B0503020202020204" pitchFamily="34" charset="0"/>
              </a:rPr>
              <a:t>Second Repository: </a:t>
            </a:r>
            <a:r>
              <a:rPr lang="en-US" dirty="0">
                <a:latin typeface="Agency FB" panose="020B0503020202020204" pitchFamily="34" charset="0"/>
                <a:hlinkClick r:id="rId3"/>
              </a:rPr>
              <a:t>https://</a:t>
            </a:r>
            <a:r>
              <a:rPr lang="en-US" dirty="0" smtClean="0">
                <a:latin typeface="Agency FB" panose="020B0503020202020204" pitchFamily="34" charset="0"/>
                <a:hlinkClick r:id="rId3"/>
              </a:rPr>
              <a:t>github.com/rakib3004/SPL1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Library’s Book Information from:</a:t>
            </a:r>
          </a:p>
          <a:p>
            <a:pPr marL="0" indent="0">
              <a:buNone/>
            </a:pP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				 </a:t>
            </a:r>
            <a:r>
              <a:rPr lang="en-US" dirty="0">
                <a:latin typeface="Agency FB" panose="020B0503020202020204" pitchFamily="34" charset="0"/>
                <a:hlinkClick r:id="rId4"/>
              </a:rPr>
              <a:t>https://www.facebook.com/khilkhetpathagar</a:t>
            </a:r>
            <a:r>
              <a:rPr lang="en-US" dirty="0" smtClean="0">
                <a:latin typeface="Agency FB" panose="020B0503020202020204" pitchFamily="34" charset="0"/>
                <a:hlinkClick r:id="rId4"/>
              </a:rPr>
              <a:t>/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Multi Variable </a:t>
            </a:r>
            <a:r>
              <a:rPr lang="en-US" dirty="0" smtClean="0">
                <a:latin typeface="Agency FB" panose="020B0503020202020204" pitchFamily="34" charset="0"/>
              </a:rPr>
              <a:t>Regression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>
                <a:latin typeface="Agency FB" panose="020B0503020202020204" pitchFamily="34" charset="0"/>
                <a:hlinkClick r:id="rId5"/>
              </a:rPr>
              <a:t>https://brilliant.org/wiki/multivariate-regression/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Analytical Hierarchy </a:t>
            </a:r>
            <a:r>
              <a:rPr lang="en-US" dirty="0" smtClean="0">
                <a:latin typeface="Agency FB" panose="020B0503020202020204" pitchFamily="34" charset="0"/>
              </a:rPr>
              <a:t>Process</a:t>
            </a:r>
            <a:r>
              <a:rPr lang="en-US" dirty="0">
                <a:latin typeface="Agency FB" panose="020B0503020202020204" pitchFamily="34" charset="0"/>
                <a:hlinkClick r:id="rId6"/>
              </a:rPr>
              <a:t>: https://en.wikipedia.org/wiki/Analytic_hierarchy_process_%E2%80%93_car_example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Page Rank Algorithm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>
                <a:latin typeface="Agency FB" panose="020B0503020202020204" pitchFamily="34" charset="0"/>
                <a:hlinkClick r:id="rId7"/>
              </a:rPr>
              <a:t>https://en.wikipedia.org/wiki/PageRank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Agency FB" panose="020B0503020202020204" pitchFamily="34" charset="0"/>
              </a:rPr>
              <a:t>Cross Validation: </a:t>
            </a:r>
            <a:r>
              <a:rPr lang="en-US" altLang="en-US" sz="1600" dirty="0">
                <a:solidFill>
                  <a:srgbClr val="1155CC"/>
                </a:solidFill>
                <a:latin typeface="Agency FB" panose="020B0503020202020204" pitchFamily="34" charset="0"/>
                <a:cs typeface="Arial" panose="020B0604020202020204" pitchFamily="34" charset="0"/>
                <a:hlinkClick r:id="rId8"/>
              </a:rPr>
              <a:t>https://</a:t>
            </a:r>
            <a:r>
              <a:rPr lang="en-US" altLang="en-US" sz="1600" dirty="0" smtClean="0">
                <a:solidFill>
                  <a:srgbClr val="1155CC"/>
                </a:solidFill>
                <a:latin typeface="Agency FB" panose="020B0503020202020204" pitchFamily="34" charset="0"/>
                <a:cs typeface="Arial" panose="020B0604020202020204" pitchFamily="34" charset="0"/>
                <a:hlinkClick r:id="rId8"/>
              </a:rPr>
              <a:t>towardsdatascience.com/cross-validation-explained-evaluating-estimator-performance-e51e5430ff85</a:t>
            </a:r>
            <a:endParaRPr lang="en-US" altLang="en-US" sz="1600" dirty="0" smtClean="0">
              <a:solidFill>
                <a:srgbClr val="222222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marL="21631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1155CC"/>
                </a:solidFill>
                <a:latin typeface="Agency FB" panose="020B0503020202020204" pitchFamily="34" charset="0"/>
                <a:cs typeface="Arial" panose="020B0604020202020204" pitchFamily="34" charset="0"/>
                <a:hlinkClick r:id="rId9"/>
              </a:rPr>
              <a:t>https://www.analyticsvidhya.com/blog/2018/05/improve-model-performance-cross-validation-in-python-r/</a:t>
            </a:r>
            <a:endParaRPr lang="en-US" sz="1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JavaFX </a:t>
            </a:r>
            <a:r>
              <a:rPr lang="en-US" dirty="0">
                <a:latin typeface="Agency FB" panose="020B0503020202020204" pitchFamily="34" charset="0"/>
              </a:rPr>
              <a:t>Tutorial: </a:t>
            </a:r>
            <a:r>
              <a:rPr lang="en-US" dirty="0" smtClean="0">
                <a:latin typeface="Agency FB" panose="020B0503020202020204" pitchFamily="34" charset="0"/>
                <a:hlinkClick r:id="rId10"/>
              </a:rPr>
              <a:t>https://</a:t>
            </a:r>
            <a:r>
              <a:rPr lang="en-US" dirty="0">
                <a:latin typeface="Agency FB" panose="020B0503020202020204" pitchFamily="34" charset="0"/>
                <a:hlinkClick r:id="rId10"/>
              </a:rPr>
              <a:t>tutorials.jenkov.com/javafx/index.html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i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40" y="2535073"/>
            <a:ext cx="1957387" cy="10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0926" y="3562066"/>
            <a:ext cx="4967784" cy="170597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gency FB" panose="020B0503020202020204" pitchFamily="34" charset="0"/>
              </a:rPr>
              <a:t>Supervised by:</a:t>
            </a:r>
            <a:br>
              <a:rPr lang="en-US" sz="5400" dirty="0">
                <a:latin typeface="Agency FB" panose="020B0503020202020204" pitchFamily="34" charset="0"/>
              </a:rPr>
            </a:br>
            <a:r>
              <a:rPr lang="en-US" sz="5400" dirty="0" smtClean="0">
                <a:latin typeface="Agency FB" panose="020B0503020202020204" pitchFamily="34" charset="0"/>
              </a:rPr>
              <a:t>Kishan </a:t>
            </a:r>
            <a:r>
              <a:rPr lang="en-US" sz="5400" dirty="0">
                <a:latin typeface="Agency FB" panose="020B0503020202020204" pitchFamily="34" charset="0"/>
              </a:rPr>
              <a:t>Kumar Ganguly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263" y="1436722"/>
            <a:ext cx="10986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>
                <a:latin typeface="Agency FB" panose="020B0503020202020204" pitchFamily="34" charset="0"/>
              </a:rPr>
              <a:t>Project Name: </a:t>
            </a:r>
            <a:r>
              <a:rPr lang="en-US" sz="7000" dirty="0">
                <a:latin typeface="Agency FB" panose="020B0503020202020204" pitchFamily="34" charset="0"/>
              </a:rPr>
              <a:t>Library Assistant Tool</a:t>
            </a:r>
          </a:p>
        </p:txBody>
      </p:sp>
    </p:spTree>
    <p:extLst>
      <p:ext uri="{BB962C8B-B14F-4D97-AF65-F5344CB8AC3E}">
        <p14:creationId xmlns:p14="http://schemas.microsoft.com/office/powerpoint/2010/main" val="42191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14" y="2592388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2037497" y="4026090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324309" y="2972685"/>
            <a:ext cx="7453710" cy="138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500" dirty="0" smtClean="0">
                <a:latin typeface="Agency FB" panose="020B0503020202020204" pitchFamily="34" charset="0"/>
              </a:rPr>
              <a:t>This tool will help reader to select/recommended popular books to reader and, assist librarian to add or remove books.</a:t>
            </a:r>
            <a:endParaRPr lang="en-US" sz="25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Basic Concepts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14" y="2592388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7838815" y="268615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Reader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4" name="Straight Arrow Connector 3"/>
          <p:cNvCxnSpPr>
            <a:stCxn id="6" idx="3"/>
            <a:endCxn id="21" idx="1"/>
          </p:cNvCxnSpPr>
          <p:nvPr/>
        </p:nvCxnSpPr>
        <p:spPr>
          <a:xfrm flipV="1">
            <a:off x="3534771" y="2037664"/>
            <a:ext cx="4640570" cy="1201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20" idx="1"/>
          </p:cNvCxnSpPr>
          <p:nvPr/>
        </p:nvCxnSpPr>
        <p:spPr>
          <a:xfrm>
            <a:off x="3534771" y="3238667"/>
            <a:ext cx="4777048" cy="1187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19" y="3768430"/>
            <a:ext cx="1315539" cy="13155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41" y="1379894"/>
            <a:ext cx="1315539" cy="13155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9897" y="4178490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5292" y="5227941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Librarian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15" y="614150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5185" y="402363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Reader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11" y="2717375"/>
            <a:ext cx="1315539" cy="131553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2967250" y="3375144"/>
            <a:ext cx="57673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67" y="2811357"/>
            <a:ext cx="1212281" cy="12122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46411" y="4032914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Recommended Books For Reader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15" y="614150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5185" y="402363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Reader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11" y="2717375"/>
            <a:ext cx="1315539" cy="131553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3"/>
            <a:endCxn id="20" idx="1"/>
          </p:cNvCxnSpPr>
          <p:nvPr/>
        </p:nvCxnSpPr>
        <p:spPr>
          <a:xfrm flipV="1">
            <a:off x="2967250" y="3342463"/>
            <a:ext cx="1768524" cy="326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74" y="2820634"/>
            <a:ext cx="1043658" cy="10436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47618" y="3885642"/>
            <a:ext cx="17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Recommended Books For Reader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14" name="Straight Arrow Connector 13"/>
          <p:cNvCxnSpPr>
            <a:stCxn id="20" idx="3"/>
          </p:cNvCxnSpPr>
          <p:nvPr/>
        </p:nvCxnSpPr>
        <p:spPr>
          <a:xfrm flipV="1">
            <a:off x="5779432" y="3272283"/>
            <a:ext cx="2812182" cy="70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3"/>
          </p:cNvCxnSpPr>
          <p:nvPr/>
        </p:nvCxnSpPr>
        <p:spPr>
          <a:xfrm>
            <a:off x="5779432" y="3342463"/>
            <a:ext cx="2812182" cy="22928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3"/>
          </p:cNvCxnSpPr>
          <p:nvPr/>
        </p:nvCxnSpPr>
        <p:spPr>
          <a:xfrm>
            <a:off x="5779432" y="3342463"/>
            <a:ext cx="2812182" cy="973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3"/>
          </p:cNvCxnSpPr>
          <p:nvPr/>
        </p:nvCxnSpPr>
        <p:spPr>
          <a:xfrm flipV="1">
            <a:off x="5779432" y="2289770"/>
            <a:ext cx="2695828" cy="10526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57" y="3027461"/>
            <a:ext cx="695365" cy="6953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70" y="5299857"/>
            <a:ext cx="754167" cy="7541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51" y="4098457"/>
            <a:ext cx="650582" cy="6505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93" y="1876886"/>
            <a:ext cx="702229" cy="7022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3" name="TextBox 42"/>
          <p:cNvSpPr txBox="1"/>
          <p:nvPr/>
        </p:nvSpPr>
        <p:spPr>
          <a:xfrm>
            <a:off x="9516737" y="2052073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Writer</a:t>
            </a:r>
            <a:r>
              <a:rPr lang="en-US" sz="2000" dirty="0" smtClean="0">
                <a:latin typeface="Agency FB" panose="020B0503020202020204" pitchFamily="34" charset="0"/>
              </a:rPr>
              <a:t> wise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70920" y="310731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Type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wise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20" y="423733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Time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wise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687693" y="5476885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Shelf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wise</a:t>
            </a:r>
          </a:p>
        </p:txBody>
      </p:sp>
    </p:spTree>
    <p:extLst>
      <p:ext uri="{BB962C8B-B14F-4D97-AF65-F5344CB8AC3E}">
        <p14:creationId xmlns:p14="http://schemas.microsoft.com/office/powerpoint/2010/main" val="3639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Librarian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17303"/>
            <a:ext cx="1315539" cy="1315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7784" y="3876813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Librarian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99850" y="3084348"/>
            <a:ext cx="57673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79011" y="374211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Organize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167" y="2300132"/>
            <a:ext cx="1315539" cy="13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Librarian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38" y="2758498"/>
            <a:ext cx="1315539" cy="1315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011" y="421800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Librarian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6077" y="3416267"/>
            <a:ext cx="1717559" cy="9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50659" y="1859589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Recommended for adding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67" y="2860363"/>
            <a:ext cx="1111808" cy="111180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5669175" y="3360194"/>
            <a:ext cx="2874324" cy="560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5669175" y="3416267"/>
            <a:ext cx="2737846" cy="1001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5669175" y="2222449"/>
            <a:ext cx="2737846" cy="1193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968" y="1786348"/>
            <a:ext cx="798786" cy="7987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242" y="2893327"/>
            <a:ext cx="1039417" cy="10394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051" y="4279068"/>
            <a:ext cx="739608" cy="73960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71375" y="4248762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Organize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03211" y="3150694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Recommended for removing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03211" y="4317066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Showing all books information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Tool’s Functionality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81" y="3147991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4787755" y="444054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76" y="1859342"/>
            <a:ext cx="1127198" cy="1026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61" y="4935088"/>
            <a:ext cx="999990" cy="99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45" y="4891545"/>
            <a:ext cx="1087076" cy="1087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0" y="1781323"/>
            <a:ext cx="1107240" cy="110724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6328138" y="2334943"/>
            <a:ext cx="1528772" cy="1459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10" idx="3"/>
          </p:cNvCxnSpPr>
          <p:nvPr/>
        </p:nvCxnSpPr>
        <p:spPr>
          <a:xfrm flipH="1">
            <a:off x="3810821" y="3794270"/>
            <a:ext cx="1224760" cy="1640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6328138" y="3794270"/>
            <a:ext cx="1794823" cy="1640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  <a:endCxn id="8" idx="3"/>
          </p:cNvCxnSpPr>
          <p:nvPr/>
        </p:nvCxnSpPr>
        <p:spPr>
          <a:xfrm flipH="1" flipV="1">
            <a:off x="3864674" y="2372390"/>
            <a:ext cx="1170907" cy="1421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26078" y="2018447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Implement 3 different methods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14432" y="5081140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Cross Validation for Check Accuracy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2193" y="4935088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Visualize output through charts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3525" y="2018446"/>
            <a:ext cx="198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Show data distribution 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Through 7 value Statistics</a:t>
            </a:r>
          </a:p>
        </p:txBody>
      </p:sp>
    </p:spTree>
    <p:extLst>
      <p:ext uri="{BB962C8B-B14F-4D97-AF65-F5344CB8AC3E}">
        <p14:creationId xmlns:p14="http://schemas.microsoft.com/office/powerpoint/2010/main" val="33497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318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Century Gothic</vt:lpstr>
      <vt:lpstr>Wingdings 3</vt:lpstr>
      <vt:lpstr>Ion</vt:lpstr>
      <vt:lpstr>PowerPoint Presentation</vt:lpstr>
      <vt:lpstr>Supervised by: Kishan Kumar Ganguly</vt:lpstr>
      <vt:lpstr>Basic Concepts</vt:lpstr>
      <vt:lpstr>Basic Concepts</vt:lpstr>
      <vt:lpstr>Reader</vt:lpstr>
      <vt:lpstr>Reader</vt:lpstr>
      <vt:lpstr>Librarian</vt:lpstr>
      <vt:lpstr>Librarian</vt:lpstr>
      <vt:lpstr>Tool’s Functionality Analysis</vt:lpstr>
      <vt:lpstr>Tool’s Functionality Analysis</vt:lpstr>
      <vt:lpstr>Multi-variable Regression</vt:lpstr>
      <vt:lpstr>Analytical Hierarchy Process</vt:lpstr>
      <vt:lpstr>Page Rank Algorithm</vt:lpstr>
      <vt:lpstr>Project Design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Tool for Library Book Management</dc:title>
  <dc:creator>Microsoft account</dc:creator>
  <cp:lastModifiedBy>Microsoft account</cp:lastModifiedBy>
  <cp:revision>94</cp:revision>
  <dcterms:created xsi:type="dcterms:W3CDTF">2021-05-29T14:08:24Z</dcterms:created>
  <dcterms:modified xsi:type="dcterms:W3CDTF">2021-08-21T18:14:59Z</dcterms:modified>
</cp:coreProperties>
</file>