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6" r:id="rId16"/>
    <p:sldId id="25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BFAC0-082B-4A7F-8AEE-3990DDD58B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EDFAC-F208-472F-BABE-D311576438B4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Criteria</a:t>
          </a:r>
          <a:endParaRPr lang="en-US" sz="1700" dirty="0">
            <a:latin typeface="Agency FB" panose="020B0503020202020204" pitchFamily="34" charset="0"/>
          </a:endParaRPr>
        </a:p>
      </dgm:t>
    </dgm:pt>
    <dgm:pt modelId="{7328B3E1-96F2-4D70-AF77-1FF7AF6CCFDA}" type="parTrans" cxnId="{03A0C235-0EEC-4307-80A3-295FC4E6ECAD}">
      <dgm:prSet/>
      <dgm:spPr/>
      <dgm:t>
        <a:bodyPr/>
        <a:lstStyle/>
        <a:p>
          <a:endParaRPr lang="en-US"/>
        </a:p>
      </dgm:t>
    </dgm:pt>
    <dgm:pt modelId="{75150A00-0859-4ECB-B541-52E0BFA14B0C}" type="sibTrans" cxnId="{03A0C235-0EEC-4307-80A3-295FC4E6ECAD}">
      <dgm:prSet/>
      <dgm:spPr/>
      <dgm:t>
        <a:bodyPr/>
        <a:lstStyle/>
        <a:p>
          <a:endParaRPr lang="en-US"/>
        </a:p>
      </dgm:t>
    </dgm:pt>
    <dgm:pt modelId="{DD9ABD88-44A6-4F88-830D-C0451CD7A5FA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Price</a:t>
          </a:r>
          <a:endParaRPr lang="en-US" sz="1700" dirty="0">
            <a:latin typeface="Agency FB" panose="020B0503020202020204" pitchFamily="34" charset="0"/>
          </a:endParaRPr>
        </a:p>
      </dgm:t>
    </dgm:pt>
    <dgm:pt modelId="{A3BD83B2-8938-453D-BBE0-F9DABD35CF75}" type="parTrans" cxnId="{EDC8ECE3-589A-41A0-B191-5FBDF4C472F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C4D29FE-A5E5-4C3C-976E-69C656029AE4}" type="sibTrans" cxnId="{EDC8ECE3-589A-41A0-B191-5FBDF4C472F1}">
      <dgm:prSet/>
      <dgm:spPr/>
      <dgm:t>
        <a:bodyPr/>
        <a:lstStyle/>
        <a:p>
          <a:endParaRPr lang="en-US"/>
        </a:p>
      </dgm:t>
    </dgm:pt>
    <dgm:pt modelId="{6EF379B2-4D7E-4540-8BB7-67534AB26039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Demand</a:t>
          </a:r>
          <a:endParaRPr lang="en-US" sz="1700" dirty="0">
            <a:latin typeface="Agency FB" panose="020B0503020202020204" pitchFamily="34" charset="0"/>
          </a:endParaRPr>
        </a:p>
      </dgm:t>
    </dgm:pt>
    <dgm:pt modelId="{AD720A34-3B2E-48A2-8E92-E0854892FDFB}" type="parTrans" cxnId="{6435350C-BE7B-4F39-AD6D-9FDD633E3B0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BB8DD0BC-3CB9-43D7-82E7-A0BDA0ED465B}" type="sibTrans" cxnId="{6435350C-BE7B-4F39-AD6D-9FDD633E3B06}">
      <dgm:prSet/>
      <dgm:spPr/>
      <dgm:t>
        <a:bodyPr/>
        <a:lstStyle/>
        <a:p>
          <a:endParaRPr lang="en-US"/>
        </a:p>
      </dgm:t>
    </dgm:pt>
    <dgm:pt modelId="{AAF359BC-A3E8-4FC5-A60B-6CF14CA7354A}">
      <dgm:prSet phldrT="[Text]"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Type</a:t>
          </a:r>
          <a:endParaRPr lang="en-US" sz="1700" dirty="0">
            <a:latin typeface="Agency FB" panose="020B0503020202020204" pitchFamily="34" charset="0"/>
          </a:endParaRPr>
        </a:p>
      </dgm:t>
    </dgm:pt>
    <dgm:pt modelId="{521FFBAF-EF12-443B-BDCE-8AA670DCBAB6}" type="parTrans" cxnId="{6EC27C48-3CB0-4191-976A-2E5E5164605B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797EA8F-EC6F-43C2-A5C1-2DFC740BBDFC}" type="sibTrans" cxnId="{6EC27C48-3CB0-4191-976A-2E5E5164605B}">
      <dgm:prSet/>
      <dgm:spPr/>
      <dgm:t>
        <a:bodyPr/>
        <a:lstStyle/>
        <a:p>
          <a:endParaRPr lang="en-US"/>
        </a:p>
      </dgm:t>
    </dgm:pt>
    <dgm:pt modelId="{D05C6984-68F2-4392-A877-698D791699AA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Time</a:t>
          </a:r>
          <a:endParaRPr lang="en-US" sz="1700" dirty="0">
            <a:latin typeface="Agency FB" panose="020B0503020202020204" pitchFamily="34" charset="0"/>
          </a:endParaRPr>
        </a:p>
      </dgm:t>
    </dgm:pt>
    <dgm:pt modelId="{407A8045-13A7-443E-A6E9-ADA0B450809D}" type="parTrans" cxnId="{BB1596A7-2031-483C-9129-BAE157302B5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FEE3A601-E6B1-4230-81D1-FF0DB3D303D0}" type="sibTrans" cxnId="{BB1596A7-2031-483C-9129-BAE157302B56}">
      <dgm:prSet/>
      <dgm:spPr/>
      <dgm:t>
        <a:bodyPr/>
        <a:lstStyle/>
        <a:p>
          <a:endParaRPr lang="en-US"/>
        </a:p>
      </dgm:t>
    </dgm:pt>
    <dgm:pt modelId="{8496B3AF-8AC9-41AF-8A33-D2F9A426BA6B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</a:t>
          </a:r>
          <a:endParaRPr lang="en-US" sz="1700" dirty="0">
            <a:latin typeface="Agency FB" panose="020B0503020202020204" pitchFamily="34" charset="0"/>
          </a:endParaRPr>
        </a:p>
      </dgm:t>
    </dgm:pt>
    <dgm:pt modelId="{784D01D3-05C3-494C-A7C8-459C37A92FC1}" type="parTrans" cxnId="{69099C88-1A89-4373-A343-D8CCC75D86EE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4A70A932-4156-4777-AA91-0C8A25EE0D81}" type="sibTrans" cxnId="{69099C88-1A89-4373-A343-D8CCC75D86EE}">
      <dgm:prSet/>
      <dgm:spPr/>
      <dgm:t>
        <a:bodyPr/>
        <a:lstStyle/>
        <a:p>
          <a:endParaRPr lang="en-US"/>
        </a:p>
      </dgm:t>
    </dgm:pt>
    <dgm:pt modelId="{D2E95EB5-5E84-4518-B48A-A2DC57E7236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1DCCBC74-F9FA-483F-8832-777E7D19F42C}" type="parTrans" cxnId="{69DB6397-7B1C-4F9A-9539-E4E68B2253E6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A260D986-2D5F-4F5C-BBF5-06C6A7B7F64C}" type="sibTrans" cxnId="{69DB6397-7B1C-4F9A-9539-E4E68B2253E6}">
      <dgm:prSet/>
      <dgm:spPr/>
      <dgm:t>
        <a:bodyPr/>
        <a:lstStyle/>
        <a:p>
          <a:endParaRPr lang="en-US"/>
        </a:p>
      </dgm:t>
    </dgm:pt>
    <dgm:pt modelId="{0DC4D759-53DD-451E-86E2-9790F091B90F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</a:t>
          </a:r>
          <a:endParaRPr lang="en-US" sz="1700" dirty="0">
            <a:latin typeface="Agency FB" panose="020B0503020202020204" pitchFamily="34" charset="0"/>
          </a:endParaRPr>
        </a:p>
      </dgm:t>
    </dgm:pt>
    <dgm:pt modelId="{2AE3777E-3BB6-4717-8F49-890C7881FE5F}" type="parTrans" cxnId="{38CD5246-564F-489D-8B68-AF14DB18761A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B92780F7-25FF-45ED-816C-94883467B8AC}" type="sibTrans" cxnId="{38CD5246-564F-489D-8B68-AF14DB18761A}">
      <dgm:prSet/>
      <dgm:spPr/>
      <dgm:t>
        <a:bodyPr/>
        <a:lstStyle/>
        <a:p>
          <a:endParaRPr lang="en-US"/>
        </a:p>
      </dgm:t>
    </dgm:pt>
    <dgm:pt modelId="{792DA21C-EE5F-479E-AFBB-1A087FCB3553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</a:t>
          </a:r>
          <a:endParaRPr lang="en-US" sz="1700" dirty="0">
            <a:latin typeface="Agency FB" panose="020B0503020202020204" pitchFamily="34" charset="0"/>
          </a:endParaRPr>
        </a:p>
      </dgm:t>
    </dgm:pt>
    <dgm:pt modelId="{D06BD15F-B537-4578-A96C-E5310FE3D8D0}" type="parTrans" cxnId="{6746CCE9-6CB5-4B31-9B3B-C3B0BF929A1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E15F0886-9D2D-4137-B82B-F42A2C9CFF80}" type="sibTrans" cxnId="{6746CCE9-6CB5-4B31-9B3B-C3B0BF929A11}">
      <dgm:prSet/>
      <dgm:spPr/>
      <dgm:t>
        <a:bodyPr/>
        <a:lstStyle/>
        <a:p>
          <a:endParaRPr lang="en-US"/>
        </a:p>
      </dgm:t>
    </dgm:pt>
    <dgm:pt modelId="{999631F3-8C2A-4B2D-9F10-69C683EB509B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Highly 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37C59927-EB36-4676-A41C-0BD5DC0C36DE}" type="parTrans" cxnId="{8B91CD3B-6C0D-4977-95E7-2EB9CD7110A9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A2A3E89-7ED4-4F0D-9D87-F87CA940CC2A}" type="sibTrans" cxnId="{8B91CD3B-6C0D-4977-95E7-2EB9CD7110A9}">
      <dgm:prSet/>
      <dgm:spPr/>
      <dgm:t>
        <a:bodyPr/>
        <a:lstStyle/>
        <a:p>
          <a:endParaRPr lang="en-US"/>
        </a:p>
      </dgm:t>
    </dgm:pt>
    <dgm:pt modelId="{3D021EB7-2C27-45B3-BB1F-5BB402F44CB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Lowly Medium</a:t>
          </a:r>
          <a:endParaRPr lang="en-US" sz="1700" dirty="0">
            <a:latin typeface="Agency FB" panose="020B0503020202020204" pitchFamily="34" charset="0"/>
          </a:endParaRPr>
        </a:p>
      </dgm:t>
    </dgm:pt>
    <dgm:pt modelId="{C3075AFD-33D0-44BE-B24B-50F877BA1BA3}" type="parTrans" cxnId="{B312A191-C7CF-44DB-A469-F4E85989982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D805464-5F0B-4F2F-97D4-003812AC6558}" type="sibTrans" cxnId="{B312A191-C7CF-44DB-A469-F4E859899825}">
      <dgm:prSet/>
      <dgm:spPr/>
      <dgm:t>
        <a:bodyPr/>
        <a:lstStyle/>
        <a:p>
          <a:endParaRPr lang="en-US"/>
        </a:p>
      </dgm:t>
    </dgm:pt>
    <dgm:pt modelId="{AC57D0C9-D20C-4043-AAB1-B4EFF5A2DCE0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Low</a:t>
          </a:r>
          <a:endParaRPr lang="en-US" sz="1700" dirty="0">
            <a:latin typeface="Agency FB" panose="020B0503020202020204" pitchFamily="34" charset="0"/>
          </a:endParaRPr>
        </a:p>
      </dgm:t>
    </dgm:pt>
    <dgm:pt modelId="{7755289A-15AA-4213-B5C2-1B915C2D1631}" type="parTrans" cxnId="{D8949977-B4F9-4440-990A-147EC03F644F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27F20970-EF3A-454E-92A2-9C9CFE51120F}" type="sibTrans" cxnId="{D8949977-B4F9-4440-990A-147EC03F644F}">
      <dgm:prSet/>
      <dgm:spPr/>
      <dgm:t>
        <a:bodyPr/>
        <a:lstStyle/>
        <a:p>
          <a:endParaRPr lang="en-US"/>
        </a:p>
      </dgm:t>
    </dgm:pt>
    <dgm:pt modelId="{A31EA6D1-C5FC-4FC7-B6E6-13E17EC2BA6E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Latest</a:t>
          </a:r>
          <a:endParaRPr lang="en-US" sz="1700" dirty="0">
            <a:latin typeface="Agency FB" panose="020B0503020202020204" pitchFamily="34" charset="0"/>
          </a:endParaRPr>
        </a:p>
      </dgm:t>
    </dgm:pt>
    <dgm:pt modelId="{CAE51EB7-0681-468F-BBFB-3CC731DBC655}" type="parTrans" cxnId="{8A59C62B-C74F-45DD-B117-878E304ED07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42F7DDED-97EF-49AB-9FFD-88325D3464E8}" type="sibTrans" cxnId="{8A59C62B-C74F-45DD-B117-878E304ED075}">
      <dgm:prSet/>
      <dgm:spPr/>
      <dgm:t>
        <a:bodyPr/>
        <a:lstStyle/>
        <a:p>
          <a:endParaRPr lang="en-US"/>
        </a:p>
      </dgm:t>
    </dgm:pt>
    <dgm:pt modelId="{A8C94217-024B-4A1E-9ECD-CC22A6125C24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New</a:t>
          </a:r>
          <a:endParaRPr lang="en-US" sz="1700" dirty="0">
            <a:latin typeface="Agency FB" panose="020B0503020202020204" pitchFamily="34" charset="0"/>
          </a:endParaRPr>
        </a:p>
      </dgm:t>
    </dgm:pt>
    <dgm:pt modelId="{16C05F54-F969-4CCF-964C-FFD7EB5C45A6}" type="parTrans" cxnId="{1BA33607-6DC5-499B-98D9-E4734E946FE4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9E36635-86C0-47DE-B8E3-D5DC856DE129}" type="sibTrans" cxnId="{1BA33607-6DC5-499B-98D9-E4734E946FE4}">
      <dgm:prSet/>
      <dgm:spPr/>
      <dgm:t>
        <a:bodyPr/>
        <a:lstStyle/>
        <a:p>
          <a:endParaRPr lang="en-US"/>
        </a:p>
      </dgm:t>
    </dgm:pt>
    <dgm:pt modelId="{A0F934D1-5FF6-460A-92F4-68DAE1F899E7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Newly Old</a:t>
          </a:r>
          <a:endParaRPr lang="en-US" sz="1700" dirty="0">
            <a:latin typeface="Agency FB" panose="020B0503020202020204" pitchFamily="34" charset="0"/>
          </a:endParaRPr>
        </a:p>
      </dgm:t>
    </dgm:pt>
    <dgm:pt modelId="{C6B75B40-09C4-41E7-8FCE-C6CB7819455A}" type="parTrans" cxnId="{BC0B4100-3963-4701-B1B5-CD5F55EC48F4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E54B024-0494-4431-9F79-7454793DB889}" type="sibTrans" cxnId="{BC0B4100-3963-4701-B1B5-CD5F55EC48F4}">
      <dgm:prSet/>
      <dgm:spPr/>
      <dgm:t>
        <a:bodyPr/>
        <a:lstStyle/>
        <a:p>
          <a:endParaRPr lang="en-US"/>
        </a:p>
      </dgm:t>
    </dgm:pt>
    <dgm:pt modelId="{C01BBDF4-62EC-4668-B8EF-3055B3899612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Old</a:t>
          </a:r>
          <a:endParaRPr lang="en-US" sz="1700" dirty="0">
            <a:latin typeface="Agency FB" panose="020B0503020202020204" pitchFamily="34" charset="0"/>
          </a:endParaRPr>
        </a:p>
      </dgm:t>
    </dgm:pt>
    <dgm:pt modelId="{95A11C3E-83D9-49AE-9001-77DD5DB3B4C6}" type="parTrans" cxnId="{9F170A6D-C6C1-4A9B-B11A-8D06D63E2BAE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794400E7-A129-41D0-8440-6BDC65401F15}" type="sibTrans" cxnId="{9F170A6D-C6C1-4A9B-B11A-8D06D63E2BAE}">
      <dgm:prSet/>
      <dgm:spPr/>
      <dgm:t>
        <a:bodyPr/>
        <a:lstStyle/>
        <a:p>
          <a:endParaRPr lang="en-US"/>
        </a:p>
      </dgm:t>
    </dgm:pt>
    <dgm:pt modelId="{C7F4CFB8-1158-4A0A-94FC-60D036279D75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Oldest</a:t>
          </a:r>
          <a:endParaRPr lang="en-US" sz="1700" dirty="0">
            <a:latin typeface="Agency FB" panose="020B0503020202020204" pitchFamily="34" charset="0"/>
          </a:endParaRPr>
        </a:p>
      </dgm:t>
    </dgm:pt>
    <dgm:pt modelId="{E6869938-8A85-4261-B564-7DADB2353E57}" type="parTrans" cxnId="{65456899-AC53-4F33-9A65-D9D48D96E663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CA7564B5-EAB5-469A-BAC4-A8534B633E3D}" type="sibTrans" cxnId="{65456899-AC53-4F33-9A65-D9D48D96E663}">
      <dgm:prSet/>
      <dgm:spPr/>
      <dgm:t>
        <a:bodyPr/>
        <a:lstStyle/>
        <a:p>
          <a:endParaRPr lang="en-US"/>
        </a:p>
      </dgm:t>
    </dgm:pt>
    <dgm:pt modelId="{801EC49B-99C5-412A-BA31-7361160B5C3D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Uponnash</a:t>
          </a:r>
          <a:endParaRPr lang="en-US" sz="1700" dirty="0">
            <a:latin typeface="Agency FB" panose="020B0503020202020204" pitchFamily="34" charset="0"/>
          </a:endParaRPr>
        </a:p>
      </dgm:t>
    </dgm:pt>
    <dgm:pt modelId="{344616A7-519F-4878-90A8-478B36CBB9E1}" type="parTrans" cxnId="{E16CD759-08D2-4AD1-8BDD-AC54F69CB01C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1D6953BF-2800-42BF-9F9D-E80B6E3DE0F1}" type="sibTrans" cxnId="{E16CD759-08D2-4AD1-8BDD-AC54F69CB01C}">
      <dgm:prSet/>
      <dgm:spPr/>
      <dgm:t>
        <a:bodyPr/>
        <a:lstStyle/>
        <a:p>
          <a:endParaRPr lang="en-US"/>
        </a:p>
      </dgm:t>
    </dgm:pt>
    <dgm:pt modelId="{71A5C4D8-895E-4A5E-BE52-87345DC5DACD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Kobita</a:t>
          </a:r>
          <a:endParaRPr lang="en-US" sz="1700" dirty="0">
            <a:latin typeface="Agency FB" panose="020B0503020202020204" pitchFamily="34" charset="0"/>
          </a:endParaRPr>
        </a:p>
      </dgm:t>
    </dgm:pt>
    <dgm:pt modelId="{7165056B-5961-4361-8777-D43635107A7F}" type="parTrans" cxnId="{78E8C700-A112-4762-970A-33F24E32DE21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52802991-91EB-460A-A927-02CF9F423F18}" type="sibTrans" cxnId="{78E8C700-A112-4762-970A-33F24E32DE21}">
      <dgm:prSet/>
      <dgm:spPr/>
      <dgm:t>
        <a:bodyPr/>
        <a:lstStyle/>
        <a:p>
          <a:endParaRPr lang="en-US"/>
        </a:p>
      </dgm:t>
    </dgm:pt>
    <dgm:pt modelId="{F74C2EE2-50FC-45DB-8E01-913B4A5D92EC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Sci Fi</a:t>
          </a:r>
          <a:endParaRPr lang="en-US" sz="1700" dirty="0">
            <a:latin typeface="Agency FB" panose="020B0503020202020204" pitchFamily="34" charset="0"/>
          </a:endParaRPr>
        </a:p>
      </dgm:t>
    </dgm:pt>
    <dgm:pt modelId="{DF79325E-8553-4B66-BCB0-091CF953FF82}" type="parTrans" cxnId="{C1146791-2B0A-4603-913F-0B96168ECE8D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88E29E19-D617-43B5-B77D-DC08608A4BB3}" type="sibTrans" cxnId="{C1146791-2B0A-4603-913F-0B96168ECE8D}">
      <dgm:prSet/>
      <dgm:spPr/>
      <dgm:t>
        <a:bodyPr/>
        <a:lstStyle/>
        <a:p>
          <a:endParaRPr lang="en-US"/>
        </a:p>
      </dgm:t>
    </dgm:pt>
    <dgm:pt modelId="{ED5E2831-86EB-4BF3-9944-6F00B7CC4790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Religion</a:t>
          </a:r>
          <a:endParaRPr lang="en-US" sz="1700" dirty="0">
            <a:latin typeface="Agency FB" panose="020B0503020202020204" pitchFamily="34" charset="0"/>
          </a:endParaRPr>
        </a:p>
      </dgm:t>
    </dgm:pt>
    <dgm:pt modelId="{BFB41897-BD4D-42BB-9E0B-E5CFB6A061D2}" type="parTrans" cxnId="{FFD351CE-353E-4D66-B914-683581C872AD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DC4BDC25-13B1-40C4-BD07-28EC843F4F52}" type="sibTrans" cxnId="{FFD351CE-353E-4D66-B914-683581C872AD}">
      <dgm:prSet/>
      <dgm:spPr/>
      <dgm:t>
        <a:bodyPr/>
        <a:lstStyle/>
        <a:p>
          <a:endParaRPr lang="en-US"/>
        </a:p>
      </dgm:t>
    </dgm:pt>
    <dgm:pt modelId="{0D8FBF09-E798-436B-8680-E8812E01BA7E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Kishore Uponnash</a:t>
          </a:r>
          <a:endParaRPr lang="en-US" sz="1700" dirty="0">
            <a:latin typeface="Agency FB" panose="020B0503020202020204" pitchFamily="34" charset="0"/>
          </a:endParaRPr>
        </a:p>
      </dgm:t>
    </dgm:pt>
    <dgm:pt modelId="{C4C8039C-F155-4880-8AD9-B880E9D80651}" type="parTrans" cxnId="{A913BF05-BFD1-4BFE-B72F-FC44CF18E3B5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096020EA-810E-4839-86EF-BB05A4D6E3D7}" type="sibTrans" cxnId="{A913BF05-BFD1-4BFE-B72F-FC44CF18E3B5}">
      <dgm:prSet/>
      <dgm:spPr/>
      <dgm:t>
        <a:bodyPr/>
        <a:lstStyle/>
        <a:p>
          <a:endParaRPr lang="en-US"/>
        </a:p>
      </dgm:t>
    </dgm:pt>
    <dgm:pt modelId="{812ACE74-DC59-46A3-845C-9195C766CA0F}">
      <dgm:prSet custT="1"/>
      <dgm:spPr/>
      <dgm:t>
        <a:bodyPr/>
        <a:lstStyle/>
        <a:p>
          <a:r>
            <a:rPr lang="en-US" sz="1700" dirty="0" smtClean="0">
              <a:latin typeface="Agency FB" panose="020B0503020202020204" pitchFamily="34" charset="0"/>
            </a:rPr>
            <a:t>Others</a:t>
          </a:r>
          <a:endParaRPr lang="en-US" sz="1700" dirty="0">
            <a:latin typeface="Agency FB" panose="020B0503020202020204" pitchFamily="34" charset="0"/>
          </a:endParaRPr>
        </a:p>
      </dgm:t>
    </dgm:pt>
    <dgm:pt modelId="{D0F51134-99D4-4BE6-B389-B437BAE169C6}" type="parTrans" cxnId="{FD6FAB7C-665F-4932-ACF6-06B057B3A6DB}">
      <dgm:prSet/>
      <dgm:spPr/>
      <dgm:t>
        <a:bodyPr/>
        <a:lstStyle/>
        <a:p>
          <a:endParaRPr lang="en-US" sz="1700">
            <a:latin typeface="Agency FB" panose="020B0503020202020204" pitchFamily="34" charset="0"/>
          </a:endParaRPr>
        </a:p>
      </dgm:t>
    </dgm:pt>
    <dgm:pt modelId="{689EB9D3-2601-479F-91E4-D0ECD9F52C4C}" type="sibTrans" cxnId="{FD6FAB7C-665F-4932-ACF6-06B057B3A6DB}">
      <dgm:prSet/>
      <dgm:spPr/>
      <dgm:t>
        <a:bodyPr/>
        <a:lstStyle/>
        <a:p>
          <a:endParaRPr lang="en-US"/>
        </a:p>
      </dgm:t>
    </dgm:pt>
    <dgm:pt modelId="{D4D10D95-13B8-44A4-9547-B9182A2F1937}" type="pres">
      <dgm:prSet presAssocID="{A47BFAC0-082B-4A7F-8AEE-3990DDD58B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37C057-40AF-462F-BB80-B3D0A0C481A4}" type="pres">
      <dgm:prSet presAssocID="{0D6EDFAC-F208-472F-BABE-D311576438B4}" presName="hierRoot1" presStyleCnt="0">
        <dgm:presLayoutVars>
          <dgm:hierBranch val="init"/>
        </dgm:presLayoutVars>
      </dgm:prSet>
      <dgm:spPr/>
    </dgm:pt>
    <dgm:pt modelId="{23D51B16-A9FE-4777-9641-A31B01AC3549}" type="pres">
      <dgm:prSet presAssocID="{0D6EDFAC-F208-472F-BABE-D311576438B4}" presName="rootComposite1" presStyleCnt="0"/>
      <dgm:spPr/>
    </dgm:pt>
    <dgm:pt modelId="{E8D349D1-2F10-4399-BB98-6BD957F6D69B}" type="pres">
      <dgm:prSet presAssocID="{0D6EDFAC-F208-472F-BABE-D311576438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F6006-6645-4CF8-8481-8CA88621DC59}" type="pres">
      <dgm:prSet presAssocID="{0D6EDFAC-F208-472F-BABE-D311576438B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362162-53DE-4C6A-9DA4-20CEAFA19FCE}" type="pres">
      <dgm:prSet presAssocID="{0D6EDFAC-F208-472F-BABE-D311576438B4}" presName="hierChild2" presStyleCnt="0"/>
      <dgm:spPr/>
    </dgm:pt>
    <dgm:pt modelId="{0B464B4C-E6BD-4582-A36E-DB519919DE72}" type="pres">
      <dgm:prSet presAssocID="{A3BD83B2-8938-453D-BBE0-F9DABD35CF7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6481EB7-9EC3-4180-8954-0F8AA4D239B7}" type="pres">
      <dgm:prSet presAssocID="{DD9ABD88-44A6-4F88-830D-C0451CD7A5FA}" presName="hierRoot2" presStyleCnt="0">
        <dgm:presLayoutVars>
          <dgm:hierBranch val="init"/>
        </dgm:presLayoutVars>
      </dgm:prSet>
      <dgm:spPr/>
    </dgm:pt>
    <dgm:pt modelId="{6A9112CE-3BCD-4EF6-81D7-1ECF3DD6D781}" type="pres">
      <dgm:prSet presAssocID="{DD9ABD88-44A6-4F88-830D-C0451CD7A5FA}" presName="rootComposite" presStyleCnt="0"/>
      <dgm:spPr/>
    </dgm:pt>
    <dgm:pt modelId="{EC4AF814-F0B6-40DE-A948-439DE25DBC43}" type="pres">
      <dgm:prSet presAssocID="{DD9ABD88-44A6-4F88-830D-C0451CD7A5FA}" presName="rootText" presStyleLbl="node2" presStyleIdx="0" presStyleCnt="4" custLinFactNeighborX="1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B985E-BA7B-4ACD-8EF7-B4BCFC54C730}" type="pres">
      <dgm:prSet presAssocID="{DD9ABD88-44A6-4F88-830D-C0451CD7A5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0A20B8F9-7009-4C13-90E3-89C66D7DF592}" type="pres">
      <dgm:prSet presAssocID="{DD9ABD88-44A6-4F88-830D-C0451CD7A5FA}" presName="hierChild4" presStyleCnt="0"/>
      <dgm:spPr/>
    </dgm:pt>
    <dgm:pt modelId="{253C8434-054F-4733-A637-CBB9EE451263}" type="pres">
      <dgm:prSet presAssocID="{784D01D3-05C3-494C-A7C8-459C37A92FC1}" presName="Name37" presStyleLbl="parChTrans1D3" presStyleIdx="0" presStyleCnt="18"/>
      <dgm:spPr/>
      <dgm:t>
        <a:bodyPr/>
        <a:lstStyle/>
        <a:p>
          <a:endParaRPr lang="en-US"/>
        </a:p>
      </dgm:t>
    </dgm:pt>
    <dgm:pt modelId="{09983B03-D166-4C3C-9ABB-7171976D6DD1}" type="pres">
      <dgm:prSet presAssocID="{8496B3AF-8AC9-41AF-8A33-D2F9A426BA6B}" presName="hierRoot2" presStyleCnt="0">
        <dgm:presLayoutVars>
          <dgm:hierBranch val="init"/>
        </dgm:presLayoutVars>
      </dgm:prSet>
      <dgm:spPr/>
    </dgm:pt>
    <dgm:pt modelId="{EC9BD316-1303-49D4-AB93-98AA6A6B4C36}" type="pres">
      <dgm:prSet presAssocID="{8496B3AF-8AC9-41AF-8A33-D2F9A426BA6B}" presName="rootComposite" presStyleCnt="0"/>
      <dgm:spPr/>
    </dgm:pt>
    <dgm:pt modelId="{0399E460-7248-4920-B4B0-89318FCD5159}" type="pres">
      <dgm:prSet presAssocID="{8496B3AF-8AC9-41AF-8A33-D2F9A426BA6B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01E87-3F2A-4042-8013-E93F0724DECD}" type="pres">
      <dgm:prSet presAssocID="{8496B3AF-8AC9-41AF-8A33-D2F9A426BA6B}" presName="rootConnector" presStyleLbl="node3" presStyleIdx="0" presStyleCnt="18"/>
      <dgm:spPr/>
      <dgm:t>
        <a:bodyPr/>
        <a:lstStyle/>
        <a:p>
          <a:endParaRPr lang="en-US"/>
        </a:p>
      </dgm:t>
    </dgm:pt>
    <dgm:pt modelId="{590C7CC4-99FF-41FC-BAB6-F89B364D43C1}" type="pres">
      <dgm:prSet presAssocID="{8496B3AF-8AC9-41AF-8A33-D2F9A426BA6B}" presName="hierChild4" presStyleCnt="0"/>
      <dgm:spPr/>
    </dgm:pt>
    <dgm:pt modelId="{6905D298-8874-4A54-9194-2E7660E8669B}" type="pres">
      <dgm:prSet presAssocID="{8496B3AF-8AC9-41AF-8A33-D2F9A426BA6B}" presName="hierChild5" presStyleCnt="0"/>
      <dgm:spPr/>
    </dgm:pt>
    <dgm:pt modelId="{E2718672-F4C5-44E3-B199-3A544764C237}" type="pres">
      <dgm:prSet presAssocID="{1DCCBC74-F9FA-483F-8832-777E7D19F42C}" presName="Name37" presStyleLbl="parChTrans1D3" presStyleIdx="1" presStyleCnt="18"/>
      <dgm:spPr/>
      <dgm:t>
        <a:bodyPr/>
        <a:lstStyle/>
        <a:p>
          <a:endParaRPr lang="en-US"/>
        </a:p>
      </dgm:t>
    </dgm:pt>
    <dgm:pt modelId="{1142CB53-5F35-440D-AB8B-4301A59C9808}" type="pres">
      <dgm:prSet presAssocID="{D2E95EB5-5E84-4518-B48A-A2DC57E7236C}" presName="hierRoot2" presStyleCnt="0">
        <dgm:presLayoutVars>
          <dgm:hierBranch val="init"/>
        </dgm:presLayoutVars>
      </dgm:prSet>
      <dgm:spPr/>
    </dgm:pt>
    <dgm:pt modelId="{76FD508F-00E1-4F89-987A-AC5B36ED6CFC}" type="pres">
      <dgm:prSet presAssocID="{D2E95EB5-5E84-4518-B48A-A2DC57E7236C}" presName="rootComposite" presStyleCnt="0"/>
      <dgm:spPr/>
    </dgm:pt>
    <dgm:pt modelId="{F638AE9B-3814-4324-8581-0E88ACDA82A4}" type="pres">
      <dgm:prSet presAssocID="{D2E95EB5-5E84-4518-B48A-A2DC57E7236C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C7619-1837-4001-A1AE-C21C13763A44}" type="pres">
      <dgm:prSet presAssocID="{D2E95EB5-5E84-4518-B48A-A2DC57E7236C}" presName="rootConnector" presStyleLbl="node3" presStyleIdx="1" presStyleCnt="18"/>
      <dgm:spPr/>
      <dgm:t>
        <a:bodyPr/>
        <a:lstStyle/>
        <a:p>
          <a:endParaRPr lang="en-US"/>
        </a:p>
      </dgm:t>
    </dgm:pt>
    <dgm:pt modelId="{F817F3EB-CF1E-43BA-96AC-8304372F996E}" type="pres">
      <dgm:prSet presAssocID="{D2E95EB5-5E84-4518-B48A-A2DC57E7236C}" presName="hierChild4" presStyleCnt="0"/>
      <dgm:spPr/>
    </dgm:pt>
    <dgm:pt modelId="{F94705B7-8030-40D3-B416-BD33DD52D4F5}" type="pres">
      <dgm:prSet presAssocID="{D2E95EB5-5E84-4518-B48A-A2DC57E7236C}" presName="hierChild5" presStyleCnt="0"/>
      <dgm:spPr/>
    </dgm:pt>
    <dgm:pt modelId="{18871F0A-F5B3-42D6-B0D0-A09769A9FB74}" type="pres">
      <dgm:prSet presAssocID="{2AE3777E-3BB6-4717-8F49-890C7881FE5F}" presName="Name37" presStyleLbl="parChTrans1D3" presStyleIdx="2" presStyleCnt="18"/>
      <dgm:spPr/>
      <dgm:t>
        <a:bodyPr/>
        <a:lstStyle/>
        <a:p>
          <a:endParaRPr lang="en-US"/>
        </a:p>
      </dgm:t>
    </dgm:pt>
    <dgm:pt modelId="{2FA4C9F6-884D-4FC3-B582-6D40CCA5DE57}" type="pres">
      <dgm:prSet presAssocID="{0DC4D759-53DD-451E-86E2-9790F091B90F}" presName="hierRoot2" presStyleCnt="0">
        <dgm:presLayoutVars>
          <dgm:hierBranch val="init"/>
        </dgm:presLayoutVars>
      </dgm:prSet>
      <dgm:spPr/>
    </dgm:pt>
    <dgm:pt modelId="{9F1218C3-67BB-46B3-8862-5A63C6D87EB4}" type="pres">
      <dgm:prSet presAssocID="{0DC4D759-53DD-451E-86E2-9790F091B90F}" presName="rootComposite" presStyleCnt="0"/>
      <dgm:spPr/>
    </dgm:pt>
    <dgm:pt modelId="{A620B099-914B-4035-B838-E6DF21B4C5CC}" type="pres">
      <dgm:prSet presAssocID="{0DC4D759-53DD-451E-86E2-9790F091B90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988AF-2084-459F-8A47-33FDCA55BC79}" type="pres">
      <dgm:prSet presAssocID="{0DC4D759-53DD-451E-86E2-9790F091B90F}" presName="rootConnector" presStyleLbl="node3" presStyleIdx="2" presStyleCnt="18"/>
      <dgm:spPr/>
      <dgm:t>
        <a:bodyPr/>
        <a:lstStyle/>
        <a:p>
          <a:endParaRPr lang="en-US"/>
        </a:p>
      </dgm:t>
    </dgm:pt>
    <dgm:pt modelId="{60A3C988-5DB4-42DD-ABAD-5FDF3740E197}" type="pres">
      <dgm:prSet presAssocID="{0DC4D759-53DD-451E-86E2-9790F091B90F}" presName="hierChild4" presStyleCnt="0"/>
      <dgm:spPr/>
    </dgm:pt>
    <dgm:pt modelId="{4D2BA69A-2B89-46AA-8A17-B7D28D7381AA}" type="pres">
      <dgm:prSet presAssocID="{0DC4D759-53DD-451E-86E2-9790F091B90F}" presName="hierChild5" presStyleCnt="0"/>
      <dgm:spPr/>
    </dgm:pt>
    <dgm:pt modelId="{28293BB2-D846-41DA-891F-CFE17E41C0A5}" type="pres">
      <dgm:prSet presAssocID="{DD9ABD88-44A6-4F88-830D-C0451CD7A5FA}" presName="hierChild5" presStyleCnt="0"/>
      <dgm:spPr/>
    </dgm:pt>
    <dgm:pt modelId="{97A696BC-B84F-4FAD-A203-6DB46EF30E7C}" type="pres">
      <dgm:prSet presAssocID="{AD720A34-3B2E-48A2-8E92-E0854892FDF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BC1BFE0-92D3-4CE7-B104-F95FE57EABD3}" type="pres">
      <dgm:prSet presAssocID="{6EF379B2-4D7E-4540-8BB7-67534AB26039}" presName="hierRoot2" presStyleCnt="0">
        <dgm:presLayoutVars>
          <dgm:hierBranch val="init"/>
        </dgm:presLayoutVars>
      </dgm:prSet>
      <dgm:spPr/>
    </dgm:pt>
    <dgm:pt modelId="{C1E72F7E-3B0C-44D1-AE0E-FCC9D77B7C1B}" type="pres">
      <dgm:prSet presAssocID="{6EF379B2-4D7E-4540-8BB7-67534AB26039}" presName="rootComposite" presStyleCnt="0"/>
      <dgm:spPr/>
    </dgm:pt>
    <dgm:pt modelId="{CD9E5783-146A-4E7C-9089-A812CE5C6AC5}" type="pres">
      <dgm:prSet presAssocID="{6EF379B2-4D7E-4540-8BB7-67534AB2603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93A73-32C3-4F52-B29D-9DE19D28AC51}" type="pres">
      <dgm:prSet presAssocID="{6EF379B2-4D7E-4540-8BB7-67534AB26039}" presName="rootConnector" presStyleLbl="node2" presStyleIdx="1" presStyleCnt="4"/>
      <dgm:spPr/>
      <dgm:t>
        <a:bodyPr/>
        <a:lstStyle/>
        <a:p>
          <a:endParaRPr lang="en-US"/>
        </a:p>
      </dgm:t>
    </dgm:pt>
    <dgm:pt modelId="{FA9BCD39-21F1-44DA-9BC9-5CF287EFEEC2}" type="pres">
      <dgm:prSet presAssocID="{6EF379B2-4D7E-4540-8BB7-67534AB26039}" presName="hierChild4" presStyleCnt="0"/>
      <dgm:spPr/>
    </dgm:pt>
    <dgm:pt modelId="{42BC7A41-5707-4420-8741-8C94B3F59F62}" type="pres">
      <dgm:prSet presAssocID="{D06BD15F-B537-4578-A96C-E5310FE3D8D0}" presName="Name37" presStyleLbl="parChTrans1D3" presStyleIdx="3" presStyleCnt="18"/>
      <dgm:spPr/>
      <dgm:t>
        <a:bodyPr/>
        <a:lstStyle/>
        <a:p>
          <a:endParaRPr lang="en-US"/>
        </a:p>
      </dgm:t>
    </dgm:pt>
    <dgm:pt modelId="{DC9BD1B3-A087-4501-B05A-C8339CFC4347}" type="pres">
      <dgm:prSet presAssocID="{792DA21C-EE5F-479E-AFBB-1A087FCB3553}" presName="hierRoot2" presStyleCnt="0">
        <dgm:presLayoutVars>
          <dgm:hierBranch val="init"/>
        </dgm:presLayoutVars>
      </dgm:prSet>
      <dgm:spPr/>
    </dgm:pt>
    <dgm:pt modelId="{42FBBDD3-4291-46ED-A70C-C9C9D594C9F6}" type="pres">
      <dgm:prSet presAssocID="{792DA21C-EE5F-479E-AFBB-1A087FCB3553}" presName="rootComposite" presStyleCnt="0"/>
      <dgm:spPr/>
    </dgm:pt>
    <dgm:pt modelId="{48B0A879-0291-4168-80D6-F5189B6BAA66}" type="pres">
      <dgm:prSet presAssocID="{792DA21C-EE5F-479E-AFBB-1A087FCB3553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242AB-8667-4B35-B5BA-A09E0B1D1869}" type="pres">
      <dgm:prSet presAssocID="{792DA21C-EE5F-479E-AFBB-1A087FCB3553}" presName="rootConnector" presStyleLbl="node3" presStyleIdx="3" presStyleCnt="18"/>
      <dgm:spPr/>
      <dgm:t>
        <a:bodyPr/>
        <a:lstStyle/>
        <a:p>
          <a:endParaRPr lang="en-US"/>
        </a:p>
      </dgm:t>
    </dgm:pt>
    <dgm:pt modelId="{D509D12C-38FC-4125-8C08-F09E60603D8E}" type="pres">
      <dgm:prSet presAssocID="{792DA21C-EE5F-479E-AFBB-1A087FCB3553}" presName="hierChild4" presStyleCnt="0"/>
      <dgm:spPr/>
    </dgm:pt>
    <dgm:pt modelId="{15144DDF-0DCD-46C6-9FE0-DA0952544D75}" type="pres">
      <dgm:prSet presAssocID="{792DA21C-EE5F-479E-AFBB-1A087FCB3553}" presName="hierChild5" presStyleCnt="0"/>
      <dgm:spPr/>
    </dgm:pt>
    <dgm:pt modelId="{8EC80FE5-F758-45DC-808A-0D87F283EDA1}" type="pres">
      <dgm:prSet presAssocID="{37C59927-EB36-4676-A41C-0BD5DC0C36DE}" presName="Name37" presStyleLbl="parChTrans1D3" presStyleIdx="4" presStyleCnt="18"/>
      <dgm:spPr/>
      <dgm:t>
        <a:bodyPr/>
        <a:lstStyle/>
        <a:p>
          <a:endParaRPr lang="en-US"/>
        </a:p>
      </dgm:t>
    </dgm:pt>
    <dgm:pt modelId="{C0A3D09F-2D23-4C38-96D3-68DC476A879C}" type="pres">
      <dgm:prSet presAssocID="{999631F3-8C2A-4B2D-9F10-69C683EB509B}" presName="hierRoot2" presStyleCnt="0">
        <dgm:presLayoutVars>
          <dgm:hierBranch val="init"/>
        </dgm:presLayoutVars>
      </dgm:prSet>
      <dgm:spPr/>
    </dgm:pt>
    <dgm:pt modelId="{9BD74607-59E0-4B43-B74C-5727A5D6A9D7}" type="pres">
      <dgm:prSet presAssocID="{999631F3-8C2A-4B2D-9F10-69C683EB509B}" presName="rootComposite" presStyleCnt="0"/>
      <dgm:spPr/>
    </dgm:pt>
    <dgm:pt modelId="{5890B934-F029-4014-B867-B7AFF223B213}" type="pres">
      <dgm:prSet presAssocID="{999631F3-8C2A-4B2D-9F10-69C683EB509B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08A2E7-31F4-46B8-998F-035C41F928BD}" type="pres">
      <dgm:prSet presAssocID="{999631F3-8C2A-4B2D-9F10-69C683EB509B}" presName="rootConnector" presStyleLbl="node3" presStyleIdx="4" presStyleCnt="18"/>
      <dgm:spPr/>
      <dgm:t>
        <a:bodyPr/>
        <a:lstStyle/>
        <a:p>
          <a:endParaRPr lang="en-US"/>
        </a:p>
      </dgm:t>
    </dgm:pt>
    <dgm:pt modelId="{B1C9D1A1-8A35-4790-BB93-7CA5FE945C5D}" type="pres">
      <dgm:prSet presAssocID="{999631F3-8C2A-4B2D-9F10-69C683EB509B}" presName="hierChild4" presStyleCnt="0"/>
      <dgm:spPr/>
    </dgm:pt>
    <dgm:pt modelId="{22133FC4-E9ED-4413-B80B-AADB0841E340}" type="pres">
      <dgm:prSet presAssocID="{999631F3-8C2A-4B2D-9F10-69C683EB509B}" presName="hierChild5" presStyleCnt="0"/>
      <dgm:spPr/>
    </dgm:pt>
    <dgm:pt modelId="{3526C1B9-D4C2-4093-B62A-E34AEDEAB893}" type="pres">
      <dgm:prSet presAssocID="{C3075AFD-33D0-44BE-B24B-50F877BA1BA3}" presName="Name37" presStyleLbl="parChTrans1D3" presStyleIdx="5" presStyleCnt="18"/>
      <dgm:spPr/>
      <dgm:t>
        <a:bodyPr/>
        <a:lstStyle/>
        <a:p>
          <a:endParaRPr lang="en-US"/>
        </a:p>
      </dgm:t>
    </dgm:pt>
    <dgm:pt modelId="{6B600F19-9DB8-4AAE-BF81-E9A47CD9D501}" type="pres">
      <dgm:prSet presAssocID="{3D021EB7-2C27-45B3-BB1F-5BB402F44CBC}" presName="hierRoot2" presStyleCnt="0">
        <dgm:presLayoutVars>
          <dgm:hierBranch val="init"/>
        </dgm:presLayoutVars>
      </dgm:prSet>
      <dgm:spPr/>
    </dgm:pt>
    <dgm:pt modelId="{70648D19-7E26-4B2A-97A0-D85DCEA3100D}" type="pres">
      <dgm:prSet presAssocID="{3D021EB7-2C27-45B3-BB1F-5BB402F44CBC}" presName="rootComposite" presStyleCnt="0"/>
      <dgm:spPr/>
    </dgm:pt>
    <dgm:pt modelId="{F7CEB11D-C2F2-4478-A929-D37328EEA641}" type="pres">
      <dgm:prSet presAssocID="{3D021EB7-2C27-45B3-BB1F-5BB402F44CBC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E34073-2ED9-4F53-AD52-7E9B29A47228}" type="pres">
      <dgm:prSet presAssocID="{3D021EB7-2C27-45B3-BB1F-5BB402F44CBC}" presName="rootConnector" presStyleLbl="node3" presStyleIdx="5" presStyleCnt="18"/>
      <dgm:spPr/>
      <dgm:t>
        <a:bodyPr/>
        <a:lstStyle/>
        <a:p>
          <a:endParaRPr lang="en-US"/>
        </a:p>
      </dgm:t>
    </dgm:pt>
    <dgm:pt modelId="{46A824C7-2292-48EC-8E75-3A017655D31F}" type="pres">
      <dgm:prSet presAssocID="{3D021EB7-2C27-45B3-BB1F-5BB402F44CBC}" presName="hierChild4" presStyleCnt="0"/>
      <dgm:spPr/>
    </dgm:pt>
    <dgm:pt modelId="{621F574A-0CF7-49D1-ADD4-6ADE9B667833}" type="pres">
      <dgm:prSet presAssocID="{3D021EB7-2C27-45B3-BB1F-5BB402F44CBC}" presName="hierChild5" presStyleCnt="0"/>
      <dgm:spPr/>
    </dgm:pt>
    <dgm:pt modelId="{18762157-A732-4C33-BFFE-F8C8AD695527}" type="pres">
      <dgm:prSet presAssocID="{7755289A-15AA-4213-B5C2-1B915C2D1631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28615D03-27F8-4E8D-AE9E-2B8C7CFF8A08}" type="pres">
      <dgm:prSet presAssocID="{AC57D0C9-D20C-4043-AAB1-B4EFF5A2DCE0}" presName="hierRoot2" presStyleCnt="0">
        <dgm:presLayoutVars>
          <dgm:hierBranch val="init"/>
        </dgm:presLayoutVars>
      </dgm:prSet>
      <dgm:spPr/>
    </dgm:pt>
    <dgm:pt modelId="{E7D66DA9-8DC1-417B-BDFE-381F433A367B}" type="pres">
      <dgm:prSet presAssocID="{AC57D0C9-D20C-4043-AAB1-B4EFF5A2DCE0}" presName="rootComposite" presStyleCnt="0"/>
      <dgm:spPr/>
    </dgm:pt>
    <dgm:pt modelId="{DFFDABC5-5A28-4286-92A6-BAA1899B7067}" type="pres">
      <dgm:prSet presAssocID="{AC57D0C9-D20C-4043-AAB1-B4EFF5A2DCE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12C6C-9362-410B-8CE0-DD5FA09A9160}" type="pres">
      <dgm:prSet presAssocID="{AC57D0C9-D20C-4043-AAB1-B4EFF5A2DCE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54B63FCF-E31B-428F-BC2E-A1A4E7C287F8}" type="pres">
      <dgm:prSet presAssocID="{AC57D0C9-D20C-4043-AAB1-B4EFF5A2DCE0}" presName="hierChild4" presStyleCnt="0"/>
      <dgm:spPr/>
    </dgm:pt>
    <dgm:pt modelId="{A2F84FF4-8BA2-452C-B089-98C58B337B43}" type="pres">
      <dgm:prSet presAssocID="{AC57D0C9-D20C-4043-AAB1-B4EFF5A2DCE0}" presName="hierChild5" presStyleCnt="0"/>
      <dgm:spPr/>
    </dgm:pt>
    <dgm:pt modelId="{293A154B-1C15-4CDD-8CA9-ED6ECC29B4FE}" type="pres">
      <dgm:prSet presAssocID="{6EF379B2-4D7E-4540-8BB7-67534AB26039}" presName="hierChild5" presStyleCnt="0"/>
      <dgm:spPr/>
    </dgm:pt>
    <dgm:pt modelId="{2A899268-748B-423A-B879-E325B1F915C4}" type="pres">
      <dgm:prSet presAssocID="{521FFBAF-EF12-443B-BDCE-8AA670DCBAB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9450B7E-3147-4A31-9B25-5E2B7FECE771}" type="pres">
      <dgm:prSet presAssocID="{AAF359BC-A3E8-4FC5-A60B-6CF14CA7354A}" presName="hierRoot2" presStyleCnt="0">
        <dgm:presLayoutVars>
          <dgm:hierBranch val="init"/>
        </dgm:presLayoutVars>
      </dgm:prSet>
      <dgm:spPr/>
    </dgm:pt>
    <dgm:pt modelId="{20C648EA-4AC6-43DC-9804-F49794671EFB}" type="pres">
      <dgm:prSet presAssocID="{AAF359BC-A3E8-4FC5-A60B-6CF14CA7354A}" presName="rootComposite" presStyleCnt="0"/>
      <dgm:spPr/>
    </dgm:pt>
    <dgm:pt modelId="{1313EBF5-A6E0-4E7F-B37F-B3A9ECABF5F4}" type="pres">
      <dgm:prSet presAssocID="{AAF359BC-A3E8-4FC5-A60B-6CF14CA7354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7ACD48-AA25-4133-9154-8ECD3BEAC7EC}" type="pres">
      <dgm:prSet presAssocID="{AAF359BC-A3E8-4FC5-A60B-6CF14CA7354A}" presName="rootConnector" presStyleLbl="node2" presStyleIdx="2" presStyleCnt="4"/>
      <dgm:spPr/>
      <dgm:t>
        <a:bodyPr/>
        <a:lstStyle/>
        <a:p>
          <a:endParaRPr lang="en-US"/>
        </a:p>
      </dgm:t>
    </dgm:pt>
    <dgm:pt modelId="{35D2A39B-A85A-4F92-A6A6-86CCDEBAB68D}" type="pres">
      <dgm:prSet presAssocID="{AAF359BC-A3E8-4FC5-A60B-6CF14CA7354A}" presName="hierChild4" presStyleCnt="0"/>
      <dgm:spPr/>
    </dgm:pt>
    <dgm:pt modelId="{6E8640C2-EC09-4866-9854-9A7F3545949C}" type="pres">
      <dgm:prSet presAssocID="{CAE51EB7-0681-468F-BBFB-3CC731DBC655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E517F270-D070-4ECD-99D3-D8DF11A427EE}" type="pres">
      <dgm:prSet presAssocID="{A31EA6D1-C5FC-4FC7-B6E6-13E17EC2BA6E}" presName="hierRoot2" presStyleCnt="0">
        <dgm:presLayoutVars>
          <dgm:hierBranch val="init"/>
        </dgm:presLayoutVars>
      </dgm:prSet>
      <dgm:spPr/>
    </dgm:pt>
    <dgm:pt modelId="{D355075E-02A3-490E-BA0F-9F9F54A42FD5}" type="pres">
      <dgm:prSet presAssocID="{A31EA6D1-C5FC-4FC7-B6E6-13E17EC2BA6E}" presName="rootComposite" presStyleCnt="0"/>
      <dgm:spPr/>
    </dgm:pt>
    <dgm:pt modelId="{A1C89CB1-EE87-4852-B852-D5DF069DF6C3}" type="pres">
      <dgm:prSet presAssocID="{A31EA6D1-C5FC-4FC7-B6E6-13E17EC2BA6E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C4C1A-564F-42B8-8E09-A791B9499022}" type="pres">
      <dgm:prSet presAssocID="{A31EA6D1-C5FC-4FC7-B6E6-13E17EC2BA6E}" presName="rootConnector" presStyleLbl="node3" presStyleIdx="7" presStyleCnt="18"/>
      <dgm:spPr/>
      <dgm:t>
        <a:bodyPr/>
        <a:lstStyle/>
        <a:p>
          <a:endParaRPr lang="en-US"/>
        </a:p>
      </dgm:t>
    </dgm:pt>
    <dgm:pt modelId="{EA5BA33D-55C8-4640-B9F9-BB03D9FF9391}" type="pres">
      <dgm:prSet presAssocID="{A31EA6D1-C5FC-4FC7-B6E6-13E17EC2BA6E}" presName="hierChild4" presStyleCnt="0"/>
      <dgm:spPr/>
    </dgm:pt>
    <dgm:pt modelId="{C5477E40-C648-4512-AC07-CEC2D0D2607F}" type="pres">
      <dgm:prSet presAssocID="{A31EA6D1-C5FC-4FC7-B6E6-13E17EC2BA6E}" presName="hierChild5" presStyleCnt="0"/>
      <dgm:spPr/>
    </dgm:pt>
    <dgm:pt modelId="{FB1F49D2-7188-46B4-9A4E-E3F1A9A44A8E}" type="pres">
      <dgm:prSet presAssocID="{16C05F54-F969-4CCF-964C-FFD7EB5C45A6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FA501B90-14FC-48C4-8194-0C82B9C1D5DA}" type="pres">
      <dgm:prSet presAssocID="{A8C94217-024B-4A1E-9ECD-CC22A6125C24}" presName="hierRoot2" presStyleCnt="0">
        <dgm:presLayoutVars>
          <dgm:hierBranch val="init"/>
        </dgm:presLayoutVars>
      </dgm:prSet>
      <dgm:spPr/>
    </dgm:pt>
    <dgm:pt modelId="{A78E36F1-ED2E-42CC-8521-74D6A08F17AD}" type="pres">
      <dgm:prSet presAssocID="{A8C94217-024B-4A1E-9ECD-CC22A6125C24}" presName="rootComposite" presStyleCnt="0"/>
      <dgm:spPr/>
    </dgm:pt>
    <dgm:pt modelId="{E5D2E38C-F806-4BEB-86B9-F2C37EF87292}" type="pres">
      <dgm:prSet presAssocID="{A8C94217-024B-4A1E-9ECD-CC22A6125C24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7250D1-EA3B-44D2-811A-9CBB51EDDE7A}" type="pres">
      <dgm:prSet presAssocID="{A8C94217-024B-4A1E-9ECD-CC22A6125C24}" presName="rootConnector" presStyleLbl="node3" presStyleIdx="8" presStyleCnt="18"/>
      <dgm:spPr/>
      <dgm:t>
        <a:bodyPr/>
        <a:lstStyle/>
        <a:p>
          <a:endParaRPr lang="en-US"/>
        </a:p>
      </dgm:t>
    </dgm:pt>
    <dgm:pt modelId="{5AD98127-15AB-412F-8CB8-14D11AB99C6F}" type="pres">
      <dgm:prSet presAssocID="{A8C94217-024B-4A1E-9ECD-CC22A6125C24}" presName="hierChild4" presStyleCnt="0"/>
      <dgm:spPr/>
    </dgm:pt>
    <dgm:pt modelId="{6FAD089F-B707-4F9A-BF3D-BCDC630D026A}" type="pres">
      <dgm:prSet presAssocID="{A8C94217-024B-4A1E-9ECD-CC22A6125C24}" presName="hierChild5" presStyleCnt="0"/>
      <dgm:spPr/>
    </dgm:pt>
    <dgm:pt modelId="{DB133B50-16D1-46CC-A7CB-9F3E2D873BA6}" type="pres">
      <dgm:prSet presAssocID="{C6B75B40-09C4-41E7-8FCE-C6CB7819455A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A40D0F08-C979-485A-B52D-CDC78611CE15}" type="pres">
      <dgm:prSet presAssocID="{A0F934D1-5FF6-460A-92F4-68DAE1F899E7}" presName="hierRoot2" presStyleCnt="0">
        <dgm:presLayoutVars>
          <dgm:hierBranch val="init"/>
        </dgm:presLayoutVars>
      </dgm:prSet>
      <dgm:spPr/>
    </dgm:pt>
    <dgm:pt modelId="{FF38D29C-EE3B-495D-8040-171EC2FF78AE}" type="pres">
      <dgm:prSet presAssocID="{A0F934D1-5FF6-460A-92F4-68DAE1F899E7}" presName="rootComposite" presStyleCnt="0"/>
      <dgm:spPr/>
    </dgm:pt>
    <dgm:pt modelId="{E1704704-0928-4214-8BF3-DEB5CD7F211C}" type="pres">
      <dgm:prSet presAssocID="{A0F934D1-5FF6-460A-92F4-68DAE1F899E7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FEE58-AA56-483B-ABDF-4E4E855E995D}" type="pres">
      <dgm:prSet presAssocID="{A0F934D1-5FF6-460A-92F4-68DAE1F899E7}" presName="rootConnector" presStyleLbl="node3" presStyleIdx="9" presStyleCnt="18"/>
      <dgm:spPr/>
      <dgm:t>
        <a:bodyPr/>
        <a:lstStyle/>
        <a:p>
          <a:endParaRPr lang="en-US"/>
        </a:p>
      </dgm:t>
    </dgm:pt>
    <dgm:pt modelId="{C051B9A2-85A3-4950-86B7-3B8D05CF5126}" type="pres">
      <dgm:prSet presAssocID="{A0F934D1-5FF6-460A-92F4-68DAE1F899E7}" presName="hierChild4" presStyleCnt="0"/>
      <dgm:spPr/>
    </dgm:pt>
    <dgm:pt modelId="{5B883C94-865B-41C7-B81F-CFF37A7C61A0}" type="pres">
      <dgm:prSet presAssocID="{A0F934D1-5FF6-460A-92F4-68DAE1F899E7}" presName="hierChild5" presStyleCnt="0"/>
      <dgm:spPr/>
    </dgm:pt>
    <dgm:pt modelId="{788CF303-A938-4F3F-ACD8-FFC38DF35DF1}" type="pres">
      <dgm:prSet presAssocID="{95A11C3E-83D9-49AE-9001-77DD5DB3B4C6}" presName="Name37" presStyleLbl="parChTrans1D3" presStyleIdx="10" presStyleCnt="18"/>
      <dgm:spPr/>
      <dgm:t>
        <a:bodyPr/>
        <a:lstStyle/>
        <a:p>
          <a:endParaRPr lang="en-US"/>
        </a:p>
      </dgm:t>
    </dgm:pt>
    <dgm:pt modelId="{0BD6B067-7F3D-4D7B-8270-769F507DA9A2}" type="pres">
      <dgm:prSet presAssocID="{C01BBDF4-62EC-4668-B8EF-3055B3899612}" presName="hierRoot2" presStyleCnt="0">
        <dgm:presLayoutVars>
          <dgm:hierBranch val="init"/>
        </dgm:presLayoutVars>
      </dgm:prSet>
      <dgm:spPr/>
    </dgm:pt>
    <dgm:pt modelId="{FFB88FD9-55BA-4135-8F31-F2A2B618674A}" type="pres">
      <dgm:prSet presAssocID="{C01BBDF4-62EC-4668-B8EF-3055B3899612}" presName="rootComposite" presStyleCnt="0"/>
      <dgm:spPr/>
    </dgm:pt>
    <dgm:pt modelId="{769F662F-630E-4B00-8744-585B5413518D}" type="pres">
      <dgm:prSet presAssocID="{C01BBDF4-62EC-4668-B8EF-3055B3899612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67ED6-3EC0-4F12-92D5-C63DD8114BDD}" type="pres">
      <dgm:prSet presAssocID="{C01BBDF4-62EC-4668-B8EF-3055B3899612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62FDE3EC-7A0B-4E41-87B1-9F0B64771E66}" type="pres">
      <dgm:prSet presAssocID="{C01BBDF4-62EC-4668-B8EF-3055B3899612}" presName="hierChild4" presStyleCnt="0"/>
      <dgm:spPr/>
    </dgm:pt>
    <dgm:pt modelId="{6B6A2C63-C732-4139-B381-3F81BC5E5A95}" type="pres">
      <dgm:prSet presAssocID="{C01BBDF4-62EC-4668-B8EF-3055B3899612}" presName="hierChild5" presStyleCnt="0"/>
      <dgm:spPr/>
    </dgm:pt>
    <dgm:pt modelId="{856B2C2B-61CD-4141-9E2B-BEA70892F315}" type="pres">
      <dgm:prSet presAssocID="{E6869938-8A85-4261-B564-7DADB2353E57}" presName="Name37" presStyleLbl="parChTrans1D3" presStyleIdx="11" presStyleCnt="18"/>
      <dgm:spPr/>
      <dgm:t>
        <a:bodyPr/>
        <a:lstStyle/>
        <a:p>
          <a:endParaRPr lang="en-US"/>
        </a:p>
      </dgm:t>
    </dgm:pt>
    <dgm:pt modelId="{38971E33-EEF0-4CF3-BFC8-BC21A6DD6963}" type="pres">
      <dgm:prSet presAssocID="{C7F4CFB8-1158-4A0A-94FC-60D036279D75}" presName="hierRoot2" presStyleCnt="0">
        <dgm:presLayoutVars>
          <dgm:hierBranch val="init"/>
        </dgm:presLayoutVars>
      </dgm:prSet>
      <dgm:spPr/>
    </dgm:pt>
    <dgm:pt modelId="{57568FEF-A64F-4D5F-861C-C50B3F14C4FE}" type="pres">
      <dgm:prSet presAssocID="{C7F4CFB8-1158-4A0A-94FC-60D036279D75}" presName="rootComposite" presStyleCnt="0"/>
      <dgm:spPr/>
    </dgm:pt>
    <dgm:pt modelId="{63E5AB4E-82F4-408C-BA83-68259B7B9A05}" type="pres">
      <dgm:prSet presAssocID="{C7F4CFB8-1158-4A0A-94FC-60D036279D75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AD56F-1A97-45C1-A782-3A60934ADDC2}" type="pres">
      <dgm:prSet presAssocID="{C7F4CFB8-1158-4A0A-94FC-60D036279D75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34A161C3-6426-4A8B-A7E7-08AD35767F3B}" type="pres">
      <dgm:prSet presAssocID="{C7F4CFB8-1158-4A0A-94FC-60D036279D75}" presName="hierChild4" presStyleCnt="0"/>
      <dgm:spPr/>
    </dgm:pt>
    <dgm:pt modelId="{8910EA1E-07D4-4227-A619-4F3F5656CCFC}" type="pres">
      <dgm:prSet presAssocID="{C7F4CFB8-1158-4A0A-94FC-60D036279D75}" presName="hierChild5" presStyleCnt="0"/>
      <dgm:spPr/>
    </dgm:pt>
    <dgm:pt modelId="{02E4C779-8521-4CD8-A093-F73D694D520A}" type="pres">
      <dgm:prSet presAssocID="{AAF359BC-A3E8-4FC5-A60B-6CF14CA7354A}" presName="hierChild5" presStyleCnt="0"/>
      <dgm:spPr/>
    </dgm:pt>
    <dgm:pt modelId="{B5A24703-0C51-4CFD-8AF8-EFE9B10274AB}" type="pres">
      <dgm:prSet presAssocID="{407A8045-13A7-443E-A6E9-ADA0B450809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FD15F4B-BB61-4EC2-A915-E5FD1FBFF46C}" type="pres">
      <dgm:prSet presAssocID="{D05C6984-68F2-4392-A877-698D791699AA}" presName="hierRoot2" presStyleCnt="0">
        <dgm:presLayoutVars>
          <dgm:hierBranch val="init"/>
        </dgm:presLayoutVars>
      </dgm:prSet>
      <dgm:spPr/>
    </dgm:pt>
    <dgm:pt modelId="{EB99E842-02AB-4D45-B155-6663CDA130E0}" type="pres">
      <dgm:prSet presAssocID="{D05C6984-68F2-4392-A877-698D791699AA}" presName="rootComposite" presStyleCnt="0"/>
      <dgm:spPr/>
    </dgm:pt>
    <dgm:pt modelId="{3CBEF01E-EEE9-4074-AC21-54FA7640D0C4}" type="pres">
      <dgm:prSet presAssocID="{D05C6984-68F2-4392-A877-698D791699A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BE52F-7FDC-4D5C-A287-DF0ECDDF5597}" type="pres">
      <dgm:prSet presAssocID="{D05C6984-68F2-4392-A877-698D791699AA}" presName="rootConnector" presStyleLbl="node2" presStyleIdx="3" presStyleCnt="4"/>
      <dgm:spPr/>
      <dgm:t>
        <a:bodyPr/>
        <a:lstStyle/>
        <a:p>
          <a:endParaRPr lang="en-US"/>
        </a:p>
      </dgm:t>
    </dgm:pt>
    <dgm:pt modelId="{5E01BB87-84F3-4FC3-9B6B-FBF713CE99CF}" type="pres">
      <dgm:prSet presAssocID="{D05C6984-68F2-4392-A877-698D791699AA}" presName="hierChild4" presStyleCnt="0"/>
      <dgm:spPr/>
    </dgm:pt>
    <dgm:pt modelId="{EAE7142A-1664-4F61-8F73-F01FDE3B784C}" type="pres">
      <dgm:prSet presAssocID="{344616A7-519F-4878-90A8-478B36CBB9E1}" presName="Name37" presStyleLbl="parChTrans1D3" presStyleIdx="12" presStyleCnt="18"/>
      <dgm:spPr/>
      <dgm:t>
        <a:bodyPr/>
        <a:lstStyle/>
        <a:p>
          <a:endParaRPr lang="en-US"/>
        </a:p>
      </dgm:t>
    </dgm:pt>
    <dgm:pt modelId="{2FEF475D-0AB8-4D1C-B8D1-D86DD17873D3}" type="pres">
      <dgm:prSet presAssocID="{801EC49B-99C5-412A-BA31-7361160B5C3D}" presName="hierRoot2" presStyleCnt="0">
        <dgm:presLayoutVars>
          <dgm:hierBranch val="init"/>
        </dgm:presLayoutVars>
      </dgm:prSet>
      <dgm:spPr/>
    </dgm:pt>
    <dgm:pt modelId="{F93D0288-7A28-4E76-90A4-001B33A1D33B}" type="pres">
      <dgm:prSet presAssocID="{801EC49B-99C5-412A-BA31-7361160B5C3D}" presName="rootComposite" presStyleCnt="0"/>
      <dgm:spPr/>
    </dgm:pt>
    <dgm:pt modelId="{DF5C2B3B-B2F3-4787-BF32-E4677640F02A}" type="pres">
      <dgm:prSet presAssocID="{801EC49B-99C5-412A-BA31-7361160B5C3D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E509A3-578A-4AA9-9D0C-6706D979C416}" type="pres">
      <dgm:prSet presAssocID="{801EC49B-99C5-412A-BA31-7361160B5C3D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B4CA08D-87F8-4272-A70F-0633EC62866B}" type="pres">
      <dgm:prSet presAssocID="{801EC49B-99C5-412A-BA31-7361160B5C3D}" presName="hierChild4" presStyleCnt="0"/>
      <dgm:spPr/>
    </dgm:pt>
    <dgm:pt modelId="{3B7C5783-24D5-4D7A-AB87-2D4CFB826C77}" type="pres">
      <dgm:prSet presAssocID="{801EC49B-99C5-412A-BA31-7361160B5C3D}" presName="hierChild5" presStyleCnt="0"/>
      <dgm:spPr/>
    </dgm:pt>
    <dgm:pt modelId="{1840CE6C-F333-4A7C-BCDD-509421C6DF84}" type="pres">
      <dgm:prSet presAssocID="{7165056B-5961-4361-8777-D43635107A7F}" presName="Name37" presStyleLbl="parChTrans1D3" presStyleIdx="13" presStyleCnt="18"/>
      <dgm:spPr/>
      <dgm:t>
        <a:bodyPr/>
        <a:lstStyle/>
        <a:p>
          <a:endParaRPr lang="en-US"/>
        </a:p>
      </dgm:t>
    </dgm:pt>
    <dgm:pt modelId="{9C8B39DA-2124-48D1-BB34-4B9B30EED378}" type="pres">
      <dgm:prSet presAssocID="{71A5C4D8-895E-4A5E-BE52-87345DC5DACD}" presName="hierRoot2" presStyleCnt="0">
        <dgm:presLayoutVars>
          <dgm:hierBranch val="init"/>
        </dgm:presLayoutVars>
      </dgm:prSet>
      <dgm:spPr/>
    </dgm:pt>
    <dgm:pt modelId="{4B577A36-1E87-4342-8303-A62024A4A6DC}" type="pres">
      <dgm:prSet presAssocID="{71A5C4D8-895E-4A5E-BE52-87345DC5DACD}" presName="rootComposite" presStyleCnt="0"/>
      <dgm:spPr/>
    </dgm:pt>
    <dgm:pt modelId="{CF63AE83-1A70-4BFF-B164-8E8B6D8C211E}" type="pres">
      <dgm:prSet presAssocID="{71A5C4D8-895E-4A5E-BE52-87345DC5DACD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0F4BD8-F8D5-486B-BC41-F6DA09052F0D}" type="pres">
      <dgm:prSet presAssocID="{71A5C4D8-895E-4A5E-BE52-87345DC5DACD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8BF709F8-0BA4-4FA4-A8DA-40CC4764ED3C}" type="pres">
      <dgm:prSet presAssocID="{71A5C4D8-895E-4A5E-BE52-87345DC5DACD}" presName="hierChild4" presStyleCnt="0"/>
      <dgm:spPr/>
    </dgm:pt>
    <dgm:pt modelId="{AD1548AC-CD84-49DD-8AEF-CE38CDF22153}" type="pres">
      <dgm:prSet presAssocID="{71A5C4D8-895E-4A5E-BE52-87345DC5DACD}" presName="hierChild5" presStyleCnt="0"/>
      <dgm:spPr/>
    </dgm:pt>
    <dgm:pt modelId="{C3A9274E-F514-48E6-A01A-F6588F514049}" type="pres">
      <dgm:prSet presAssocID="{DF79325E-8553-4B66-BCB0-091CF953FF82}" presName="Name37" presStyleLbl="parChTrans1D3" presStyleIdx="14" presStyleCnt="18"/>
      <dgm:spPr/>
      <dgm:t>
        <a:bodyPr/>
        <a:lstStyle/>
        <a:p>
          <a:endParaRPr lang="en-US"/>
        </a:p>
      </dgm:t>
    </dgm:pt>
    <dgm:pt modelId="{593C2A27-7A22-4CAC-8D52-B6E052F1EA6C}" type="pres">
      <dgm:prSet presAssocID="{F74C2EE2-50FC-45DB-8E01-913B4A5D92EC}" presName="hierRoot2" presStyleCnt="0">
        <dgm:presLayoutVars>
          <dgm:hierBranch val="init"/>
        </dgm:presLayoutVars>
      </dgm:prSet>
      <dgm:spPr/>
    </dgm:pt>
    <dgm:pt modelId="{E1075164-2B38-4CAE-8162-167288868EFB}" type="pres">
      <dgm:prSet presAssocID="{F74C2EE2-50FC-45DB-8E01-913B4A5D92EC}" presName="rootComposite" presStyleCnt="0"/>
      <dgm:spPr/>
    </dgm:pt>
    <dgm:pt modelId="{91408221-E0A9-479D-B053-2D43C880DD67}" type="pres">
      <dgm:prSet presAssocID="{F74C2EE2-50FC-45DB-8E01-913B4A5D92EC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3EE2F-7197-4812-8409-30C22EF7DBC2}" type="pres">
      <dgm:prSet presAssocID="{F74C2EE2-50FC-45DB-8E01-913B4A5D92EC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7C0CAAE5-8347-44A5-AFE1-F2105729993E}" type="pres">
      <dgm:prSet presAssocID="{F74C2EE2-50FC-45DB-8E01-913B4A5D92EC}" presName="hierChild4" presStyleCnt="0"/>
      <dgm:spPr/>
    </dgm:pt>
    <dgm:pt modelId="{301E5AF2-04D7-4F85-87F4-2EEFDC53DCAE}" type="pres">
      <dgm:prSet presAssocID="{F74C2EE2-50FC-45DB-8E01-913B4A5D92EC}" presName="hierChild5" presStyleCnt="0"/>
      <dgm:spPr/>
    </dgm:pt>
    <dgm:pt modelId="{B956E55E-8DC6-4CF9-98E1-5F469438B2B3}" type="pres">
      <dgm:prSet presAssocID="{BFB41897-BD4D-42BB-9E0B-E5CFB6A061D2}" presName="Name37" presStyleLbl="parChTrans1D3" presStyleIdx="15" presStyleCnt="18"/>
      <dgm:spPr/>
      <dgm:t>
        <a:bodyPr/>
        <a:lstStyle/>
        <a:p>
          <a:endParaRPr lang="en-US"/>
        </a:p>
      </dgm:t>
    </dgm:pt>
    <dgm:pt modelId="{920B86CC-69D4-472E-94FB-FFDE197133AD}" type="pres">
      <dgm:prSet presAssocID="{ED5E2831-86EB-4BF3-9944-6F00B7CC4790}" presName="hierRoot2" presStyleCnt="0">
        <dgm:presLayoutVars>
          <dgm:hierBranch val="init"/>
        </dgm:presLayoutVars>
      </dgm:prSet>
      <dgm:spPr/>
    </dgm:pt>
    <dgm:pt modelId="{F7B39DA3-B7AD-40C8-9655-93887DDD87E9}" type="pres">
      <dgm:prSet presAssocID="{ED5E2831-86EB-4BF3-9944-6F00B7CC4790}" presName="rootComposite" presStyleCnt="0"/>
      <dgm:spPr/>
    </dgm:pt>
    <dgm:pt modelId="{9D65FD68-EF68-432B-8693-36261A77E4C5}" type="pres">
      <dgm:prSet presAssocID="{ED5E2831-86EB-4BF3-9944-6F00B7CC4790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AC9A2-2997-48B1-8D8D-F6C2E23C8F99}" type="pres">
      <dgm:prSet presAssocID="{ED5E2831-86EB-4BF3-9944-6F00B7CC4790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FBE00383-50B0-416F-B912-11BFD9384F98}" type="pres">
      <dgm:prSet presAssocID="{ED5E2831-86EB-4BF3-9944-6F00B7CC4790}" presName="hierChild4" presStyleCnt="0"/>
      <dgm:spPr/>
    </dgm:pt>
    <dgm:pt modelId="{F1530037-91DD-4A56-8612-D4696292F5FD}" type="pres">
      <dgm:prSet presAssocID="{ED5E2831-86EB-4BF3-9944-6F00B7CC4790}" presName="hierChild5" presStyleCnt="0"/>
      <dgm:spPr/>
    </dgm:pt>
    <dgm:pt modelId="{D38426C7-250D-4149-BBE5-8CD7AFE78649}" type="pres">
      <dgm:prSet presAssocID="{C4C8039C-F155-4880-8AD9-B880E9D80651}" presName="Name37" presStyleLbl="parChTrans1D3" presStyleIdx="16" presStyleCnt="18"/>
      <dgm:spPr/>
      <dgm:t>
        <a:bodyPr/>
        <a:lstStyle/>
        <a:p>
          <a:endParaRPr lang="en-US"/>
        </a:p>
      </dgm:t>
    </dgm:pt>
    <dgm:pt modelId="{56561085-C379-4A0A-88DF-E322FEC31D8C}" type="pres">
      <dgm:prSet presAssocID="{0D8FBF09-E798-436B-8680-E8812E01BA7E}" presName="hierRoot2" presStyleCnt="0">
        <dgm:presLayoutVars>
          <dgm:hierBranch val="init"/>
        </dgm:presLayoutVars>
      </dgm:prSet>
      <dgm:spPr/>
    </dgm:pt>
    <dgm:pt modelId="{3E19B9C6-E2E7-48DB-9C3D-CA2571538A33}" type="pres">
      <dgm:prSet presAssocID="{0D8FBF09-E798-436B-8680-E8812E01BA7E}" presName="rootComposite" presStyleCnt="0"/>
      <dgm:spPr/>
    </dgm:pt>
    <dgm:pt modelId="{23EDD40B-41FD-421C-927E-87300604D97F}" type="pres">
      <dgm:prSet presAssocID="{0D8FBF09-E798-436B-8680-E8812E01BA7E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DEB14-FCF8-4533-9C0F-0867A656B20F}" type="pres">
      <dgm:prSet presAssocID="{0D8FBF09-E798-436B-8680-E8812E01BA7E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DC631341-7808-4049-8031-0B3597345B38}" type="pres">
      <dgm:prSet presAssocID="{0D8FBF09-E798-436B-8680-E8812E01BA7E}" presName="hierChild4" presStyleCnt="0"/>
      <dgm:spPr/>
    </dgm:pt>
    <dgm:pt modelId="{56560ABE-24C6-40AB-996E-A606445598B8}" type="pres">
      <dgm:prSet presAssocID="{0D8FBF09-E798-436B-8680-E8812E01BA7E}" presName="hierChild5" presStyleCnt="0"/>
      <dgm:spPr/>
    </dgm:pt>
    <dgm:pt modelId="{BFB47E4E-2A84-4304-8B87-122C9B95199C}" type="pres">
      <dgm:prSet presAssocID="{D0F51134-99D4-4BE6-B389-B437BAE169C6}" presName="Name37" presStyleLbl="parChTrans1D3" presStyleIdx="17" presStyleCnt="18"/>
      <dgm:spPr/>
      <dgm:t>
        <a:bodyPr/>
        <a:lstStyle/>
        <a:p>
          <a:endParaRPr lang="en-US"/>
        </a:p>
      </dgm:t>
    </dgm:pt>
    <dgm:pt modelId="{631A9930-E9F4-4B44-BE21-EEA040E4EC37}" type="pres">
      <dgm:prSet presAssocID="{812ACE74-DC59-46A3-845C-9195C766CA0F}" presName="hierRoot2" presStyleCnt="0">
        <dgm:presLayoutVars>
          <dgm:hierBranch val="init"/>
        </dgm:presLayoutVars>
      </dgm:prSet>
      <dgm:spPr/>
    </dgm:pt>
    <dgm:pt modelId="{F3DC94CC-9F6B-49BC-A11D-9A8381C641FC}" type="pres">
      <dgm:prSet presAssocID="{812ACE74-DC59-46A3-845C-9195C766CA0F}" presName="rootComposite" presStyleCnt="0"/>
      <dgm:spPr/>
    </dgm:pt>
    <dgm:pt modelId="{4857CE45-5506-43FB-A113-0DFD7AFFF3AB}" type="pres">
      <dgm:prSet presAssocID="{812ACE74-DC59-46A3-845C-9195C766CA0F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D97E9-0C32-48A1-BE28-E53627D81D87}" type="pres">
      <dgm:prSet presAssocID="{812ACE74-DC59-46A3-845C-9195C766CA0F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56225409-5B16-4E45-B311-55F9504599C2}" type="pres">
      <dgm:prSet presAssocID="{812ACE74-DC59-46A3-845C-9195C766CA0F}" presName="hierChild4" presStyleCnt="0"/>
      <dgm:spPr/>
    </dgm:pt>
    <dgm:pt modelId="{7BB0A2E7-4B92-4E9F-A9B7-2134F4D2766A}" type="pres">
      <dgm:prSet presAssocID="{812ACE74-DC59-46A3-845C-9195C766CA0F}" presName="hierChild5" presStyleCnt="0"/>
      <dgm:spPr/>
    </dgm:pt>
    <dgm:pt modelId="{68CBEDD9-7789-442E-8C22-F22C85AC24A8}" type="pres">
      <dgm:prSet presAssocID="{D05C6984-68F2-4392-A877-698D791699AA}" presName="hierChild5" presStyleCnt="0"/>
      <dgm:spPr/>
    </dgm:pt>
    <dgm:pt modelId="{7B7447AF-C0C6-46A0-B019-6B2EC3F2A69B}" type="pres">
      <dgm:prSet presAssocID="{0D6EDFAC-F208-472F-BABE-D311576438B4}" presName="hierChild3" presStyleCnt="0"/>
      <dgm:spPr/>
    </dgm:pt>
  </dgm:ptLst>
  <dgm:cxnLst>
    <dgm:cxn modelId="{27BFA827-B1DC-436C-9E6A-CE6D5EE22AD5}" type="presOf" srcId="{F74C2EE2-50FC-45DB-8E01-913B4A5D92EC}" destId="{91408221-E0A9-479D-B053-2D43C880DD67}" srcOrd="0" destOrd="0" presId="urn:microsoft.com/office/officeart/2005/8/layout/orgChart1"/>
    <dgm:cxn modelId="{FF57F8A9-2186-4CF6-BB68-30E5CAF3EA4B}" type="presOf" srcId="{C3075AFD-33D0-44BE-B24B-50F877BA1BA3}" destId="{3526C1B9-D4C2-4093-B62A-E34AEDEAB893}" srcOrd="0" destOrd="0" presId="urn:microsoft.com/office/officeart/2005/8/layout/orgChart1"/>
    <dgm:cxn modelId="{339A7B3F-CE96-495C-B73F-03F206AAFFD8}" type="presOf" srcId="{0D8FBF09-E798-436B-8680-E8812E01BA7E}" destId="{BFDDEB14-FCF8-4533-9C0F-0867A656B20F}" srcOrd="1" destOrd="0" presId="urn:microsoft.com/office/officeart/2005/8/layout/orgChart1"/>
    <dgm:cxn modelId="{198CAA6A-29A0-4815-970E-A365A76B4304}" type="presOf" srcId="{AC57D0C9-D20C-4043-AAB1-B4EFF5A2DCE0}" destId="{33312C6C-9362-410B-8CE0-DD5FA09A9160}" srcOrd="1" destOrd="0" presId="urn:microsoft.com/office/officeart/2005/8/layout/orgChart1"/>
    <dgm:cxn modelId="{09C19B7F-6E44-4FD0-AA3C-97F19CCCA2B9}" type="presOf" srcId="{784D01D3-05C3-494C-A7C8-459C37A92FC1}" destId="{253C8434-054F-4733-A637-CBB9EE451263}" srcOrd="0" destOrd="0" presId="urn:microsoft.com/office/officeart/2005/8/layout/orgChart1"/>
    <dgm:cxn modelId="{720D70A0-1C7E-40FA-980A-E0DCADC06C54}" type="presOf" srcId="{801EC49B-99C5-412A-BA31-7361160B5C3D}" destId="{A6E509A3-578A-4AA9-9D0C-6706D979C416}" srcOrd="1" destOrd="0" presId="urn:microsoft.com/office/officeart/2005/8/layout/orgChart1"/>
    <dgm:cxn modelId="{3DD84D38-BCE6-4AF6-9B47-7A03762E60F2}" type="presOf" srcId="{C01BBDF4-62EC-4668-B8EF-3055B3899612}" destId="{769F662F-630E-4B00-8744-585B5413518D}" srcOrd="0" destOrd="0" presId="urn:microsoft.com/office/officeart/2005/8/layout/orgChart1"/>
    <dgm:cxn modelId="{7F331CF8-A51B-48F0-B4C2-AD79E84E9FCA}" type="presOf" srcId="{AD720A34-3B2E-48A2-8E92-E0854892FDFB}" destId="{97A696BC-B84F-4FAD-A203-6DB46EF30E7C}" srcOrd="0" destOrd="0" presId="urn:microsoft.com/office/officeart/2005/8/layout/orgChart1"/>
    <dgm:cxn modelId="{185D6046-F192-46AF-9850-8023DE23A0B9}" type="presOf" srcId="{ED5E2831-86EB-4BF3-9944-6F00B7CC4790}" destId="{CF1AC9A2-2997-48B1-8D8D-F6C2E23C8F99}" srcOrd="1" destOrd="0" presId="urn:microsoft.com/office/officeart/2005/8/layout/orgChart1"/>
    <dgm:cxn modelId="{BB1596A7-2031-483C-9129-BAE157302B56}" srcId="{0D6EDFAC-F208-472F-BABE-D311576438B4}" destId="{D05C6984-68F2-4392-A877-698D791699AA}" srcOrd="3" destOrd="0" parTransId="{407A8045-13A7-443E-A6E9-ADA0B450809D}" sibTransId="{FEE3A601-E6B1-4230-81D1-FF0DB3D303D0}"/>
    <dgm:cxn modelId="{D629117C-C6E7-43E2-88F1-11EAC1071202}" type="presOf" srcId="{D2E95EB5-5E84-4518-B48A-A2DC57E7236C}" destId="{F638AE9B-3814-4324-8581-0E88ACDA82A4}" srcOrd="0" destOrd="0" presId="urn:microsoft.com/office/officeart/2005/8/layout/orgChart1"/>
    <dgm:cxn modelId="{53EE59F7-327D-4A1A-8F73-09D09EE8157F}" type="presOf" srcId="{C6B75B40-09C4-41E7-8FCE-C6CB7819455A}" destId="{DB133B50-16D1-46CC-A7CB-9F3E2D873BA6}" srcOrd="0" destOrd="0" presId="urn:microsoft.com/office/officeart/2005/8/layout/orgChart1"/>
    <dgm:cxn modelId="{62D43582-E586-44C6-9B64-543633512A4D}" type="presOf" srcId="{8496B3AF-8AC9-41AF-8A33-D2F9A426BA6B}" destId="{D0901E87-3F2A-4042-8013-E93F0724DECD}" srcOrd="1" destOrd="0" presId="urn:microsoft.com/office/officeart/2005/8/layout/orgChart1"/>
    <dgm:cxn modelId="{48E7B1EB-1B85-40F4-9376-AF096F3785D1}" type="presOf" srcId="{D2E95EB5-5E84-4518-B48A-A2DC57E7236C}" destId="{412C7619-1837-4001-A1AE-C21C13763A44}" srcOrd="1" destOrd="0" presId="urn:microsoft.com/office/officeart/2005/8/layout/orgChart1"/>
    <dgm:cxn modelId="{8A59C62B-C74F-45DD-B117-878E304ED075}" srcId="{AAF359BC-A3E8-4FC5-A60B-6CF14CA7354A}" destId="{A31EA6D1-C5FC-4FC7-B6E6-13E17EC2BA6E}" srcOrd="0" destOrd="0" parTransId="{CAE51EB7-0681-468F-BBFB-3CC731DBC655}" sibTransId="{42F7DDED-97EF-49AB-9FFD-88325D3464E8}"/>
    <dgm:cxn modelId="{EDC8ECE3-589A-41A0-B191-5FBDF4C472F1}" srcId="{0D6EDFAC-F208-472F-BABE-D311576438B4}" destId="{DD9ABD88-44A6-4F88-830D-C0451CD7A5FA}" srcOrd="0" destOrd="0" parTransId="{A3BD83B2-8938-453D-BBE0-F9DABD35CF75}" sibTransId="{5C4D29FE-A5E5-4C3C-976E-69C656029AE4}"/>
    <dgm:cxn modelId="{D09AD520-D954-4A5B-918B-6E00AD5EA861}" type="presOf" srcId="{F74C2EE2-50FC-45DB-8E01-913B4A5D92EC}" destId="{1F63EE2F-7197-4812-8409-30C22EF7DBC2}" srcOrd="1" destOrd="0" presId="urn:microsoft.com/office/officeart/2005/8/layout/orgChart1"/>
    <dgm:cxn modelId="{59475E17-A142-4E6F-9107-CCF1E5391913}" type="presOf" srcId="{95A11C3E-83D9-49AE-9001-77DD5DB3B4C6}" destId="{788CF303-A938-4F3F-ACD8-FFC38DF35DF1}" srcOrd="0" destOrd="0" presId="urn:microsoft.com/office/officeart/2005/8/layout/orgChart1"/>
    <dgm:cxn modelId="{2EFA34EE-223B-45B7-85EF-920E2F538EDF}" type="presOf" srcId="{37C59927-EB36-4676-A41C-0BD5DC0C36DE}" destId="{8EC80FE5-F758-45DC-808A-0D87F283EDA1}" srcOrd="0" destOrd="0" presId="urn:microsoft.com/office/officeart/2005/8/layout/orgChart1"/>
    <dgm:cxn modelId="{FD6FAB7C-665F-4932-ACF6-06B057B3A6DB}" srcId="{D05C6984-68F2-4392-A877-698D791699AA}" destId="{812ACE74-DC59-46A3-845C-9195C766CA0F}" srcOrd="5" destOrd="0" parTransId="{D0F51134-99D4-4BE6-B389-B437BAE169C6}" sibTransId="{689EB9D3-2601-479F-91E4-D0ECD9F52C4C}"/>
    <dgm:cxn modelId="{F19BEEE0-9AB4-4795-AA98-A8A7CA1AE68D}" type="presOf" srcId="{A31EA6D1-C5FC-4FC7-B6E6-13E17EC2BA6E}" destId="{A1C89CB1-EE87-4852-B852-D5DF069DF6C3}" srcOrd="0" destOrd="0" presId="urn:microsoft.com/office/officeart/2005/8/layout/orgChart1"/>
    <dgm:cxn modelId="{E3DC57DE-989E-4902-ADE4-A408115074D3}" type="presOf" srcId="{0D6EDFAC-F208-472F-BABE-D311576438B4}" destId="{825F6006-6645-4CF8-8481-8CA88621DC59}" srcOrd="1" destOrd="0" presId="urn:microsoft.com/office/officeart/2005/8/layout/orgChart1"/>
    <dgm:cxn modelId="{7E9EA3E7-1F9A-4F1B-9193-BB79EBC5F4C6}" type="presOf" srcId="{A0F934D1-5FF6-460A-92F4-68DAE1F899E7}" destId="{C64FEE58-AA56-483B-ABDF-4E4E855E995D}" srcOrd="1" destOrd="0" presId="urn:microsoft.com/office/officeart/2005/8/layout/orgChart1"/>
    <dgm:cxn modelId="{01B5EC09-03A7-49B5-86C5-5EB415A3A4CC}" type="presOf" srcId="{999631F3-8C2A-4B2D-9F10-69C683EB509B}" destId="{5890B934-F029-4014-B867-B7AFF223B213}" srcOrd="0" destOrd="0" presId="urn:microsoft.com/office/officeart/2005/8/layout/orgChart1"/>
    <dgm:cxn modelId="{58EEC68C-0E19-4139-9AD0-D0B7958FAB1D}" type="presOf" srcId="{D05C6984-68F2-4392-A877-698D791699AA}" destId="{3CBEF01E-EEE9-4074-AC21-54FA7640D0C4}" srcOrd="0" destOrd="0" presId="urn:microsoft.com/office/officeart/2005/8/layout/orgChart1"/>
    <dgm:cxn modelId="{69DB6397-7B1C-4F9A-9539-E4E68B2253E6}" srcId="{DD9ABD88-44A6-4F88-830D-C0451CD7A5FA}" destId="{D2E95EB5-5E84-4518-B48A-A2DC57E7236C}" srcOrd="1" destOrd="0" parTransId="{1DCCBC74-F9FA-483F-8832-777E7D19F42C}" sibTransId="{A260D986-2D5F-4F5C-BBF5-06C6A7B7F64C}"/>
    <dgm:cxn modelId="{FE13810E-61DF-4E6A-9C0F-80F85FB9E4A4}" type="presOf" srcId="{C01BBDF4-62EC-4668-B8EF-3055B3899612}" destId="{91767ED6-3EC0-4F12-92D5-C63DD8114BDD}" srcOrd="1" destOrd="0" presId="urn:microsoft.com/office/officeart/2005/8/layout/orgChart1"/>
    <dgm:cxn modelId="{03A0C235-0EEC-4307-80A3-295FC4E6ECAD}" srcId="{A47BFAC0-082B-4A7F-8AEE-3990DDD58B31}" destId="{0D6EDFAC-F208-472F-BABE-D311576438B4}" srcOrd="0" destOrd="0" parTransId="{7328B3E1-96F2-4D70-AF77-1FF7AF6CCFDA}" sibTransId="{75150A00-0859-4ECB-B541-52E0BFA14B0C}"/>
    <dgm:cxn modelId="{C10EFC93-3EB0-4878-AE2E-719A2A9E2377}" type="presOf" srcId="{71A5C4D8-895E-4A5E-BE52-87345DC5DACD}" destId="{CF63AE83-1A70-4BFF-B164-8E8B6D8C211E}" srcOrd="0" destOrd="0" presId="urn:microsoft.com/office/officeart/2005/8/layout/orgChart1"/>
    <dgm:cxn modelId="{F6983FB0-89FB-4648-8FAC-86282A6D0DE5}" type="presOf" srcId="{792DA21C-EE5F-479E-AFBB-1A087FCB3553}" destId="{15A242AB-8667-4B35-B5BA-A09E0B1D1869}" srcOrd="1" destOrd="0" presId="urn:microsoft.com/office/officeart/2005/8/layout/orgChart1"/>
    <dgm:cxn modelId="{FB069687-2D14-4CA9-8064-AA3DDAB11087}" type="presOf" srcId="{6EF379B2-4D7E-4540-8BB7-67534AB26039}" destId="{CD9E5783-146A-4E7C-9089-A812CE5C6AC5}" srcOrd="0" destOrd="0" presId="urn:microsoft.com/office/officeart/2005/8/layout/orgChart1"/>
    <dgm:cxn modelId="{152754CC-9720-4DAF-BD6B-FDEE4F87F950}" type="presOf" srcId="{A3BD83B2-8938-453D-BBE0-F9DABD35CF75}" destId="{0B464B4C-E6BD-4582-A36E-DB519919DE72}" srcOrd="0" destOrd="0" presId="urn:microsoft.com/office/officeart/2005/8/layout/orgChart1"/>
    <dgm:cxn modelId="{D379599A-6F33-4704-ACD3-C72D420B9031}" type="presOf" srcId="{AAF359BC-A3E8-4FC5-A60B-6CF14CA7354A}" destId="{1313EBF5-A6E0-4E7F-B37F-B3A9ECABF5F4}" srcOrd="0" destOrd="0" presId="urn:microsoft.com/office/officeart/2005/8/layout/orgChart1"/>
    <dgm:cxn modelId="{2F4153A9-0F8A-45E2-9E7C-10A9038090C7}" type="presOf" srcId="{999631F3-8C2A-4B2D-9F10-69C683EB509B}" destId="{9B08A2E7-31F4-46B8-998F-035C41F928BD}" srcOrd="1" destOrd="0" presId="urn:microsoft.com/office/officeart/2005/8/layout/orgChart1"/>
    <dgm:cxn modelId="{52C1340E-899D-41FF-9630-84D1ED3A4543}" type="presOf" srcId="{CAE51EB7-0681-468F-BBFB-3CC731DBC655}" destId="{6E8640C2-EC09-4866-9854-9A7F3545949C}" srcOrd="0" destOrd="0" presId="urn:microsoft.com/office/officeart/2005/8/layout/orgChart1"/>
    <dgm:cxn modelId="{8228DA2C-8501-4C86-A159-79C0C18308C8}" type="presOf" srcId="{0DC4D759-53DD-451E-86E2-9790F091B90F}" destId="{A620B099-914B-4035-B838-E6DF21B4C5CC}" srcOrd="0" destOrd="0" presId="urn:microsoft.com/office/officeart/2005/8/layout/orgChart1"/>
    <dgm:cxn modelId="{E1A968C3-1F2C-46C5-B5B4-C87064F9A68C}" type="presOf" srcId="{ED5E2831-86EB-4BF3-9944-6F00B7CC4790}" destId="{9D65FD68-EF68-432B-8693-36261A77E4C5}" srcOrd="0" destOrd="0" presId="urn:microsoft.com/office/officeart/2005/8/layout/orgChart1"/>
    <dgm:cxn modelId="{8B91CD3B-6C0D-4977-95E7-2EB9CD7110A9}" srcId="{6EF379B2-4D7E-4540-8BB7-67534AB26039}" destId="{999631F3-8C2A-4B2D-9F10-69C683EB509B}" srcOrd="1" destOrd="0" parTransId="{37C59927-EB36-4676-A41C-0BD5DC0C36DE}" sibTransId="{0A2A3E89-7ED4-4F0D-9D87-F87CA940CC2A}"/>
    <dgm:cxn modelId="{A913BF05-BFD1-4BFE-B72F-FC44CF18E3B5}" srcId="{D05C6984-68F2-4392-A877-698D791699AA}" destId="{0D8FBF09-E798-436B-8680-E8812E01BA7E}" srcOrd="4" destOrd="0" parTransId="{C4C8039C-F155-4880-8AD9-B880E9D80651}" sibTransId="{096020EA-810E-4839-86EF-BB05A4D6E3D7}"/>
    <dgm:cxn modelId="{FB8E2F42-C545-4644-B135-D7512C464CFE}" type="presOf" srcId="{DF79325E-8553-4B66-BCB0-091CF953FF82}" destId="{C3A9274E-F514-48E6-A01A-F6588F514049}" srcOrd="0" destOrd="0" presId="urn:microsoft.com/office/officeart/2005/8/layout/orgChart1"/>
    <dgm:cxn modelId="{3D368CA0-E1BC-45B4-8FC2-354D6BF24B71}" type="presOf" srcId="{A0F934D1-5FF6-460A-92F4-68DAE1F899E7}" destId="{E1704704-0928-4214-8BF3-DEB5CD7F211C}" srcOrd="0" destOrd="0" presId="urn:microsoft.com/office/officeart/2005/8/layout/orgChart1"/>
    <dgm:cxn modelId="{C4AD5047-D124-4970-82F6-76D9237B19F9}" type="presOf" srcId="{A8C94217-024B-4A1E-9ECD-CC22A6125C24}" destId="{E5D2E38C-F806-4BEB-86B9-F2C37EF87292}" srcOrd="0" destOrd="0" presId="urn:microsoft.com/office/officeart/2005/8/layout/orgChart1"/>
    <dgm:cxn modelId="{198D7F25-2FC0-4091-9D1D-ADEB7B08AB26}" type="presOf" srcId="{A8C94217-024B-4A1E-9ECD-CC22A6125C24}" destId="{757250D1-EA3B-44D2-811A-9CBB51EDDE7A}" srcOrd="1" destOrd="0" presId="urn:microsoft.com/office/officeart/2005/8/layout/orgChart1"/>
    <dgm:cxn modelId="{FFD351CE-353E-4D66-B914-683581C872AD}" srcId="{D05C6984-68F2-4392-A877-698D791699AA}" destId="{ED5E2831-86EB-4BF3-9944-6F00B7CC4790}" srcOrd="3" destOrd="0" parTransId="{BFB41897-BD4D-42BB-9E0B-E5CFB6A061D2}" sibTransId="{DC4BDC25-13B1-40C4-BD07-28EC843F4F52}"/>
    <dgm:cxn modelId="{0DA355E4-D608-4B5B-BC98-9694E69FDD33}" type="presOf" srcId="{D05C6984-68F2-4392-A877-698D791699AA}" destId="{FBABE52F-7FDC-4D5C-A287-DF0ECDDF5597}" srcOrd="1" destOrd="0" presId="urn:microsoft.com/office/officeart/2005/8/layout/orgChart1"/>
    <dgm:cxn modelId="{6435350C-BE7B-4F39-AD6D-9FDD633E3B06}" srcId="{0D6EDFAC-F208-472F-BABE-D311576438B4}" destId="{6EF379B2-4D7E-4540-8BB7-67534AB26039}" srcOrd="1" destOrd="0" parTransId="{AD720A34-3B2E-48A2-8E92-E0854892FDFB}" sibTransId="{BB8DD0BC-3CB9-43D7-82E7-A0BDA0ED465B}"/>
    <dgm:cxn modelId="{3401BBC5-D3C2-4BC9-8896-1A47B3E39120}" type="presOf" srcId="{812ACE74-DC59-46A3-845C-9195C766CA0F}" destId="{9A9D97E9-0C32-48A1-BE28-E53627D81D87}" srcOrd="1" destOrd="0" presId="urn:microsoft.com/office/officeart/2005/8/layout/orgChart1"/>
    <dgm:cxn modelId="{B312A191-C7CF-44DB-A469-F4E859899825}" srcId="{6EF379B2-4D7E-4540-8BB7-67534AB26039}" destId="{3D021EB7-2C27-45B3-BB1F-5BB402F44CBC}" srcOrd="2" destOrd="0" parTransId="{C3075AFD-33D0-44BE-B24B-50F877BA1BA3}" sibTransId="{0D805464-5F0B-4F2F-97D4-003812AC6558}"/>
    <dgm:cxn modelId="{38CD5246-564F-489D-8B68-AF14DB18761A}" srcId="{DD9ABD88-44A6-4F88-830D-C0451CD7A5FA}" destId="{0DC4D759-53DD-451E-86E2-9790F091B90F}" srcOrd="2" destOrd="0" parTransId="{2AE3777E-3BB6-4717-8F49-890C7881FE5F}" sibTransId="{B92780F7-25FF-45ED-816C-94883467B8AC}"/>
    <dgm:cxn modelId="{E0472861-366E-4B80-BD4F-8FB3155EC78E}" type="presOf" srcId="{792DA21C-EE5F-479E-AFBB-1A087FCB3553}" destId="{48B0A879-0291-4168-80D6-F5189B6BAA66}" srcOrd="0" destOrd="0" presId="urn:microsoft.com/office/officeart/2005/8/layout/orgChart1"/>
    <dgm:cxn modelId="{EF499BFB-8DF7-4417-A8B9-C8718A4FB44A}" type="presOf" srcId="{DD9ABD88-44A6-4F88-830D-C0451CD7A5FA}" destId="{EC4AF814-F0B6-40DE-A948-439DE25DBC43}" srcOrd="0" destOrd="0" presId="urn:microsoft.com/office/officeart/2005/8/layout/orgChart1"/>
    <dgm:cxn modelId="{69099C88-1A89-4373-A343-D8CCC75D86EE}" srcId="{DD9ABD88-44A6-4F88-830D-C0451CD7A5FA}" destId="{8496B3AF-8AC9-41AF-8A33-D2F9A426BA6B}" srcOrd="0" destOrd="0" parTransId="{784D01D3-05C3-494C-A7C8-459C37A92FC1}" sibTransId="{4A70A932-4156-4777-AA91-0C8A25EE0D81}"/>
    <dgm:cxn modelId="{9F170A6D-C6C1-4A9B-B11A-8D06D63E2BAE}" srcId="{AAF359BC-A3E8-4FC5-A60B-6CF14CA7354A}" destId="{C01BBDF4-62EC-4668-B8EF-3055B3899612}" srcOrd="3" destOrd="0" parTransId="{95A11C3E-83D9-49AE-9001-77DD5DB3B4C6}" sibTransId="{794400E7-A129-41D0-8440-6BDC65401F15}"/>
    <dgm:cxn modelId="{6EC27C48-3CB0-4191-976A-2E5E5164605B}" srcId="{0D6EDFAC-F208-472F-BABE-D311576438B4}" destId="{AAF359BC-A3E8-4FC5-A60B-6CF14CA7354A}" srcOrd="2" destOrd="0" parTransId="{521FFBAF-EF12-443B-BDCE-8AA670DCBAB6}" sibTransId="{0797EA8F-EC6F-43C2-A5C1-2DFC740BBDFC}"/>
    <dgm:cxn modelId="{A4759804-B8B8-44C2-95D3-9696C84E1848}" type="presOf" srcId="{344616A7-519F-4878-90A8-478B36CBB9E1}" destId="{EAE7142A-1664-4F61-8F73-F01FDE3B784C}" srcOrd="0" destOrd="0" presId="urn:microsoft.com/office/officeart/2005/8/layout/orgChart1"/>
    <dgm:cxn modelId="{46364975-9585-44C4-BC0D-CB1D0AD0F09D}" type="presOf" srcId="{0DC4D759-53DD-451E-86E2-9790F091B90F}" destId="{6CF988AF-2084-459F-8A47-33FDCA55BC79}" srcOrd="1" destOrd="0" presId="urn:microsoft.com/office/officeart/2005/8/layout/orgChart1"/>
    <dgm:cxn modelId="{D76E9B60-145F-4C34-BE29-13DD45DA3ABE}" type="presOf" srcId="{7755289A-15AA-4213-B5C2-1B915C2D1631}" destId="{18762157-A732-4C33-BFFE-F8C8AD695527}" srcOrd="0" destOrd="0" presId="urn:microsoft.com/office/officeart/2005/8/layout/orgChart1"/>
    <dgm:cxn modelId="{F5F7AC18-F943-4F3A-9B94-2221646C64D4}" type="presOf" srcId="{0D6EDFAC-F208-472F-BABE-D311576438B4}" destId="{E8D349D1-2F10-4399-BB98-6BD957F6D69B}" srcOrd="0" destOrd="0" presId="urn:microsoft.com/office/officeart/2005/8/layout/orgChart1"/>
    <dgm:cxn modelId="{4118D913-A757-4AD5-8F90-D5178F78ECEC}" type="presOf" srcId="{D0F51134-99D4-4BE6-B389-B437BAE169C6}" destId="{BFB47E4E-2A84-4304-8B87-122C9B95199C}" srcOrd="0" destOrd="0" presId="urn:microsoft.com/office/officeart/2005/8/layout/orgChart1"/>
    <dgm:cxn modelId="{49710E0B-D879-4FF3-BCE1-450DC12D6196}" type="presOf" srcId="{D06BD15F-B537-4578-A96C-E5310FE3D8D0}" destId="{42BC7A41-5707-4420-8741-8C94B3F59F62}" srcOrd="0" destOrd="0" presId="urn:microsoft.com/office/officeart/2005/8/layout/orgChart1"/>
    <dgm:cxn modelId="{1BA33607-6DC5-499B-98D9-E4734E946FE4}" srcId="{AAF359BC-A3E8-4FC5-A60B-6CF14CA7354A}" destId="{A8C94217-024B-4A1E-9ECD-CC22A6125C24}" srcOrd="1" destOrd="0" parTransId="{16C05F54-F969-4CCF-964C-FFD7EB5C45A6}" sibTransId="{59E36635-86C0-47DE-B8E3-D5DC856DE129}"/>
    <dgm:cxn modelId="{11805E66-44B3-4EFE-B4A2-0EF4810F9F59}" type="presOf" srcId="{8496B3AF-8AC9-41AF-8A33-D2F9A426BA6B}" destId="{0399E460-7248-4920-B4B0-89318FCD5159}" srcOrd="0" destOrd="0" presId="urn:microsoft.com/office/officeart/2005/8/layout/orgChart1"/>
    <dgm:cxn modelId="{8EB8C3C9-84D0-40C5-BCC2-9C7582ED11BC}" type="presOf" srcId="{801EC49B-99C5-412A-BA31-7361160B5C3D}" destId="{DF5C2B3B-B2F3-4787-BF32-E4677640F02A}" srcOrd="0" destOrd="0" presId="urn:microsoft.com/office/officeart/2005/8/layout/orgChart1"/>
    <dgm:cxn modelId="{3E2D2FD4-90C0-4D39-82A3-40C63EFB0B3F}" type="presOf" srcId="{0D8FBF09-E798-436B-8680-E8812E01BA7E}" destId="{23EDD40B-41FD-421C-927E-87300604D97F}" srcOrd="0" destOrd="0" presId="urn:microsoft.com/office/officeart/2005/8/layout/orgChart1"/>
    <dgm:cxn modelId="{2C133316-3FB8-4889-A3DB-06E0432C1868}" type="presOf" srcId="{1DCCBC74-F9FA-483F-8832-777E7D19F42C}" destId="{E2718672-F4C5-44E3-B199-3A544764C237}" srcOrd="0" destOrd="0" presId="urn:microsoft.com/office/officeart/2005/8/layout/orgChart1"/>
    <dgm:cxn modelId="{8846E967-19D6-4F82-85D4-C277A889F3C8}" type="presOf" srcId="{A47BFAC0-082B-4A7F-8AEE-3990DDD58B31}" destId="{D4D10D95-13B8-44A4-9547-B9182A2F1937}" srcOrd="0" destOrd="0" presId="urn:microsoft.com/office/officeart/2005/8/layout/orgChart1"/>
    <dgm:cxn modelId="{B8A638FA-822F-43C3-9BD3-1BC0136C0F90}" type="presOf" srcId="{71A5C4D8-895E-4A5E-BE52-87345DC5DACD}" destId="{820F4BD8-F8D5-486B-BC41-F6DA09052F0D}" srcOrd="1" destOrd="0" presId="urn:microsoft.com/office/officeart/2005/8/layout/orgChart1"/>
    <dgm:cxn modelId="{A3D30A16-9DAD-4380-ACBF-8C4F93C93612}" type="presOf" srcId="{C7F4CFB8-1158-4A0A-94FC-60D036279D75}" destId="{1E8AD56F-1A97-45C1-A782-3A60934ADDC2}" srcOrd="1" destOrd="0" presId="urn:microsoft.com/office/officeart/2005/8/layout/orgChart1"/>
    <dgm:cxn modelId="{2C07DF69-C311-4C56-B2FC-D86B2CEFE1E6}" type="presOf" srcId="{2AE3777E-3BB6-4717-8F49-890C7881FE5F}" destId="{18871F0A-F5B3-42D6-B0D0-A09769A9FB74}" srcOrd="0" destOrd="0" presId="urn:microsoft.com/office/officeart/2005/8/layout/orgChart1"/>
    <dgm:cxn modelId="{954AA562-D532-4F5A-A4BB-05AB25579188}" type="presOf" srcId="{3D021EB7-2C27-45B3-BB1F-5BB402F44CBC}" destId="{F7CEB11D-C2F2-4478-A929-D37328EEA641}" srcOrd="0" destOrd="0" presId="urn:microsoft.com/office/officeart/2005/8/layout/orgChart1"/>
    <dgm:cxn modelId="{E21D05EC-3E01-472B-924D-3EB0BEFFF06A}" type="presOf" srcId="{521FFBAF-EF12-443B-BDCE-8AA670DCBAB6}" destId="{2A899268-748B-423A-B879-E325B1F915C4}" srcOrd="0" destOrd="0" presId="urn:microsoft.com/office/officeart/2005/8/layout/orgChart1"/>
    <dgm:cxn modelId="{A90CB63E-D773-40C1-84BA-8275F44DFA13}" type="presOf" srcId="{DD9ABD88-44A6-4F88-830D-C0451CD7A5FA}" destId="{4EEB985E-BA7B-4ACD-8EF7-B4BCFC54C730}" srcOrd="1" destOrd="0" presId="urn:microsoft.com/office/officeart/2005/8/layout/orgChart1"/>
    <dgm:cxn modelId="{EAD55278-2484-46A2-8423-DACFF69CECD5}" type="presOf" srcId="{BFB41897-BD4D-42BB-9E0B-E5CFB6A061D2}" destId="{B956E55E-8DC6-4CF9-98E1-5F469438B2B3}" srcOrd="0" destOrd="0" presId="urn:microsoft.com/office/officeart/2005/8/layout/orgChart1"/>
    <dgm:cxn modelId="{E16CD759-08D2-4AD1-8BDD-AC54F69CB01C}" srcId="{D05C6984-68F2-4392-A877-698D791699AA}" destId="{801EC49B-99C5-412A-BA31-7361160B5C3D}" srcOrd="0" destOrd="0" parTransId="{344616A7-519F-4878-90A8-478B36CBB9E1}" sibTransId="{1D6953BF-2800-42BF-9F9D-E80B6E3DE0F1}"/>
    <dgm:cxn modelId="{60828758-1F91-4AA8-B648-2C29B566FA98}" type="presOf" srcId="{812ACE74-DC59-46A3-845C-9195C766CA0F}" destId="{4857CE45-5506-43FB-A113-0DFD7AFFF3AB}" srcOrd="0" destOrd="0" presId="urn:microsoft.com/office/officeart/2005/8/layout/orgChart1"/>
    <dgm:cxn modelId="{D7AB6E49-B7EF-4C18-8DFD-9A03025B263A}" type="presOf" srcId="{407A8045-13A7-443E-A6E9-ADA0B450809D}" destId="{B5A24703-0C51-4CFD-8AF8-EFE9B10274AB}" srcOrd="0" destOrd="0" presId="urn:microsoft.com/office/officeart/2005/8/layout/orgChart1"/>
    <dgm:cxn modelId="{C1146791-2B0A-4603-913F-0B96168ECE8D}" srcId="{D05C6984-68F2-4392-A877-698D791699AA}" destId="{F74C2EE2-50FC-45DB-8E01-913B4A5D92EC}" srcOrd="2" destOrd="0" parTransId="{DF79325E-8553-4B66-BCB0-091CF953FF82}" sibTransId="{88E29E19-D617-43B5-B77D-DC08608A4BB3}"/>
    <dgm:cxn modelId="{C1AE3585-7360-4656-AC87-8575FC1117C9}" type="presOf" srcId="{C4C8039C-F155-4880-8AD9-B880E9D80651}" destId="{D38426C7-250D-4149-BBE5-8CD7AFE78649}" srcOrd="0" destOrd="0" presId="urn:microsoft.com/office/officeart/2005/8/layout/orgChart1"/>
    <dgm:cxn modelId="{BC0B4100-3963-4701-B1B5-CD5F55EC48F4}" srcId="{AAF359BC-A3E8-4FC5-A60B-6CF14CA7354A}" destId="{A0F934D1-5FF6-460A-92F4-68DAE1F899E7}" srcOrd="2" destOrd="0" parTransId="{C6B75B40-09C4-41E7-8FCE-C6CB7819455A}" sibTransId="{5E54B024-0494-4431-9F79-7454793DB889}"/>
    <dgm:cxn modelId="{057ACDE4-B61F-4EA4-8433-E2D2BEB582F9}" type="presOf" srcId="{3D021EB7-2C27-45B3-BB1F-5BB402F44CBC}" destId="{80E34073-2ED9-4F53-AD52-7E9B29A47228}" srcOrd="1" destOrd="0" presId="urn:microsoft.com/office/officeart/2005/8/layout/orgChart1"/>
    <dgm:cxn modelId="{6746CCE9-6CB5-4B31-9B3B-C3B0BF929A11}" srcId="{6EF379B2-4D7E-4540-8BB7-67534AB26039}" destId="{792DA21C-EE5F-479E-AFBB-1A087FCB3553}" srcOrd="0" destOrd="0" parTransId="{D06BD15F-B537-4578-A96C-E5310FE3D8D0}" sibTransId="{E15F0886-9D2D-4137-B82B-F42A2C9CFF80}"/>
    <dgm:cxn modelId="{D8949977-B4F9-4440-990A-147EC03F644F}" srcId="{6EF379B2-4D7E-4540-8BB7-67534AB26039}" destId="{AC57D0C9-D20C-4043-AAB1-B4EFF5A2DCE0}" srcOrd="3" destOrd="0" parTransId="{7755289A-15AA-4213-B5C2-1B915C2D1631}" sibTransId="{27F20970-EF3A-454E-92A2-9C9CFE51120F}"/>
    <dgm:cxn modelId="{75C9A235-2E72-4B9B-842F-96A7E849C02C}" type="presOf" srcId="{AAF359BC-A3E8-4FC5-A60B-6CF14CA7354A}" destId="{617ACD48-AA25-4133-9154-8ECD3BEAC7EC}" srcOrd="1" destOrd="0" presId="urn:microsoft.com/office/officeart/2005/8/layout/orgChart1"/>
    <dgm:cxn modelId="{CC22FB96-B1B8-4876-B72C-BF3D87B97949}" type="presOf" srcId="{16C05F54-F969-4CCF-964C-FFD7EB5C45A6}" destId="{FB1F49D2-7188-46B4-9A4E-E3F1A9A44A8E}" srcOrd="0" destOrd="0" presId="urn:microsoft.com/office/officeart/2005/8/layout/orgChart1"/>
    <dgm:cxn modelId="{65456899-AC53-4F33-9A65-D9D48D96E663}" srcId="{AAF359BC-A3E8-4FC5-A60B-6CF14CA7354A}" destId="{C7F4CFB8-1158-4A0A-94FC-60D036279D75}" srcOrd="4" destOrd="0" parTransId="{E6869938-8A85-4261-B564-7DADB2353E57}" sibTransId="{CA7564B5-EAB5-469A-BAC4-A8534B633E3D}"/>
    <dgm:cxn modelId="{7D3B4A71-8CAE-47E9-8FFA-902483374ABB}" type="presOf" srcId="{E6869938-8A85-4261-B564-7DADB2353E57}" destId="{856B2C2B-61CD-4141-9E2B-BEA70892F315}" srcOrd="0" destOrd="0" presId="urn:microsoft.com/office/officeart/2005/8/layout/orgChart1"/>
    <dgm:cxn modelId="{2D5735C0-25A4-4258-A961-3D7F156B4143}" type="presOf" srcId="{AC57D0C9-D20C-4043-AAB1-B4EFF5A2DCE0}" destId="{DFFDABC5-5A28-4286-92A6-BAA1899B7067}" srcOrd="0" destOrd="0" presId="urn:microsoft.com/office/officeart/2005/8/layout/orgChart1"/>
    <dgm:cxn modelId="{3B54581E-0A9F-448A-BE93-4C5BA33EA9C6}" type="presOf" srcId="{6EF379B2-4D7E-4540-8BB7-67534AB26039}" destId="{B8E93A73-32C3-4F52-B29D-9DE19D28AC51}" srcOrd="1" destOrd="0" presId="urn:microsoft.com/office/officeart/2005/8/layout/orgChart1"/>
    <dgm:cxn modelId="{78E8C700-A112-4762-970A-33F24E32DE21}" srcId="{D05C6984-68F2-4392-A877-698D791699AA}" destId="{71A5C4D8-895E-4A5E-BE52-87345DC5DACD}" srcOrd="1" destOrd="0" parTransId="{7165056B-5961-4361-8777-D43635107A7F}" sibTransId="{52802991-91EB-460A-A927-02CF9F423F18}"/>
    <dgm:cxn modelId="{80AA730E-7BF1-4AA5-9E3F-0C516CE1C616}" type="presOf" srcId="{7165056B-5961-4361-8777-D43635107A7F}" destId="{1840CE6C-F333-4A7C-BCDD-509421C6DF84}" srcOrd="0" destOrd="0" presId="urn:microsoft.com/office/officeart/2005/8/layout/orgChart1"/>
    <dgm:cxn modelId="{55C441D0-2AC5-47B9-A0A6-FD17A41BDF49}" type="presOf" srcId="{A31EA6D1-C5FC-4FC7-B6E6-13E17EC2BA6E}" destId="{9BAC4C1A-564F-42B8-8E09-A791B9499022}" srcOrd="1" destOrd="0" presId="urn:microsoft.com/office/officeart/2005/8/layout/orgChart1"/>
    <dgm:cxn modelId="{14535963-F19D-4ECF-83B7-995840F35C32}" type="presOf" srcId="{C7F4CFB8-1158-4A0A-94FC-60D036279D75}" destId="{63E5AB4E-82F4-408C-BA83-68259B7B9A05}" srcOrd="0" destOrd="0" presId="urn:microsoft.com/office/officeart/2005/8/layout/orgChart1"/>
    <dgm:cxn modelId="{265D54FC-E3FF-46F8-B064-502BB72BAF23}" type="presParOf" srcId="{D4D10D95-13B8-44A4-9547-B9182A2F1937}" destId="{5F37C057-40AF-462F-BB80-B3D0A0C481A4}" srcOrd="0" destOrd="0" presId="urn:microsoft.com/office/officeart/2005/8/layout/orgChart1"/>
    <dgm:cxn modelId="{D21C27D0-3CC6-4C28-8BEC-38BD767EB96A}" type="presParOf" srcId="{5F37C057-40AF-462F-BB80-B3D0A0C481A4}" destId="{23D51B16-A9FE-4777-9641-A31B01AC3549}" srcOrd="0" destOrd="0" presId="urn:microsoft.com/office/officeart/2005/8/layout/orgChart1"/>
    <dgm:cxn modelId="{B8B8F912-9829-4276-9932-DFF7E9DFAA88}" type="presParOf" srcId="{23D51B16-A9FE-4777-9641-A31B01AC3549}" destId="{E8D349D1-2F10-4399-BB98-6BD957F6D69B}" srcOrd="0" destOrd="0" presId="urn:microsoft.com/office/officeart/2005/8/layout/orgChart1"/>
    <dgm:cxn modelId="{5EE0A388-3488-44C7-AE62-F4EF6B9C8DD5}" type="presParOf" srcId="{23D51B16-A9FE-4777-9641-A31B01AC3549}" destId="{825F6006-6645-4CF8-8481-8CA88621DC59}" srcOrd="1" destOrd="0" presId="urn:microsoft.com/office/officeart/2005/8/layout/orgChart1"/>
    <dgm:cxn modelId="{0A92C563-6B70-419C-A32F-A208A244EEBA}" type="presParOf" srcId="{5F37C057-40AF-462F-BB80-B3D0A0C481A4}" destId="{85362162-53DE-4C6A-9DA4-20CEAFA19FCE}" srcOrd="1" destOrd="0" presId="urn:microsoft.com/office/officeart/2005/8/layout/orgChart1"/>
    <dgm:cxn modelId="{41B33F8C-9366-4379-B139-F16B603D8917}" type="presParOf" srcId="{85362162-53DE-4C6A-9DA4-20CEAFA19FCE}" destId="{0B464B4C-E6BD-4582-A36E-DB519919DE72}" srcOrd="0" destOrd="0" presId="urn:microsoft.com/office/officeart/2005/8/layout/orgChart1"/>
    <dgm:cxn modelId="{5ACE1866-6477-4888-BF1E-E611ABD57D62}" type="presParOf" srcId="{85362162-53DE-4C6A-9DA4-20CEAFA19FCE}" destId="{26481EB7-9EC3-4180-8954-0F8AA4D239B7}" srcOrd="1" destOrd="0" presId="urn:microsoft.com/office/officeart/2005/8/layout/orgChart1"/>
    <dgm:cxn modelId="{4B042CB2-4C77-4F49-8642-1EC24886B48F}" type="presParOf" srcId="{26481EB7-9EC3-4180-8954-0F8AA4D239B7}" destId="{6A9112CE-3BCD-4EF6-81D7-1ECF3DD6D781}" srcOrd="0" destOrd="0" presId="urn:microsoft.com/office/officeart/2005/8/layout/orgChart1"/>
    <dgm:cxn modelId="{DF65F9AE-B6C2-4EE3-B083-7E470A0B6767}" type="presParOf" srcId="{6A9112CE-3BCD-4EF6-81D7-1ECF3DD6D781}" destId="{EC4AF814-F0B6-40DE-A948-439DE25DBC43}" srcOrd="0" destOrd="0" presId="urn:microsoft.com/office/officeart/2005/8/layout/orgChart1"/>
    <dgm:cxn modelId="{1F9C09D4-D601-4312-A909-74058C6C87D7}" type="presParOf" srcId="{6A9112CE-3BCD-4EF6-81D7-1ECF3DD6D781}" destId="{4EEB985E-BA7B-4ACD-8EF7-B4BCFC54C730}" srcOrd="1" destOrd="0" presId="urn:microsoft.com/office/officeart/2005/8/layout/orgChart1"/>
    <dgm:cxn modelId="{DD87830E-483C-4129-94BF-7AE82C39CA13}" type="presParOf" srcId="{26481EB7-9EC3-4180-8954-0F8AA4D239B7}" destId="{0A20B8F9-7009-4C13-90E3-89C66D7DF592}" srcOrd="1" destOrd="0" presId="urn:microsoft.com/office/officeart/2005/8/layout/orgChart1"/>
    <dgm:cxn modelId="{7C51F9E8-0BBE-41B0-AE50-E2D17C0EBD84}" type="presParOf" srcId="{0A20B8F9-7009-4C13-90E3-89C66D7DF592}" destId="{253C8434-054F-4733-A637-CBB9EE451263}" srcOrd="0" destOrd="0" presId="urn:microsoft.com/office/officeart/2005/8/layout/orgChart1"/>
    <dgm:cxn modelId="{5BACE68F-9EB8-4190-A6EB-FF0389786767}" type="presParOf" srcId="{0A20B8F9-7009-4C13-90E3-89C66D7DF592}" destId="{09983B03-D166-4C3C-9ABB-7171976D6DD1}" srcOrd="1" destOrd="0" presId="urn:microsoft.com/office/officeart/2005/8/layout/orgChart1"/>
    <dgm:cxn modelId="{CD385099-BE1F-4DDB-BFDA-82EA93D6FF34}" type="presParOf" srcId="{09983B03-D166-4C3C-9ABB-7171976D6DD1}" destId="{EC9BD316-1303-49D4-AB93-98AA6A6B4C36}" srcOrd="0" destOrd="0" presId="urn:microsoft.com/office/officeart/2005/8/layout/orgChart1"/>
    <dgm:cxn modelId="{8EB7F3DF-E6E0-4F28-A044-BFE530701CB7}" type="presParOf" srcId="{EC9BD316-1303-49D4-AB93-98AA6A6B4C36}" destId="{0399E460-7248-4920-B4B0-89318FCD5159}" srcOrd="0" destOrd="0" presId="urn:microsoft.com/office/officeart/2005/8/layout/orgChart1"/>
    <dgm:cxn modelId="{A8741D8D-43A1-4504-BB5B-10CF36F80F0F}" type="presParOf" srcId="{EC9BD316-1303-49D4-AB93-98AA6A6B4C36}" destId="{D0901E87-3F2A-4042-8013-E93F0724DECD}" srcOrd="1" destOrd="0" presId="urn:microsoft.com/office/officeart/2005/8/layout/orgChart1"/>
    <dgm:cxn modelId="{3BBB44E7-FA7A-4EBE-988B-57584E4A3D81}" type="presParOf" srcId="{09983B03-D166-4C3C-9ABB-7171976D6DD1}" destId="{590C7CC4-99FF-41FC-BAB6-F89B364D43C1}" srcOrd="1" destOrd="0" presId="urn:microsoft.com/office/officeart/2005/8/layout/orgChart1"/>
    <dgm:cxn modelId="{1779996B-8D9E-4305-93EE-A16D3A3A52B2}" type="presParOf" srcId="{09983B03-D166-4C3C-9ABB-7171976D6DD1}" destId="{6905D298-8874-4A54-9194-2E7660E8669B}" srcOrd="2" destOrd="0" presId="urn:microsoft.com/office/officeart/2005/8/layout/orgChart1"/>
    <dgm:cxn modelId="{7526C394-6083-4C17-A070-824889168AC2}" type="presParOf" srcId="{0A20B8F9-7009-4C13-90E3-89C66D7DF592}" destId="{E2718672-F4C5-44E3-B199-3A544764C237}" srcOrd="2" destOrd="0" presId="urn:microsoft.com/office/officeart/2005/8/layout/orgChart1"/>
    <dgm:cxn modelId="{72F9E2A4-B561-4971-B8ED-653BD7952950}" type="presParOf" srcId="{0A20B8F9-7009-4C13-90E3-89C66D7DF592}" destId="{1142CB53-5F35-440D-AB8B-4301A59C9808}" srcOrd="3" destOrd="0" presId="urn:microsoft.com/office/officeart/2005/8/layout/orgChart1"/>
    <dgm:cxn modelId="{4DD497BA-EE64-4849-8668-874776DCBB4B}" type="presParOf" srcId="{1142CB53-5F35-440D-AB8B-4301A59C9808}" destId="{76FD508F-00E1-4F89-987A-AC5B36ED6CFC}" srcOrd="0" destOrd="0" presId="urn:microsoft.com/office/officeart/2005/8/layout/orgChart1"/>
    <dgm:cxn modelId="{089EAF15-CBF5-418C-835E-6FFF50AB1860}" type="presParOf" srcId="{76FD508F-00E1-4F89-987A-AC5B36ED6CFC}" destId="{F638AE9B-3814-4324-8581-0E88ACDA82A4}" srcOrd="0" destOrd="0" presId="urn:microsoft.com/office/officeart/2005/8/layout/orgChart1"/>
    <dgm:cxn modelId="{95202A2C-F1F9-405E-AE52-124E3D5645BC}" type="presParOf" srcId="{76FD508F-00E1-4F89-987A-AC5B36ED6CFC}" destId="{412C7619-1837-4001-A1AE-C21C13763A44}" srcOrd="1" destOrd="0" presId="urn:microsoft.com/office/officeart/2005/8/layout/orgChart1"/>
    <dgm:cxn modelId="{256E31DC-C8E1-4814-9812-341D4C976B3F}" type="presParOf" srcId="{1142CB53-5F35-440D-AB8B-4301A59C9808}" destId="{F817F3EB-CF1E-43BA-96AC-8304372F996E}" srcOrd="1" destOrd="0" presId="urn:microsoft.com/office/officeart/2005/8/layout/orgChart1"/>
    <dgm:cxn modelId="{3AF07ECB-6D98-46F1-97CE-37B34250A8E1}" type="presParOf" srcId="{1142CB53-5F35-440D-AB8B-4301A59C9808}" destId="{F94705B7-8030-40D3-B416-BD33DD52D4F5}" srcOrd="2" destOrd="0" presId="urn:microsoft.com/office/officeart/2005/8/layout/orgChart1"/>
    <dgm:cxn modelId="{D1603F6D-4358-441C-AADB-4B92807024BF}" type="presParOf" srcId="{0A20B8F9-7009-4C13-90E3-89C66D7DF592}" destId="{18871F0A-F5B3-42D6-B0D0-A09769A9FB74}" srcOrd="4" destOrd="0" presId="urn:microsoft.com/office/officeart/2005/8/layout/orgChart1"/>
    <dgm:cxn modelId="{D20F97EF-4102-470F-BFAA-EBB714F922AD}" type="presParOf" srcId="{0A20B8F9-7009-4C13-90E3-89C66D7DF592}" destId="{2FA4C9F6-884D-4FC3-B582-6D40CCA5DE57}" srcOrd="5" destOrd="0" presId="urn:microsoft.com/office/officeart/2005/8/layout/orgChart1"/>
    <dgm:cxn modelId="{FCB0C813-3D84-4584-80A9-2C88B696F178}" type="presParOf" srcId="{2FA4C9F6-884D-4FC3-B582-6D40CCA5DE57}" destId="{9F1218C3-67BB-46B3-8862-5A63C6D87EB4}" srcOrd="0" destOrd="0" presId="urn:microsoft.com/office/officeart/2005/8/layout/orgChart1"/>
    <dgm:cxn modelId="{70BC2802-3091-44BA-B919-EE8E725AACC2}" type="presParOf" srcId="{9F1218C3-67BB-46B3-8862-5A63C6D87EB4}" destId="{A620B099-914B-4035-B838-E6DF21B4C5CC}" srcOrd="0" destOrd="0" presId="urn:microsoft.com/office/officeart/2005/8/layout/orgChart1"/>
    <dgm:cxn modelId="{975602D8-669E-4CCF-BE0F-4083275C9700}" type="presParOf" srcId="{9F1218C3-67BB-46B3-8862-5A63C6D87EB4}" destId="{6CF988AF-2084-459F-8A47-33FDCA55BC79}" srcOrd="1" destOrd="0" presId="urn:microsoft.com/office/officeart/2005/8/layout/orgChart1"/>
    <dgm:cxn modelId="{2CBD9290-0432-4A06-8CDE-632ECD2190D0}" type="presParOf" srcId="{2FA4C9F6-884D-4FC3-B582-6D40CCA5DE57}" destId="{60A3C988-5DB4-42DD-ABAD-5FDF3740E197}" srcOrd="1" destOrd="0" presId="urn:microsoft.com/office/officeart/2005/8/layout/orgChart1"/>
    <dgm:cxn modelId="{BD769340-2B52-4ACF-88AE-2441D384688C}" type="presParOf" srcId="{2FA4C9F6-884D-4FC3-B582-6D40CCA5DE57}" destId="{4D2BA69A-2B89-46AA-8A17-B7D28D7381AA}" srcOrd="2" destOrd="0" presId="urn:microsoft.com/office/officeart/2005/8/layout/orgChart1"/>
    <dgm:cxn modelId="{1D4F8B5E-E297-451D-9395-CD7A8E184037}" type="presParOf" srcId="{26481EB7-9EC3-4180-8954-0F8AA4D239B7}" destId="{28293BB2-D846-41DA-891F-CFE17E41C0A5}" srcOrd="2" destOrd="0" presId="urn:microsoft.com/office/officeart/2005/8/layout/orgChart1"/>
    <dgm:cxn modelId="{5241263F-D245-4A71-8E87-56EC47CADD77}" type="presParOf" srcId="{85362162-53DE-4C6A-9DA4-20CEAFA19FCE}" destId="{97A696BC-B84F-4FAD-A203-6DB46EF30E7C}" srcOrd="2" destOrd="0" presId="urn:microsoft.com/office/officeart/2005/8/layout/orgChart1"/>
    <dgm:cxn modelId="{5CDA3B28-840E-48AB-93DA-C4D272107A1E}" type="presParOf" srcId="{85362162-53DE-4C6A-9DA4-20CEAFA19FCE}" destId="{ABC1BFE0-92D3-4CE7-B104-F95FE57EABD3}" srcOrd="3" destOrd="0" presId="urn:microsoft.com/office/officeart/2005/8/layout/orgChart1"/>
    <dgm:cxn modelId="{34611C9C-ECAE-4D5B-BBA8-D72CDF7FFCC0}" type="presParOf" srcId="{ABC1BFE0-92D3-4CE7-B104-F95FE57EABD3}" destId="{C1E72F7E-3B0C-44D1-AE0E-FCC9D77B7C1B}" srcOrd="0" destOrd="0" presId="urn:microsoft.com/office/officeart/2005/8/layout/orgChart1"/>
    <dgm:cxn modelId="{CE7EFA35-D024-4B73-9FF6-CABE289D6B50}" type="presParOf" srcId="{C1E72F7E-3B0C-44D1-AE0E-FCC9D77B7C1B}" destId="{CD9E5783-146A-4E7C-9089-A812CE5C6AC5}" srcOrd="0" destOrd="0" presId="urn:microsoft.com/office/officeart/2005/8/layout/orgChart1"/>
    <dgm:cxn modelId="{DF53E90B-4265-4E90-BEFE-F86E8C583945}" type="presParOf" srcId="{C1E72F7E-3B0C-44D1-AE0E-FCC9D77B7C1B}" destId="{B8E93A73-32C3-4F52-B29D-9DE19D28AC51}" srcOrd="1" destOrd="0" presId="urn:microsoft.com/office/officeart/2005/8/layout/orgChart1"/>
    <dgm:cxn modelId="{6A20E995-5B10-446F-A4A9-80D0A8AB0AD2}" type="presParOf" srcId="{ABC1BFE0-92D3-4CE7-B104-F95FE57EABD3}" destId="{FA9BCD39-21F1-44DA-9BC9-5CF287EFEEC2}" srcOrd="1" destOrd="0" presId="urn:microsoft.com/office/officeart/2005/8/layout/orgChart1"/>
    <dgm:cxn modelId="{D694A0C1-2517-4CE7-A26F-97D9D917A1E4}" type="presParOf" srcId="{FA9BCD39-21F1-44DA-9BC9-5CF287EFEEC2}" destId="{42BC7A41-5707-4420-8741-8C94B3F59F62}" srcOrd="0" destOrd="0" presId="urn:microsoft.com/office/officeart/2005/8/layout/orgChart1"/>
    <dgm:cxn modelId="{6E688A1E-898D-409A-AB89-2F612A57A18D}" type="presParOf" srcId="{FA9BCD39-21F1-44DA-9BC9-5CF287EFEEC2}" destId="{DC9BD1B3-A087-4501-B05A-C8339CFC4347}" srcOrd="1" destOrd="0" presId="urn:microsoft.com/office/officeart/2005/8/layout/orgChart1"/>
    <dgm:cxn modelId="{8679F5FB-5DAD-48EC-A71D-A76E565C08BD}" type="presParOf" srcId="{DC9BD1B3-A087-4501-B05A-C8339CFC4347}" destId="{42FBBDD3-4291-46ED-A70C-C9C9D594C9F6}" srcOrd="0" destOrd="0" presId="urn:microsoft.com/office/officeart/2005/8/layout/orgChart1"/>
    <dgm:cxn modelId="{CB176A1A-CEDD-4689-97CC-A94F006246B2}" type="presParOf" srcId="{42FBBDD3-4291-46ED-A70C-C9C9D594C9F6}" destId="{48B0A879-0291-4168-80D6-F5189B6BAA66}" srcOrd="0" destOrd="0" presId="urn:microsoft.com/office/officeart/2005/8/layout/orgChart1"/>
    <dgm:cxn modelId="{D29DB35F-5269-4AC7-9AC7-B1134C794215}" type="presParOf" srcId="{42FBBDD3-4291-46ED-A70C-C9C9D594C9F6}" destId="{15A242AB-8667-4B35-B5BA-A09E0B1D1869}" srcOrd="1" destOrd="0" presId="urn:microsoft.com/office/officeart/2005/8/layout/orgChart1"/>
    <dgm:cxn modelId="{E7006D06-2BE6-4332-AB78-79241E523822}" type="presParOf" srcId="{DC9BD1B3-A087-4501-B05A-C8339CFC4347}" destId="{D509D12C-38FC-4125-8C08-F09E60603D8E}" srcOrd="1" destOrd="0" presId="urn:microsoft.com/office/officeart/2005/8/layout/orgChart1"/>
    <dgm:cxn modelId="{FBE263DA-D4D4-4079-B245-8DFDA5BABBC2}" type="presParOf" srcId="{DC9BD1B3-A087-4501-B05A-C8339CFC4347}" destId="{15144DDF-0DCD-46C6-9FE0-DA0952544D75}" srcOrd="2" destOrd="0" presId="urn:microsoft.com/office/officeart/2005/8/layout/orgChart1"/>
    <dgm:cxn modelId="{29D1147A-119A-4E88-B6DD-2132EC563C37}" type="presParOf" srcId="{FA9BCD39-21F1-44DA-9BC9-5CF287EFEEC2}" destId="{8EC80FE5-F758-45DC-808A-0D87F283EDA1}" srcOrd="2" destOrd="0" presId="urn:microsoft.com/office/officeart/2005/8/layout/orgChart1"/>
    <dgm:cxn modelId="{9A2A328C-FA6D-4EDD-9AEF-C95168931611}" type="presParOf" srcId="{FA9BCD39-21F1-44DA-9BC9-5CF287EFEEC2}" destId="{C0A3D09F-2D23-4C38-96D3-68DC476A879C}" srcOrd="3" destOrd="0" presId="urn:microsoft.com/office/officeart/2005/8/layout/orgChart1"/>
    <dgm:cxn modelId="{3CDACD5F-B975-4307-AABC-CF2FFE81FFE5}" type="presParOf" srcId="{C0A3D09F-2D23-4C38-96D3-68DC476A879C}" destId="{9BD74607-59E0-4B43-B74C-5727A5D6A9D7}" srcOrd="0" destOrd="0" presId="urn:microsoft.com/office/officeart/2005/8/layout/orgChart1"/>
    <dgm:cxn modelId="{7DFA5565-55AA-4F95-B194-D07C5849BDE7}" type="presParOf" srcId="{9BD74607-59E0-4B43-B74C-5727A5D6A9D7}" destId="{5890B934-F029-4014-B867-B7AFF223B213}" srcOrd="0" destOrd="0" presId="urn:microsoft.com/office/officeart/2005/8/layout/orgChart1"/>
    <dgm:cxn modelId="{860896B8-FB17-4DFB-AFA7-3638DB19B520}" type="presParOf" srcId="{9BD74607-59E0-4B43-B74C-5727A5D6A9D7}" destId="{9B08A2E7-31F4-46B8-998F-035C41F928BD}" srcOrd="1" destOrd="0" presId="urn:microsoft.com/office/officeart/2005/8/layout/orgChart1"/>
    <dgm:cxn modelId="{A8048A82-50D2-43E3-81B5-26A00B5B4CD6}" type="presParOf" srcId="{C0A3D09F-2D23-4C38-96D3-68DC476A879C}" destId="{B1C9D1A1-8A35-4790-BB93-7CA5FE945C5D}" srcOrd="1" destOrd="0" presId="urn:microsoft.com/office/officeart/2005/8/layout/orgChart1"/>
    <dgm:cxn modelId="{765D81DF-3F77-423F-A576-9C3A62B5256F}" type="presParOf" srcId="{C0A3D09F-2D23-4C38-96D3-68DC476A879C}" destId="{22133FC4-E9ED-4413-B80B-AADB0841E340}" srcOrd="2" destOrd="0" presId="urn:microsoft.com/office/officeart/2005/8/layout/orgChart1"/>
    <dgm:cxn modelId="{9E4076C6-CFA4-4F38-8D23-7E97F0D7A9B4}" type="presParOf" srcId="{FA9BCD39-21F1-44DA-9BC9-5CF287EFEEC2}" destId="{3526C1B9-D4C2-4093-B62A-E34AEDEAB893}" srcOrd="4" destOrd="0" presId="urn:microsoft.com/office/officeart/2005/8/layout/orgChart1"/>
    <dgm:cxn modelId="{D7E510B3-3D1A-4F75-9951-B2792515A2E2}" type="presParOf" srcId="{FA9BCD39-21F1-44DA-9BC9-5CF287EFEEC2}" destId="{6B600F19-9DB8-4AAE-BF81-E9A47CD9D501}" srcOrd="5" destOrd="0" presId="urn:microsoft.com/office/officeart/2005/8/layout/orgChart1"/>
    <dgm:cxn modelId="{AEFFA823-F376-486E-9387-617435378707}" type="presParOf" srcId="{6B600F19-9DB8-4AAE-BF81-E9A47CD9D501}" destId="{70648D19-7E26-4B2A-97A0-D85DCEA3100D}" srcOrd="0" destOrd="0" presId="urn:microsoft.com/office/officeart/2005/8/layout/orgChart1"/>
    <dgm:cxn modelId="{88166550-DED9-42AF-AE88-DD49B04A6A40}" type="presParOf" srcId="{70648D19-7E26-4B2A-97A0-D85DCEA3100D}" destId="{F7CEB11D-C2F2-4478-A929-D37328EEA641}" srcOrd="0" destOrd="0" presId="urn:microsoft.com/office/officeart/2005/8/layout/orgChart1"/>
    <dgm:cxn modelId="{B5E10EED-C262-4D13-9208-4B471AA080B8}" type="presParOf" srcId="{70648D19-7E26-4B2A-97A0-D85DCEA3100D}" destId="{80E34073-2ED9-4F53-AD52-7E9B29A47228}" srcOrd="1" destOrd="0" presId="urn:microsoft.com/office/officeart/2005/8/layout/orgChart1"/>
    <dgm:cxn modelId="{9C917A87-5355-48D3-80BC-FFD9E50D0890}" type="presParOf" srcId="{6B600F19-9DB8-4AAE-BF81-E9A47CD9D501}" destId="{46A824C7-2292-48EC-8E75-3A017655D31F}" srcOrd="1" destOrd="0" presId="urn:microsoft.com/office/officeart/2005/8/layout/orgChart1"/>
    <dgm:cxn modelId="{1857D3DE-4020-48E3-B230-3AD3018E27BF}" type="presParOf" srcId="{6B600F19-9DB8-4AAE-BF81-E9A47CD9D501}" destId="{621F574A-0CF7-49D1-ADD4-6ADE9B667833}" srcOrd="2" destOrd="0" presId="urn:microsoft.com/office/officeart/2005/8/layout/orgChart1"/>
    <dgm:cxn modelId="{9CC0273D-B3B6-4AC8-AE4B-1D0843EA36CE}" type="presParOf" srcId="{FA9BCD39-21F1-44DA-9BC9-5CF287EFEEC2}" destId="{18762157-A732-4C33-BFFE-F8C8AD695527}" srcOrd="6" destOrd="0" presId="urn:microsoft.com/office/officeart/2005/8/layout/orgChart1"/>
    <dgm:cxn modelId="{947F8AC2-C673-4B81-8612-C64F3C19B368}" type="presParOf" srcId="{FA9BCD39-21F1-44DA-9BC9-5CF287EFEEC2}" destId="{28615D03-27F8-4E8D-AE9E-2B8C7CFF8A08}" srcOrd="7" destOrd="0" presId="urn:microsoft.com/office/officeart/2005/8/layout/orgChart1"/>
    <dgm:cxn modelId="{C1933769-29A5-4C05-B613-DE966AF4F383}" type="presParOf" srcId="{28615D03-27F8-4E8D-AE9E-2B8C7CFF8A08}" destId="{E7D66DA9-8DC1-417B-BDFE-381F433A367B}" srcOrd="0" destOrd="0" presId="urn:microsoft.com/office/officeart/2005/8/layout/orgChart1"/>
    <dgm:cxn modelId="{D9604A66-9581-4B59-B8EC-394FED2F8651}" type="presParOf" srcId="{E7D66DA9-8DC1-417B-BDFE-381F433A367B}" destId="{DFFDABC5-5A28-4286-92A6-BAA1899B7067}" srcOrd="0" destOrd="0" presId="urn:microsoft.com/office/officeart/2005/8/layout/orgChart1"/>
    <dgm:cxn modelId="{7FA9C0F0-6398-485F-AB1B-ED6D2D7A6A72}" type="presParOf" srcId="{E7D66DA9-8DC1-417B-BDFE-381F433A367B}" destId="{33312C6C-9362-410B-8CE0-DD5FA09A9160}" srcOrd="1" destOrd="0" presId="urn:microsoft.com/office/officeart/2005/8/layout/orgChart1"/>
    <dgm:cxn modelId="{3ACD7DB2-10D7-4138-BB39-41D3B6ED2447}" type="presParOf" srcId="{28615D03-27F8-4E8D-AE9E-2B8C7CFF8A08}" destId="{54B63FCF-E31B-428F-BC2E-A1A4E7C287F8}" srcOrd="1" destOrd="0" presId="urn:microsoft.com/office/officeart/2005/8/layout/orgChart1"/>
    <dgm:cxn modelId="{B92A2D48-C10F-44D9-BD1B-AC4244388B20}" type="presParOf" srcId="{28615D03-27F8-4E8D-AE9E-2B8C7CFF8A08}" destId="{A2F84FF4-8BA2-452C-B089-98C58B337B43}" srcOrd="2" destOrd="0" presId="urn:microsoft.com/office/officeart/2005/8/layout/orgChart1"/>
    <dgm:cxn modelId="{B5A9F5F2-AE16-408E-B3A8-07EE9562766F}" type="presParOf" srcId="{ABC1BFE0-92D3-4CE7-B104-F95FE57EABD3}" destId="{293A154B-1C15-4CDD-8CA9-ED6ECC29B4FE}" srcOrd="2" destOrd="0" presId="urn:microsoft.com/office/officeart/2005/8/layout/orgChart1"/>
    <dgm:cxn modelId="{6224538C-9A37-416A-8E2B-C8F9E159C1D7}" type="presParOf" srcId="{85362162-53DE-4C6A-9DA4-20CEAFA19FCE}" destId="{2A899268-748B-423A-B879-E325B1F915C4}" srcOrd="4" destOrd="0" presId="urn:microsoft.com/office/officeart/2005/8/layout/orgChart1"/>
    <dgm:cxn modelId="{D2329F9A-AFC9-453D-9E1E-C8BD8BA3A7BB}" type="presParOf" srcId="{85362162-53DE-4C6A-9DA4-20CEAFA19FCE}" destId="{A9450B7E-3147-4A31-9B25-5E2B7FECE771}" srcOrd="5" destOrd="0" presId="urn:microsoft.com/office/officeart/2005/8/layout/orgChart1"/>
    <dgm:cxn modelId="{5E96F634-F281-4FEC-8C90-0B3982D2093A}" type="presParOf" srcId="{A9450B7E-3147-4A31-9B25-5E2B7FECE771}" destId="{20C648EA-4AC6-43DC-9804-F49794671EFB}" srcOrd="0" destOrd="0" presId="urn:microsoft.com/office/officeart/2005/8/layout/orgChart1"/>
    <dgm:cxn modelId="{C71311DE-70D6-45FC-9E2B-C029929D48A0}" type="presParOf" srcId="{20C648EA-4AC6-43DC-9804-F49794671EFB}" destId="{1313EBF5-A6E0-4E7F-B37F-B3A9ECABF5F4}" srcOrd="0" destOrd="0" presId="urn:microsoft.com/office/officeart/2005/8/layout/orgChart1"/>
    <dgm:cxn modelId="{A989DE63-1840-4946-AF89-152AF1741B14}" type="presParOf" srcId="{20C648EA-4AC6-43DC-9804-F49794671EFB}" destId="{617ACD48-AA25-4133-9154-8ECD3BEAC7EC}" srcOrd="1" destOrd="0" presId="urn:microsoft.com/office/officeart/2005/8/layout/orgChart1"/>
    <dgm:cxn modelId="{5BA3DC72-25B9-4AE2-881C-F289BB13D0DD}" type="presParOf" srcId="{A9450B7E-3147-4A31-9B25-5E2B7FECE771}" destId="{35D2A39B-A85A-4F92-A6A6-86CCDEBAB68D}" srcOrd="1" destOrd="0" presId="urn:microsoft.com/office/officeart/2005/8/layout/orgChart1"/>
    <dgm:cxn modelId="{1193DA1C-B0E4-40F0-BD86-96D1EC9DE82E}" type="presParOf" srcId="{35D2A39B-A85A-4F92-A6A6-86CCDEBAB68D}" destId="{6E8640C2-EC09-4866-9854-9A7F3545949C}" srcOrd="0" destOrd="0" presId="urn:microsoft.com/office/officeart/2005/8/layout/orgChart1"/>
    <dgm:cxn modelId="{F27F719D-C77D-4650-A2FB-FE919811B411}" type="presParOf" srcId="{35D2A39B-A85A-4F92-A6A6-86CCDEBAB68D}" destId="{E517F270-D070-4ECD-99D3-D8DF11A427EE}" srcOrd="1" destOrd="0" presId="urn:microsoft.com/office/officeart/2005/8/layout/orgChart1"/>
    <dgm:cxn modelId="{CB20E47D-7543-426C-9DCC-29A6518467E8}" type="presParOf" srcId="{E517F270-D070-4ECD-99D3-D8DF11A427EE}" destId="{D355075E-02A3-490E-BA0F-9F9F54A42FD5}" srcOrd="0" destOrd="0" presId="urn:microsoft.com/office/officeart/2005/8/layout/orgChart1"/>
    <dgm:cxn modelId="{A3EB298C-DA58-4A02-9BE8-5833312F346F}" type="presParOf" srcId="{D355075E-02A3-490E-BA0F-9F9F54A42FD5}" destId="{A1C89CB1-EE87-4852-B852-D5DF069DF6C3}" srcOrd="0" destOrd="0" presId="urn:microsoft.com/office/officeart/2005/8/layout/orgChart1"/>
    <dgm:cxn modelId="{DEC90BAC-C455-4772-B292-7AAD874AA278}" type="presParOf" srcId="{D355075E-02A3-490E-BA0F-9F9F54A42FD5}" destId="{9BAC4C1A-564F-42B8-8E09-A791B9499022}" srcOrd="1" destOrd="0" presId="urn:microsoft.com/office/officeart/2005/8/layout/orgChart1"/>
    <dgm:cxn modelId="{AC72A449-DE47-43B5-98EA-F51B3817FE93}" type="presParOf" srcId="{E517F270-D070-4ECD-99D3-D8DF11A427EE}" destId="{EA5BA33D-55C8-4640-B9F9-BB03D9FF9391}" srcOrd="1" destOrd="0" presId="urn:microsoft.com/office/officeart/2005/8/layout/orgChart1"/>
    <dgm:cxn modelId="{44042126-F219-45DA-84AA-67F15D79D74B}" type="presParOf" srcId="{E517F270-D070-4ECD-99D3-D8DF11A427EE}" destId="{C5477E40-C648-4512-AC07-CEC2D0D2607F}" srcOrd="2" destOrd="0" presId="urn:microsoft.com/office/officeart/2005/8/layout/orgChart1"/>
    <dgm:cxn modelId="{09A4D15C-A7BA-4965-929B-8B1E8A02E5F7}" type="presParOf" srcId="{35D2A39B-A85A-4F92-A6A6-86CCDEBAB68D}" destId="{FB1F49D2-7188-46B4-9A4E-E3F1A9A44A8E}" srcOrd="2" destOrd="0" presId="urn:microsoft.com/office/officeart/2005/8/layout/orgChart1"/>
    <dgm:cxn modelId="{3AFFC93C-B7C2-4E6D-AA0B-D9B313F7317B}" type="presParOf" srcId="{35D2A39B-A85A-4F92-A6A6-86CCDEBAB68D}" destId="{FA501B90-14FC-48C4-8194-0C82B9C1D5DA}" srcOrd="3" destOrd="0" presId="urn:microsoft.com/office/officeart/2005/8/layout/orgChart1"/>
    <dgm:cxn modelId="{C575DBAB-CBC1-4D13-B3F6-5C18A12A2728}" type="presParOf" srcId="{FA501B90-14FC-48C4-8194-0C82B9C1D5DA}" destId="{A78E36F1-ED2E-42CC-8521-74D6A08F17AD}" srcOrd="0" destOrd="0" presId="urn:microsoft.com/office/officeart/2005/8/layout/orgChart1"/>
    <dgm:cxn modelId="{36C3093C-E94C-40A5-9871-A898278A54A5}" type="presParOf" srcId="{A78E36F1-ED2E-42CC-8521-74D6A08F17AD}" destId="{E5D2E38C-F806-4BEB-86B9-F2C37EF87292}" srcOrd="0" destOrd="0" presId="urn:microsoft.com/office/officeart/2005/8/layout/orgChart1"/>
    <dgm:cxn modelId="{8F72BE90-7930-4A80-956F-60B66E739417}" type="presParOf" srcId="{A78E36F1-ED2E-42CC-8521-74D6A08F17AD}" destId="{757250D1-EA3B-44D2-811A-9CBB51EDDE7A}" srcOrd="1" destOrd="0" presId="urn:microsoft.com/office/officeart/2005/8/layout/orgChart1"/>
    <dgm:cxn modelId="{FEE24F24-2893-49EB-AC82-66D67B2F12A9}" type="presParOf" srcId="{FA501B90-14FC-48C4-8194-0C82B9C1D5DA}" destId="{5AD98127-15AB-412F-8CB8-14D11AB99C6F}" srcOrd="1" destOrd="0" presId="urn:microsoft.com/office/officeart/2005/8/layout/orgChart1"/>
    <dgm:cxn modelId="{E5BF489B-BFE7-48DA-B43A-EA24A7FE2EE5}" type="presParOf" srcId="{FA501B90-14FC-48C4-8194-0C82B9C1D5DA}" destId="{6FAD089F-B707-4F9A-BF3D-BCDC630D026A}" srcOrd="2" destOrd="0" presId="urn:microsoft.com/office/officeart/2005/8/layout/orgChart1"/>
    <dgm:cxn modelId="{9116556A-B25B-4DC1-A75E-A52705CAB651}" type="presParOf" srcId="{35D2A39B-A85A-4F92-A6A6-86CCDEBAB68D}" destId="{DB133B50-16D1-46CC-A7CB-9F3E2D873BA6}" srcOrd="4" destOrd="0" presId="urn:microsoft.com/office/officeart/2005/8/layout/orgChart1"/>
    <dgm:cxn modelId="{1FA74EDA-8D90-43B7-8834-3E6DFAC336B9}" type="presParOf" srcId="{35D2A39B-A85A-4F92-A6A6-86CCDEBAB68D}" destId="{A40D0F08-C979-485A-B52D-CDC78611CE15}" srcOrd="5" destOrd="0" presId="urn:microsoft.com/office/officeart/2005/8/layout/orgChart1"/>
    <dgm:cxn modelId="{80F08817-FDF9-4AA0-919B-D61073C8CF98}" type="presParOf" srcId="{A40D0F08-C979-485A-B52D-CDC78611CE15}" destId="{FF38D29C-EE3B-495D-8040-171EC2FF78AE}" srcOrd="0" destOrd="0" presId="urn:microsoft.com/office/officeart/2005/8/layout/orgChart1"/>
    <dgm:cxn modelId="{96208719-3DF6-4146-88B3-20505D4DA2E3}" type="presParOf" srcId="{FF38D29C-EE3B-495D-8040-171EC2FF78AE}" destId="{E1704704-0928-4214-8BF3-DEB5CD7F211C}" srcOrd="0" destOrd="0" presId="urn:microsoft.com/office/officeart/2005/8/layout/orgChart1"/>
    <dgm:cxn modelId="{57957ECD-29A7-471C-9C26-A42784CDC2D4}" type="presParOf" srcId="{FF38D29C-EE3B-495D-8040-171EC2FF78AE}" destId="{C64FEE58-AA56-483B-ABDF-4E4E855E995D}" srcOrd="1" destOrd="0" presId="urn:microsoft.com/office/officeart/2005/8/layout/orgChart1"/>
    <dgm:cxn modelId="{0446EF66-B5EC-45C7-9216-0568BF22404D}" type="presParOf" srcId="{A40D0F08-C979-485A-B52D-CDC78611CE15}" destId="{C051B9A2-85A3-4950-86B7-3B8D05CF5126}" srcOrd="1" destOrd="0" presId="urn:microsoft.com/office/officeart/2005/8/layout/orgChart1"/>
    <dgm:cxn modelId="{4985BF4A-BD4D-4641-AC08-7617BBE1A6A2}" type="presParOf" srcId="{A40D0F08-C979-485A-B52D-CDC78611CE15}" destId="{5B883C94-865B-41C7-B81F-CFF37A7C61A0}" srcOrd="2" destOrd="0" presId="urn:microsoft.com/office/officeart/2005/8/layout/orgChart1"/>
    <dgm:cxn modelId="{91237F4D-EFD1-4E03-AD83-0CBC5E578AD7}" type="presParOf" srcId="{35D2A39B-A85A-4F92-A6A6-86CCDEBAB68D}" destId="{788CF303-A938-4F3F-ACD8-FFC38DF35DF1}" srcOrd="6" destOrd="0" presId="urn:microsoft.com/office/officeart/2005/8/layout/orgChart1"/>
    <dgm:cxn modelId="{CC6FE643-1B0B-4D87-BA5E-8BD9C9D7B5A5}" type="presParOf" srcId="{35D2A39B-A85A-4F92-A6A6-86CCDEBAB68D}" destId="{0BD6B067-7F3D-4D7B-8270-769F507DA9A2}" srcOrd="7" destOrd="0" presId="urn:microsoft.com/office/officeart/2005/8/layout/orgChart1"/>
    <dgm:cxn modelId="{E558C6E7-EFC0-45FF-AAB6-8FA109ADE398}" type="presParOf" srcId="{0BD6B067-7F3D-4D7B-8270-769F507DA9A2}" destId="{FFB88FD9-55BA-4135-8F31-F2A2B618674A}" srcOrd="0" destOrd="0" presId="urn:microsoft.com/office/officeart/2005/8/layout/orgChart1"/>
    <dgm:cxn modelId="{14E2D1A2-E6FF-4D01-8C70-0028E58A0140}" type="presParOf" srcId="{FFB88FD9-55BA-4135-8F31-F2A2B618674A}" destId="{769F662F-630E-4B00-8744-585B5413518D}" srcOrd="0" destOrd="0" presId="urn:microsoft.com/office/officeart/2005/8/layout/orgChart1"/>
    <dgm:cxn modelId="{D07E842B-B991-40DB-BD10-A651A8C34DF3}" type="presParOf" srcId="{FFB88FD9-55BA-4135-8F31-F2A2B618674A}" destId="{91767ED6-3EC0-4F12-92D5-C63DD8114BDD}" srcOrd="1" destOrd="0" presId="urn:microsoft.com/office/officeart/2005/8/layout/orgChart1"/>
    <dgm:cxn modelId="{F82D160F-9B5C-404E-9F86-9F4E894AD4CD}" type="presParOf" srcId="{0BD6B067-7F3D-4D7B-8270-769F507DA9A2}" destId="{62FDE3EC-7A0B-4E41-87B1-9F0B64771E66}" srcOrd="1" destOrd="0" presId="urn:microsoft.com/office/officeart/2005/8/layout/orgChart1"/>
    <dgm:cxn modelId="{EA6147F8-204E-49BE-811D-81A8A5773843}" type="presParOf" srcId="{0BD6B067-7F3D-4D7B-8270-769F507DA9A2}" destId="{6B6A2C63-C732-4139-B381-3F81BC5E5A95}" srcOrd="2" destOrd="0" presId="urn:microsoft.com/office/officeart/2005/8/layout/orgChart1"/>
    <dgm:cxn modelId="{D250F2BA-8ACE-4281-9C13-8706950DCFC2}" type="presParOf" srcId="{35D2A39B-A85A-4F92-A6A6-86CCDEBAB68D}" destId="{856B2C2B-61CD-4141-9E2B-BEA70892F315}" srcOrd="8" destOrd="0" presId="urn:microsoft.com/office/officeart/2005/8/layout/orgChart1"/>
    <dgm:cxn modelId="{3590BC26-BFC5-4B2B-BC4A-9E487C5AD75A}" type="presParOf" srcId="{35D2A39B-A85A-4F92-A6A6-86CCDEBAB68D}" destId="{38971E33-EEF0-4CF3-BFC8-BC21A6DD6963}" srcOrd="9" destOrd="0" presId="urn:microsoft.com/office/officeart/2005/8/layout/orgChart1"/>
    <dgm:cxn modelId="{84404817-43B5-4B82-9E84-9ABE1CF423DF}" type="presParOf" srcId="{38971E33-EEF0-4CF3-BFC8-BC21A6DD6963}" destId="{57568FEF-A64F-4D5F-861C-C50B3F14C4FE}" srcOrd="0" destOrd="0" presId="urn:microsoft.com/office/officeart/2005/8/layout/orgChart1"/>
    <dgm:cxn modelId="{AF956145-BCD8-4A67-95C4-7A746E9A2183}" type="presParOf" srcId="{57568FEF-A64F-4D5F-861C-C50B3F14C4FE}" destId="{63E5AB4E-82F4-408C-BA83-68259B7B9A05}" srcOrd="0" destOrd="0" presId="urn:microsoft.com/office/officeart/2005/8/layout/orgChart1"/>
    <dgm:cxn modelId="{FF020B57-60E3-4580-B477-F3945F79CBFB}" type="presParOf" srcId="{57568FEF-A64F-4D5F-861C-C50B3F14C4FE}" destId="{1E8AD56F-1A97-45C1-A782-3A60934ADDC2}" srcOrd="1" destOrd="0" presId="urn:microsoft.com/office/officeart/2005/8/layout/orgChart1"/>
    <dgm:cxn modelId="{8685339D-DC1E-41DC-AC71-12647BF35204}" type="presParOf" srcId="{38971E33-EEF0-4CF3-BFC8-BC21A6DD6963}" destId="{34A161C3-6426-4A8B-A7E7-08AD35767F3B}" srcOrd="1" destOrd="0" presId="urn:microsoft.com/office/officeart/2005/8/layout/orgChart1"/>
    <dgm:cxn modelId="{8884D29C-9DDD-4CD1-8173-BF1C26C87AFB}" type="presParOf" srcId="{38971E33-EEF0-4CF3-BFC8-BC21A6DD6963}" destId="{8910EA1E-07D4-4227-A619-4F3F5656CCFC}" srcOrd="2" destOrd="0" presId="urn:microsoft.com/office/officeart/2005/8/layout/orgChart1"/>
    <dgm:cxn modelId="{D74591DA-3D80-450A-BB4D-2E5A16A8E48B}" type="presParOf" srcId="{A9450B7E-3147-4A31-9B25-5E2B7FECE771}" destId="{02E4C779-8521-4CD8-A093-F73D694D520A}" srcOrd="2" destOrd="0" presId="urn:microsoft.com/office/officeart/2005/8/layout/orgChart1"/>
    <dgm:cxn modelId="{8E8CCA6C-2A62-4756-B4FF-F1620330C93C}" type="presParOf" srcId="{85362162-53DE-4C6A-9DA4-20CEAFA19FCE}" destId="{B5A24703-0C51-4CFD-8AF8-EFE9B10274AB}" srcOrd="6" destOrd="0" presId="urn:microsoft.com/office/officeart/2005/8/layout/orgChart1"/>
    <dgm:cxn modelId="{85CE978A-36F1-496F-828F-D591EC1E309A}" type="presParOf" srcId="{85362162-53DE-4C6A-9DA4-20CEAFA19FCE}" destId="{1FD15F4B-BB61-4EC2-A915-E5FD1FBFF46C}" srcOrd="7" destOrd="0" presId="urn:microsoft.com/office/officeart/2005/8/layout/orgChart1"/>
    <dgm:cxn modelId="{811F17BD-518B-493C-B43F-004D07B2BB8F}" type="presParOf" srcId="{1FD15F4B-BB61-4EC2-A915-E5FD1FBFF46C}" destId="{EB99E842-02AB-4D45-B155-6663CDA130E0}" srcOrd="0" destOrd="0" presId="urn:microsoft.com/office/officeart/2005/8/layout/orgChart1"/>
    <dgm:cxn modelId="{FBD26C1B-B1A5-4244-8C7B-55F554B25261}" type="presParOf" srcId="{EB99E842-02AB-4D45-B155-6663CDA130E0}" destId="{3CBEF01E-EEE9-4074-AC21-54FA7640D0C4}" srcOrd="0" destOrd="0" presId="urn:microsoft.com/office/officeart/2005/8/layout/orgChart1"/>
    <dgm:cxn modelId="{D97A3A2F-244C-47C9-9550-2F5AA4D77F13}" type="presParOf" srcId="{EB99E842-02AB-4D45-B155-6663CDA130E0}" destId="{FBABE52F-7FDC-4D5C-A287-DF0ECDDF5597}" srcOrd="1" destOrd="0" presId="urn:microsoft.com/office/officeart/2005/8/layout/orgChart1"/>
    <dgm:cxn modelId="{6EA57D1B-F676-4084-9255-FF3EA858F994}" type="presParOf" srcId="{1FD15F4B-BB61-4EC2-A915-E5FD1FBFF46C}" destId="{5E01BB87-84F3-4FC3-9B6B-FBF713CE99CF}" srcOrd="1" destOrd="0" presId="urn:microsoft.com/office/officeart/2005/8/layout/orgChart1"/>
    <dgm:cxn modelId="{B154FD09-FF14-4EEB-9EB5-E7D0204AEC7D}" type="presParOf" srcId="{5E01BB87-84F3-4FC3-9B6B-FBF713CE99CF}" destId="{EAE7142A-1664-4F61-8F73-F01FDE3B784C}" srcOrd="0" destOrd="0" presId="urn:microsoft.com/office/officeart/2005/8/layout/orgChart1"/>
    <dgm:cxn modelId="{B9315DF7-BFD1-4854-A14F-7D845B999024}" type="presParOf" srcId="{5E01BB87-84F3-4FC3-9B6B-FBF713CE99CF}" destId="{2FEF475D-0AB8-4D1C-B8D1-D86DD17873D3}" srcOrd="1" destOrd="0" presId="urn:microsoft.com/office/officeart/2005/8/layout/orgChart1"/>
    <dgm:cxn modelId="{FC40C887-FAFC-4519-BEAA-8DF0D62F191E}" type="presParOf" srcId="{2FEF475D-0AB8-4D1C-B8D1-D86DD17873D3}" destId="{F93D0288-7A28-4E76-90A4-001B33A1D33B}" srcOrd="0" destOrd="0" presId="urn:microsoft.com/office/officeart/2005/8/layout/orgChart1"/>
    <dgm:cxn modelId="{DD7A110E-64C0-4064-B5E4-21D3B5A8D016}" type="presParOf" srcId="{F93D0288-7A28-4E76-90A4-001B33A1D33B}" destId="{DF5C2B3B-B2F3-4787-BF32-E4677640F02A}" srcOrd="0" destOrd="0" presId="urn:microsoft.com/office/officeart/2005/8/layout/orgChart1"/>
    <dgm:cxn modelId="{AA7ECEA4-99A4-4191-9D70-F70FD63A0144}" type="presParOf" srcId="{F93D0288-7A28-4E76-90A4-001B33A1D33B}" destId="{A6E509A3-578A-4AA9-9D0C-6706D979C416}" srcOrd="1" destOrd="0" presId="urn:microsoft.com/office/officeart/2005/8/layout/orgChart1"/>
    <dgm:cxn modelId="{85234406-CEF4-4E6B-986C-C746AAC63BEC}" type="presParOf" srcId="{2FEF475D-0AB8-4D1C-B8D1-D86DD17873D3}" destId="{EB4CA08D-87F8-4272-A70F-0633EC62866B}" srcOrd="1" destOrd="0" presId="urn:microsoft.com/office/officeart/2005/8/layout/orgChart1"/>
    <dgm:cxn modelId="{11B70D46-70AB-494B-93F2-C19247106AA7}" type="presParOf" srcId="{2FEF475D-0AB8-4D1C-B8D1-D86DD17873D3}" destId="{3B7C5783-24D5-4D7A-AB87-2D4CFB826C77}" srcOrd="2" destOrd="0" presId="urn:microsoft.com/office/officeart/2005/8/layout/orgChart1"/>
    <dgm:cxn modelId="{4A274D24-9F6F-4A19-8988-4FEC50315F89}" type="presParOf" srcId="{5E01BB87-84F3-4FC3-9B6B-FBF713CE99CF}" destId="{1840CE6C-F333-4A7C-BCDD-509421C6DF84}" srcOrd="2" destOrd="0" presId="urn:microsoft.com/office/officeart/2005/8/layout/orgChart1"/>
    <dgm:cxn modelId="{B827BDD0-DD56-45D2-B727-33D1369C63E6}" type="presParOf" srcId="{5E01BB87-84F3-4FC3-9B6B-FBF713CE99CF}" destId="{9C8B39DA-2124-48D1-BB34-4B9B30EED378}" srcOrd="3" destOrd="0" presId="urn:microsoft.com/office/officeart/2005/8/layout/orgChart1"/>
    <dgm:cxn modelId="{BD5EAAA7-D8EE-4F25-9709-D4F78D92385C}" type="presParOf" srcId="{9C8B39DA-2124-48D1-BB34-4B9B30EED378}" destId="{4B577A36-1E87-4342-8303-A62024A4A6DC}" srcOrd="0" destOrd="0" presId="urn:microsoft.com/office/officeart/2005/8/layout/orgChart1"/>
    <dgm:cxn modelId="{2E34DCD1-3791-4A3D-B6CA-D81B147FF0F3}" type="presParOf" srcId="{4B577A36-1E87-4342-8303-A62024A4A6DC}" destId="{CF63AE83-1A70-4BFF-B164-8E8B6D8C211E}" srcOrd="0" destOrd="0" presId="urn:microsoft.com/office/officeart/2005/8/layout/orgChart1"/>
    <dgm:cxn modelId="{7C08C8A2-A1FA-424C-ACE1-E54F85E5A8C6}" type="presParOf" srcId="{4B577A36-1E87-4342-8303-A62024A4A6DC}" destId="{820F4BD8-F8D5-486B-BC41-F6DA09052F0D}" srcOrd="1" destOrd="0" presId="urn:microsoft.com/office/officeart/2005/8/layout/orgChart1"/>
    <dgm:cxn modelId="{E52B9433-029D-45AD-88C2-C2378C083E98}" type="presParOf" srcId="{9C8B39DA-2124-48D1-BB34-4B9B30EED378}" destId="{8BF709F8-0BA4-4FA4-A8DA-40CC4764ED3C}" srcOrd="1" destOrd="0" presId="urn:microsoft.com/office/officeart/2005/8/layout/orgChart1"/>
    <dgm:cxn modelId="{F381C3CD-5EB1-4C4D-A1C7-07919220DB2E}" type="presParOf" srcId="{9C8B39DA-2124-48D1-BB34-4B9B30EED378}" destId="{AD1548AC-CD84-49DD-8AEF-CE38CDF22153}" srcOrd="2" destOrd="0" presId="urn:microsoft.com/office/officeart/2005/8/layout/orgChart1"/>
    <dgm:cxn modelId="{C1EFA442-0A68-43CE-A384-E43350D06EDB}" type="presParOf" srcId="{5E01BB87-84F3-4FC3-9B6B-FBF713CE99CF}" destId="{C3A9274E-F514-48E6-A01A-F6588F514049}" srcOrd="4" destOrd="0" presId="urn:microsoft.com/office/officeart/2005/8/layout/orgChart1"/>
    <dgm:cxn modelId="{1DED8B0E-4B8E-4721-9217-49D8A25A7AD0}" type="presParOf" srcId="{5E01BB87-84F3-4FC3-9B6B-FBF713CE99CF}" destId="{593C2A27-7A22-4CAC-8D52-B6E052F1EA6C}" srcOrd="5" destOrd="0" presId="urn:microsoft.com/office/officeart/2005/8/layout/orgChart1"/>
    <dgm:cxn modelId="{62AD2F4C-F208-49D9-B473-EA4A6D3E30B3}" type="presParOf" srcId="{593C2A27-7A22-4CAC-8D52-B6E052F1EA6C}" destId="{E1075164-2B38-4CAE-8162-167288868EFB}" srcOrd="0" destOrd="0" presId="urn:microsoft.com/office/officeart/2005/8/layout/orgChart1"/>
    <dgm:cxn modelId="{4F09B57E-60F1-4753-92DE-25A23FAD002B}" type="presParOf" srcId="{E1075164-2B38-4CAE-8162-167288868EFB}" destId="{91408221-E0A9-479D-B053-2D43C880DD67}" srcOrd="0" destOrd="0" presId="urn:microsoft.com/office/officeart/2005/8/layout/orgChart1"/>
    <dgm:cxn modelId="{DCC6DA5D-EC09-489A-B957-BC6EF1A9DD53}" type="presParOf" srcId="{E1075164-2B38-4CAE-8162-167288868EFB}" destId="{1F63EE2F-7197-4812-8409-30C22EF7DBC2}" srcOrd="1" destOrd="0" presId="urn:microsoft.com/office/officeart/2005/8/layout/orgChart1"/>
    <dgm:cxn modelId="{5F9B6499-7113-46B4-9D99-0F5EBB7B6450}" type="presParOf" srcId="{593C2A27-7A22-4CAC-8D52-B6E052F1EA6C}" destId="{7C0CAAE5-8347-44A5-AFE1-F2105729993E}" srcOrd="1" destOrd="0" presId="urn:microsoft.com/office/officeart/2005/8/layout/orgChart1"/>
    <dgm:cxn modelId="{25B9CED8-1845-4F00-8740-AD858C7CFD2F}" type="presParOf" srcId="{593C2A27-7A22-4CAC-8D52-B6E052F1EA6C}" destId="{301E5AF2-04D7-4F85-87F4-2EEFDC53DCAE}" srcOrd="2" destOrd="0" presId="urn:microsoft.com/office/officeart/2005/8/layout/orgChart1"/>
    <dgm:cxn modelId="{C6BCC907-3B94-46F3-A8A6-C913124D4EC1}" type="presParOf" srcId="{5E01BB87-84F3-4FC3-9B6B-FBF713CE99CF}" destId="{B956E55E-8DC6-4CF9-98E1-5F469438B2B3}" srcOrd="6" destOrd="0" presId="urn:microsoft.com/office/officeart/2005/8/layout/orgChart1"/>
    <dgm:cxn modelId="{0FC8ED48-3BE7-4CC8-B58A-52A7F3459BDE}" type="presParOf" srcId="{5E01BB87-84F3-4FC3-9B6B-FBF713CE99CF}" destId="{920B86CC-69D4-472E-94FB-FFDE197133AD}" srcOrd="7" destOrd="0" presId="urn:microsoft.com/office/officeart/2005/8/layout/orgChart1"/>
    <dgm:cxn modelId="{8C7A2C0C-46BE-4EE9-ABE1-3EAF0D9FB8A9}" type="presParOf" srcId="{920B86CC-69D4-472E-94FB-FFDE197133AD}" destId="{F7B39DA3-B7AD-40C8-9655-93887DDD87E9}" srcOrd="0" destOrd="0" presId="urn:microsoft.com/office/officeart/2005/8/layout/orgChart1"/>
    <dgm:cxn modelId="{DA48EA3C-27EA-4709-A94B-1F7A39028F19}" type="presParOf" srcId="{F7B39DA3-B7AD-40C8-9655-93887DDD87E9}" destId="{9D65FD68-EF68-432B-8693-36261A77E4C5}" srcOrd="0" destOrd="0" presId="urn:microsoft.com/office/officeart/2005/8/layout/orgChart1"/>
    <dgm:cxn modelId="{B81A1D22-81F8-4BF2-9667-F3DAE333EB1E}" type="presParOf" srcId="{F7B39DA3-B7AD-40C8-9655-93887DDD87E9}" destId="{CF1AC9A2-2997-48B1-8D8D-F6C2E23C8F99}" srcOrd="1" destOrd="0" presId="urn:microsoft.com/office/officeart/2005/8/layout/orgChart1"/>
    <dgm:cxn modelId="{45A4A561-C3F4-4248-92A2-85F1BEAE4B34}" type="presParOf" srcId="{920B86CC-69D4-472E-94FB-FFDE197133AD}" destId="{FBE00383-50B0-416F-B912-11BFD9384F98}" srcOrd="1" destOrd="0" presId="urn:microsoft.com/office/officeart/2005/8/layout/orgChart1"/>
    <dgm:cxn modelId="{65224861-76E3-43EF-947C-0F7738938532}" type="presParOf" srcId="{920B86CC-69D4-472E-94FB-FFDE197133AD}" destId="{F1530037-91DD-4A56-8612-D4696292F5FD}" srcOrd="2" destOrd="0" presId="urn:microsoft.com/office/officeart/2005/8/layout/orgChart1"/>
    <dgm:cxn modelId="{0949EC16-9003-456A-B054-A51FA7F82675}" type="presParOf" srcId="{5E01BB87-84F3-4FC3-9B6B-FBF713CE99CF}" destId="{D38426C7-250D-4149-BBE5-8CD7AFE78649}" srcOrd="8" destOrd="0" presId="urn:microsoft.com/office/officeart/2005/8/layout/orgChart1"/>
    <dgm:cxn modelId="{90698915-691A-468F-854B-7354F4FFB927}" type="presParOf" srcId="{5E01BB87-84F3-4FC3-9B6B-FBF713CE99CF}" destId="{56561085-C379-4A0A-88DF-E322FEC31D8C}" srcOrd="9" destOrd="0" presId="urn:microsoft.com/office/officeart/2005/8/layout/orgChart1"/>
    <dgm:cxn modelId="{DDC1FD5F-12E7-4FC9-B26C-B2F9BEE5ACBD}" type="presParOf" srcId="{56561085-C379-4A0A-88DF-E322FEC31D8C}" destId="{3E19B9C6-E2E7-48DB-9C3D-CA2571538A33}" srcOrd="0" destOrd="0" presId="urn:microsoft.com/office/officeart/2005/8/layout/orgChart1"/>
    <dgm:cxn modelId="{E583246A-DBC6-46DB-9F4A-6AD76C138A74}" type="presParOf" srcId="{3E19B9C6-E2E7-48DB-9C3D-CA2571538A33}" destId="{23EDD40B-41FD-421C-927E-87300604D97F}" srcOrd="0" destOrd="0" presId="urn:microsoft.com/office/officeart/2005/8/layout/orgChart1"/>
    <dgm:cxn modelId="{2D7D87F9-02B1-4C9C-B9B5-6C40AA109A3C}" type="presParOf" srcId="{3E19B9C6-E2E7-48DB-9C3D-CA2571538A33}" destId="{BFDDEB14-FCF8-4533-9C0F-0867A656B20F}" srcOrd="1" destOrd="0" presId="urn:microsoft.com/office/officeart/2005/8/layout/orgChart1"/>
    <dgm:cxn modelId="{BDAB6F64-BD72-4AA1-800E-90F73719A643}" type="presParOf" srcId="{56561085-C379-4A0A-88DF-E322FEC31D8C}" destId="{DC631341-7808-4049-8031-0B3597345B38}" srcOrd="1" destOrd="0" presId="urn:microsoft.com/office/officeart/2005/8/layout/orgChart1"/>
    <dgm:cxn modelId="{7BDBB921-D797-4BC1-ADF1-03671E38A3D1}" type="presParOf" srcId="{56561085-C379-4A0A-88DF-E322FEC31D8C}" destId="{56560ABE-24C6-40AB-996E-A606445598B8}" srcOrd="2" destOrd="0" presId="urn:microsoft.com/office/officeart/2005/8/layout/orgChart1"/>
    <dgm:cxn modelId="{53092433-9FA7-4F6B-9DF5-FDF06F0B23B4}" type="presParOf" srcId="{5E01BB87-84F3-4FC3-9B6B-FBF713CE99CF}" destId="{BFB47E4E-2A84-4304-8B87-122C9B95199C}" srcOrd="10" destOrd="0" presId="urn:microsoft.com/office/officeart/2005/8/layout/orgChart1"/>
    <dgm:cxn modelId="{5AF99A0E-E8BD-48A4-B212-55E752175A77}" type="presParOf" srcId="{5E01BB87-84F3-4FC3-9B6B-FBF713CE99CF}" destId="{631A9930-E9F4-4B44-BE21-EEA040E4EC37}" srcOrd="11" destOrd="0" presId="urn:microsoft.com/office/officeart/2005/8/layout/orgChart1"/>
    <dgm:cxn modelId="{96FAB7BF-F580-4F29-92C2-824DB6E862C4}" type="presParOf" srcId="{631A9930-E9F4-4B44-BE21-EEA040E4EC37}" destId="{F3DC94CC-9F6B-49BC-A11D-9A8381C641FC}" srcOrd="0" destOrd="0" presId="urn:microsoft.com/office/officeart/2005/8/layout/orgChart1"/>
    <dgm:cxn modelId="{E8BFE7FA-8E99-475D-9418-E7950B83CBC5}" type="presParOf" srcId="{F3DC94CC-9F6B-49BC-A11D-9A8381C641FC}" destId="{4857CE45-5506-43FB-A113-0DFD7AFFF3AB}" srcOrd="0" destOrd="0" presId="urn:microsoft.com/office/officeart/2005/8/layout/orgChart1"/>
    <dgm:cxn modelId="{13F22C5F-CB33-4651-8CEE-D165AB08C0C0}" type="presParOf" srcId="{F3DC94CC-9F6B-49BC-A11D-9A8381C641FC}" destId="{9A9D97E9-0C32-48A1-BE28-E53627D81D87}" srcOrd="1" destOrd="0" presId="urn:microsoft.com/office/officeart/2005/8/layout/orgChart1"/>
    <dgm:cxn modelId="{C369FB72-26B9-40AA-8B30-D67AE94399B3}" type="presParOf" srcId="{631A9930-E9F4-4B44-BE21-EEA040E4EC37}" destId="{56225409-5B16-4E45-B311-55F9504599C2}" srcOrd="1" destOrd="0" presId="urn:microsoft.com/office/officeart/2005/8/layout/orgChart1"/>
    <dgm:cxn modelId="{92AB065E-7445-4D6C-8270-E462CFE8F026}" type="presParOf" srcId="{631A9930-E9F4-4B44-BE21-EEA040E4EC37}" destId="{7BB0A2E7-4B92-4E9F-A9B7-2134F4D2766A}" srcOrd="2" destOrd="0" presId="urn:microsoft.com/office/officeart/2005/8/layout/orgChart1"/>
    <dgm:cxn modelId="{B16FD428-DFEA-436F-AF12-B0876BFDB604}" type="presParOf" srcId="{1FD15F4B-BB61-4EC2-A915-E5FD1FBFF46C}" destId="{68CBEDD9-7789-442E-8C22-F22C85AC24A8}" srcOrd="2" destOrd="0" presId="urn:microsoft.com/office/officeart/2005/8/layout/orgChart1"/>
    <dgm:cxn modelId="{9FE66B61-A5E7-41C5-A6D8-658710838342}" type="presParOf" srcId="{5F37C057-40AF-462F-BB80-B3D0A0C481A4}" destId="{7B7447AF-C0C6-46A0-B019-6B2EC3F2A6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11213-7359-421B-806D-ADF1DC449C9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B2E24F-6FE5-43E3-9655-77EF0CEE342E}">
      <dgm:prSet phldrT="[Text]"/>
      <dgm:spPr/>
      <dgm:t>
        <a:bodyPr/>
        <a:lstStyle/>
        <a:p>
          <a:r>
            <a:rPr lang="en-US" dirty="0" smtClean="0"/>
            <a:t>Book34</a:t>
          </a:r>
          <a:endParaRPr lang="en-US" dirty="0"/>
        </a:p>
      </dgm:t>
    </dgm:pt>
    <dgm:pt modelId="{3709F116-36F7-4422-B136-6373728D5387}" type="parTrans" cxnId="{74637AEB-7B07-4751-A2AB-35AAA1EC9ED3}">
      <dgm:prSet/>
      <dgm:spPr/>
      <dgm:t>
        <a:bodyPr/>
        <a:lstStyle/>
        <a:p>
          <a:endParaRPr lang="en-US"/>
        </a:p>
      </dgm:t>
    </dgm:pt>
    <dgm:pt modelId="{3517465C-144C-4FF6-8A56-AAD097244FEC}" type="sibTrans" cxnId="{74637AEB-7B07-4751-A2AB-35AAA1EC9ED3}">
      <dgm:prSet/>
      <dgm:spPr/>
      <dgm:t>
        <a:bodyPr/>
        <a:lstStyle/>
        <a:p>
          <a:endParaRPr lang="en-US"/>
        </a:p>
      </dgm:t>
    </dgm:pt>
    <dgm:pt modelId="{BF470432-51B5-4A64-B2CA-4219E2F36994}">
      <dgm:prSet phldrT="[Text]"/>
      <dgm:spPr/>
      <dgm:t>
        <a:bodyPr/>
        <a:lstStyle/>
        <a:p>
          <a:r>
            <a:rPr lang="en-US" dirty="0" smtClean="0"/>
            <a:t>Book99</a:t>
          </a:r>
          <a:endParaRPr lang="en-US" dirty="0"/>
        </a:p>
      </dgm:t>
    </dgm:pt>
    <dgm:pt modelId="{3539C148-4185-4903-8F8E-32C96AB7D336}" type="parTrans" cxnId="{AD7CC110-11EE-496F-9810-88C5E2EEBB2F}">
      <dgm:prSet/>
      <dgm:spPr/>
      <dgm:t>
        <a:bodyPr/>
        <a:lstStyle/>
        <a:p>
          <a:endParaRPr lang="en-US"/>
        </a:p>
      </dgm:t>
    </dgm:pt>
    <dgm:pt modelId="{7CD5B45E-A444-4945-957E-27576CE4A9ED}" type="sibTrans" cxnId="{AD7CC110-11EE-496F-9810-88C5E2EEBB2F}">
      <dgm:prSet/>
      <dgm:spPr/>
      <dgm:t>
        <a:bodyPr/>
        <a:lstStyle/>
        <a:p>
          <a:endParaRPr lang="en-US"/>
        </a:p>
      </dgm:t>
    </dgm:pt>
    <dgm:pt modelId="{C7995924-B2B1-4DC2-9F74-F31D1CB5A68B}">
      <dgm:prSet phldrT="[Text]"/>
      <dgm:spPr/>
      <dgm:t>
        <a:bodyPr/>
        <a:lstStyle/>
        <a:p>
          <a:r>
            <a:rPr lang="en-US" dirty="0" smtClean="0"/>
            <a:t>Kisore Uponnash</a:t>
          </a:r>
          <a:endParaRPr lang="en-US" dirty="0"/>
        </a:p>
      </dgm:t>
    </dgm:pt>
    <dgm:pt modelId="{459B5D55-BA01-46AA-95C1-15730930ACDA}" type="parTrans" cxnId="{DA85952B-01F8-48BC-B677-2C4EDA4A9A47}">
      <dgm:prSet/>
      <dgm:spPr/>
      <dgm:t>
        <a:bodyPr/>
        <a:lstStyle/>
        <a:p>
          <a:endParaRPr lang="en-US"/>
        </a:p>
      </dgm:t>
    </dgm:pt>
    <dgm:pt modelId="{5F8EBD3F-E500-4055-9A6D-85C0171AB9D2}" type="sibTrans" cxnId="{DA85952B-01F8-48BC-B677-2C4EDA4A9A47}">
      <dgm:prSet/>
      <dgm:spPr/>
      <dgm:t>
        <a:bodyPr/>
        <a:lstStyle/>
        <a:p>
          <a:endParaRPr lang="en-US"/>
        </a:p>
      </dgm:t>
    </dgm:pt>
    <dgm:pt modelId="{5EC415B9-3E00-4322-B47A-7A05D156ABEC}">
      <dgm:prSet phldrT="[Text]"/>
      <dgm:spPr/>
      <dgm:t>
        <a:bodyPr/>
        <a:lstStyle/>
        <a:p>
          <a:r>
            <a:rPr lang="en-US" dirty="0" smtClean="0"/>
            <a:t>Kazi Maymur Hossen</a:t>
          </a:r>
          <a:endParaRPr lang="en-US" dirty="0"/>
        </a:p>
      </dgm:t>
    </dgm:pt>
    <dgm:pt modelId="{AF1B3E5C-2138-4EF5-A7AE-FDFDF9BA3CCC}" type="parTrans" cxnId="{BA3DEFEC-28E8-4762-927C-17A671D64870}">
      <dgm:prSet/>
      <dgm:spPr/>
      <dgm:t>
        <a:bodyPr/>
        <a:lstStyle/>
        <a:p>
          <a:endParaRPr lang="en-US"/>
        </a:p>
      </dgm:t>
    </dgm:pt>
    <dgm:pt modelId="{25A5525D-669E-4EC1-B359-FF0EDF8569F2}" type="sibTrans" cxnId="{BA3DEFEC-28E8-4762-927C-17A671D64870}">
      <dgm:prSet/>
      <dgm:spPr/>
      <dgm:t>
        <a:bodyPr/>
        <a:lstStyle/>
        <a:p>
          <a:endParaRPr lang="en-US"/>
        </a:p>
      </dgm:t>
    </dgm:pt>
    <dgm:pt modelId="{18A7DD27-5A93-4959-A8E3-EDA4FE6365E0}">
      <dgm:prSet phldrT="[Text]"/>
      <dgm:spPr/>
      <dgm:t>
        <a:bodyPr/>
        <a:lstStyle/>
        <a:p>
          <a:r>
            <a:rPr lang="en-US" dirty="0" smtClean="0"/>
            <a:t>Book 235</a:t>
          </a:r>
          <a:endParaRPr lang="en-US" dirty="0"/>
        </a:p>
      </dgm:t>
    </dgm:pt>
    <dgm:pt modelId="{33C2A181-E43D-41C1-BE3F-3DC1C9D1781C}" type="parTrans" cxnId="{CBA5BE24-7388-4141-8138-CBBC5EF38621}">
      <dgm:prSet/>
      <dgm:spPr/>
      <dgm:t>
        <a:bodyPr/>
        <a:lstStyle/>
        <a:p>
          <a:endParaRPr lang="en-US"/>
        </a:p>
      </dgm:t>
    </dgm:pt>
    <dgm:pt modelId="{A27FCE4C-5C83-4E47-B885-2334E5875ED7}" type="sibTrans" cxnId="{CBA5BE24-7388-4141-8138-CBBC5EF38621}">
      <dgm:prSet/>
      <dgm:spPr/>
      <dgm:t>
        <a:bodyPr/>
        <a:lstStyle/>
        <a:p>
          <a:endParaRPr lang="en-US"/>
        </a:p>
      </dgm:t>
    </dgm:pt>
    <dgm:pt modelId="{0F344449-1B86-4459-B9D8-6D7035FB3AD2}">
      <dgm:prSet phldrT="[Text]"/>
      <dgm:spPr/>
      <dgm:t>
        <a:bodyPr/>
        <a:lstStyle/>
        <a:p>
          <a:r>
            <a:rPr lang="en-US" dirty="0" smtClean="0"/>
            <a:t>Shishu Samite</a:t>
          </a:r>
          <a:endParaRPr lang="en-US" dirty="0"/>
        </a:p>
      </dgm:t>
    </dgm:pt>
    <dgm:pt modelId="{CBA3595E-3C0D-4803-89E4-AC867E44302C}" type="parTrans" cxnId="{99DB22AE-566B-40B9-8E03-6E2E1589E353}">
      <dgm:prSet/>
      <dgm:spPr/>
      <dgm:t>
        <a:bodyPr/>
        <a:lstStyle/>
        <a:p>
          <a:endParaRPr lang="en-US"/>
        </a:p>
      </dgm:t>
    </dgm:pt>
    <dgm:pt modelId="{A8500108-D2A1-46F0-BC10-ACB40CA73BE4}" type="sibTrans" cxnId="{99DB22AE-566B-40B9-8E03-6E2E1589E353}">
      <dgm:prSet/>
      <dgm:spPr/>
      <dgm:t>
        <a:bodyPr/>
        <a:lstStyle/>
        <a:p>
          <a:endParaRPr lang="en-US"/>
        </a:p>
      </dgm:t>
    </dgm:pt>
    <dgm:pt modelId="{FAC1885C-2006-41FD-99D9-CC58170F2D0D}">
      <dgm:prSet phldrT="[Text]"/>
      <dgm:spPr/>
      <dgm:t>
        <a:bodyPr/>
        <a:lstStyle/>
        <a:p>
          <a:r>
            <a:rPr lang="en-US" dirty="0" smtClean="0"/>
            <a:t>Humayon Ahmed</a:t>
          </a:r>
          <a:endParaRPr lang="en-US" dirty="0"/>
        </a:p>
      </dgm:t>
    </dgm:pt>
    <dgm:pt modelId="{869213BC-FC59-4937-AED0-C4B46E181C63}" type="parTrans" cxnId="{5EB46947-50C1-4FF6-BCEA-CDA84026008F}">
      <dgm:prSet/>
      <dgm:spPr/>
      <dgm:t>
        <a:bodyPr/>
        <a:lstStyle/>
        <a:p>
          <a:endParaRPr lang="en-US"/>
        </a:p>
      </dgm:t>
    </dgm:pt>
    <dgm:pt modelId="{E0B527D5-8E0F-4E6E-97C1-E77669D7AD6A}" type="sibTrans" cxnId="{5EB46947-50C1-4FF6-BCEA-CDA84026008F}">
      <dgm:prSet/>
      <dgm:spPr/>
      <dgm:t>
        <a:bodyPr/>
        <a:lstStyle/>
        <a:p>
          <a:endParaRPr lang="en-US"/>
        </a:p>
      </dgm:t>
    </dgm:pt>
    <dgm:pt modelId="{E1FB8F5A-4601-4711-876B-05790FFCEA86}">
      <dgm:prSet phldrT="[Text]"/>
      <dgm:spPr/>
      <dgm:t>
        <a:bodyPr/>
        <a:lstStyle/>
        <a:p>
          <a:r>
            <a:rPr lang="en-US" dirty="0" smtClean="0"/>
            <a:t>12 times </a:t>
          </a:r>
          <a:endParaRPr lang="en-US" dirty="0"/>
        </a:p>
      </dgm:t>
    </dgm:pt>
    <dgm:pt modelId="{9AC71BF8-63B6-48F6-8700-D10E59C4C759}" type="parTrans" cxnId="{55A83547-2A19-4B4A-A51F-0199C16A1D08}">
      <dgm:prSet/>
      <dgm:spPr/>
      <dgm:t>
        <a:bodyPr/>
        <a:lstStyle/>
        <a:p>
          <a:endParaRPr lang="en-US"/>
        </a:p>
      </dgm:t>
    </dgm:pt>
    <dgm:pt modelId="{7374ED6D-1F86-4F95-AA81-F6686EFC7E85}" type="sibTrans" cxnId="{55A83547-2A19-4B4A-A51F-0199C16A1D08}">
      <dgm:prSet/>
      <dgm:spPr/>
      <dgm:t>
        <a:bodyPr/>
        <a:lstStyle/>
        <a:p>
          <a:endParaRPr lang="en-US"/>
        </a:p>
      </dgm:t>
    </dgm:pt>
    <dgm:pt modelId="{C4CD7594-F519-4F97-A1EE-8C8CBC9CE2DD}">
      <dgm:prSet phldrT="[Text]"/>
      <dgm:spPr/>
      <dgm:t>
        <a:bodyPr/>
        <a:lstStyle/>
        <a:p>
          <a:r>
            <a:rPr lang="en-US" dirty="0" smtClean="0"/>
            <a:t>6 times</a:t>
          </a:r>
          <a:endParaRPr lang="en-US" dirty="0"/>
        </a:p>
      </dgm:t>
    </dgm:pt>
    <dgm:pt modelId="{C9D90139-83DD-481C-9151-A53C012CE29A}" type="parTrans" cxnId="{9484B39A-4843-463B-A683-EF0D376D8F15}">
      <dgm:prSet/>
      <dgm:spPr/>
      <dgm:t>
        <a:bodyPr/>
        <a:lstStyle/>
        <a:p>
          <a:endParaRPr lang="en-US"/>
        </a:p>
      </dgm:t>
    </dgm:pt>
    <dgm:pt modelId="{DF8BA9CF-B948-4AD8-99B8-97A22AB5DFC0}" type="sibTrans" cxnId="{9484B39A-4843-463B-A683-EF0D376D8F15}">
      <dgm:prSet/>
      <dgm:spPr/>
      <dgm:t>
        <a:bodyPr/>
        <a:lstStyle/>
        <a:p>
          <a:endParaRPr lang="en-US"/>
        </a:p>
      </dgm:t>
    </dgm:pt>
    <dgm:pt modelId="{4F302F1D-1918-46BE-A397-CB455FC818A1}">
      <dgm:prSet phldrT="[Text]"/>
      <dgm:spPr/>
      <dgm:t>
        <a:bodyPr/>
        <a:lstStyle/>
        <a:p>
          <a:r>
            <a:rPr lang="en-US" dirty="0" smtClean="0"/>
            <a:t>Jafar Iqbal</a:t>
          </a:r>
          <a:endParaRPr lang="en-US" dirty="0"/>
        </a:p>
      </dgm:t>
    </dgm:pt>
    <dgm:pt modelId="{F47086DF-1E17-4FFB-BEDA-067552492236}" type="parTrans" cxnId="{645ED964-EB1A-4057-BAB9-01310DC37BD4}">
      <dgm:prSet/>
      <dgm:spPr/>
      <dgm:t>
        <a:bodyPr/>
        <a:lstStyle/>
        <a:p>
          <a:endParaRPr lang="en-US"/>
        </a:p>
      </dgm:t>
    </dgm:pt>
    <dgm:pt modelId="{375AEA39-0C4D-431A-B40B-8A84C4998454}" type="sibTrans" cxnId="{645ED964-EB1A-4057-BAB9-01310DC37BD4}">
      <dgm:prSet/>
      <dgm:spPr/>
      <dgm:t>
        <a:bodyPr/>
        <a:lstStyle/>
        <a:p>
          <a:endParaRPr lang="en-US"/>
        </a:p>
      </dgm:t>
    </dgm:pt>
    <dgm:pt modelId="{A4C1EDB1-9EAF-421C-9C6F-749C754C9E51}">
      <dgm:prSet phldrT="[Text]"/>
      <dgm:spPr/>
      <dgm:t>
        <a:bodyPr/>
        <a:lstStyle/>
        <a:p>
          <a:r>
            <a:rPr lang="en-US" dirty="0" smtClean="0"/>
            <a:t>10 times</a:t>
          </a:r>
          <a:endParaRPr lang="en-US" dirty="0"/>
        </a:p>
      </dgm:t>
    </dgm:pt>
    <dgm:pt modelId="{9789F708-AFE7-407E-9112-B46C84E47226}" type="parTrans" cxnId="{8F0464B1-4535-4D70-AECA-607A97EE26DE}">
      <dgm:prSet/>
      <dgm:spPr/>
      <dgm:t>
        <a:bodyPr/>
        <a:lstStyle/>
        <a:p>
          <a:endParaRPr lang="en-US"/>
        </a:p>
      </dgm:t>
    </dgm:pt>
    <dgm:pt modelId="{083E3022-4578-4FBD-AD01-DB4F9E2190AB}" type="sibTrans" cxnId="{8F0464B1-4535-4D70-AECA-607A97EE26DE}">
      <dgm:prSet/>
      <dgm:spPr/>
      <dgm:t>
        <a:bodyPr/>
        <a:lstStyle/>
        <a:p>
          <a:endParaRPr lang="en-US"/>
        </a:p>
      </dgm:t>
    </dgm:pt>
    <dgm:pt modelId="{17396531-A4FB-4F56-B337-9DBCA68CC72D}">
      <dgm:prSet phldrT="[Text]"/>
      <dgm:spPr/>
      <dgm:t>
        <a:bodyPr/>
        <a:lstStyle/>
        <a:p>
          <a:r>
            <a:rPr lang="en-US" dirty="0" smtClean="0"/>
            <a:t>Uponnash</a:t>
          </a:r>
          <a:endParaRPr lang="en-US" dirty="0"/>
        </a:p>
      </dgm:t>
    </dgm:pt>
    <dgm:pt modelId="{6D4100C7-4AE7-4339-96EC-F335C9DC9263}" type="parTrans" cxnId="{ED495668-15B7-4F24-9595-D36707EA7D1C}">
      <dgm:prSet/>
      <dgm:spPr/>
      <dgm:t>
        <a:bodyPr/>
        <a:lstStyle/>
        <a:p>
          <a:endParaRPr lang="en-US"/>
        </a:p>
      </dgm:t>
    </dgm:pt>
    <dgm:pt modelId="{0642E65B-8B17-4817-8F48-7A5D5E185AAF}" type="sibTrans" cxnId="{ED495668-15B7-4F24-9595-D36707EA7D1C}">
      <dgm:prSet/>
      <dgm:spPr/>
      <dgm:t>
        <a:bodyPr/>
        <a:lstStyle/>
        <a:p>
          <a:endParaRPr lang="en-US"/>
        </a:p>
      </dgm:t>
    </dgm:pt>
    <dgm:pt modelId="{E632D3D8-601F-4089-90E8-D692ADF554C1}">
      <dgm:prSet phldrT="[Text]"/>
      <dgm:spPr/>
      <dgm:t>
        <a:bodyPr/>
        <a:lstStyle/>
        <a:p>
          <a:r>
            <a:rPr lang="en-US" b="1" dirty="0" smtClean="0"/>
            <a:t>H</a:t>
          </a:r>
          <a:r>
            <a:rPr lang="en-US" dirty="0" smtClean="0"/>
            <a:t>imu Rimande</a:t>
          </a:r>
          <a:endParaRPr lang="en-US" dirty="0"/>
        </a:p>
      </dgm:t>
    </dgm:pt>
    <dgm:pt modelId="{DB2CC18D-4870-416C-AF9A-D4C5AE37103B}" type="parTrans" cxnId="{AF2AE526-7F76-43EC-933F-E20316B70E88}">
      <dgm:prSet/>
      <dgm:spPr/>
      <dgm:t>
        <a:bodyPr/>
        <a:lstStyle/>
        <a:p>
          <a:endParaRPr lang="en-US"/>
        </a:p>
      </dgm:t>
    </dgm:pt>
    <dgm:pt modelId="{F9D2A63C-46CC-422F-AE51-F4D885B643A7}" type="sibTrans" cxnId="{AF2AE526-7F76-43EC-933F-E20316B70E88}">
      <dgm:prSet/>
      <dgm:spPr/>
      <dgm:t>
        <a:bodyPr/>
        <a:lstStyle/>
        <a:p>
          <a:endParaRPr lang="en-US"/>
        </a:p>
      </dgm:t>
    </dgm:pt>
    <dgm:pt modelId="{6CE078BF-3923-4BAB-AF37-440820B24106}">
      <dgm:prSet/>
      <dgm:spPr/>
      <dgm:t>
        <a:bodyPr/>
        <a:lstStyle/>
        <a:p>
          <a:r>
            <a:rPr lang="en-US" dirty="0" smtClean="0"/>
            <a:t>Book 212</a:t>
          </a:r>
          <a:endParaRPr lang="en-US" dirty="0"/>
        </a:p>
      </dgm:t>
    </dgm:pt>
    <dgm:pt modelId="{BA70CA0E-8935-4604-8194-9A94949822D1}" type="parTrans" cxnId="{1B3ED8A1-DDAD-4A9E-8BE1-B50F24B56EC7}">
      <dgm:prSet/>
      <dgm:spPr/>
      <dgm:t>
        <a:bodyPr/>
        <a:lstStyle/>
        <a:p>
          <a:endParaRPr lang="en-US"/>
        </a:p>
      </dgm:t>
    </dgm:pt>
    <dgm:pt modelId="{F269BE49-F0D1-4709-A459-526CB20C4530}" type="sibTrans" cxnId="{1B3ED8A1-DDAD-4A9E-8BE1-B50F24B56EC7}">
      <dgm:prSet/>
      <dgm:spPr/>
      <dgm:t>
        <a:bodyPr/>
        <a:lstStyle/>
        <a:p>
          <a:endParaRPr lang="en-US"/>
        </a:p>
      </dgm:t>
    </dgm:pt>
    <dgm:pt modelId="{7D6CE058-C8DF-45B3-8377-E19DE86C275E}">
      <dgm:prSet/>
      <dgm:spPr/>
      <dgm:t>
        <a:bodyPr/>
        <a:lstStyle/>
        <a:p>
          <a:r>
            <a:rPr lang="en-US" dirty="0" smtClean="0"/>
            <a:t>Shishu Sahitto</a:t>
          </a:r>
          <a:endParaRPr lang="en-US" dirty="0"/>
        </a:p>
      </dgm:t>
    </dgm:pt>
    <dgm:pt modelId="{624DAD7F-3571-4282-9D5F-259181DEB473}" type="parTrans" cxnId="{F9880CC1-EEA7-4565-8B8F-EDD9CEB99584}">
      <dgm:prSet/>
      <dgm:spPr/>
      <dgm:t>
        <a:bodyPr/>
        <a:lstStyle/>
        <a:p>
          <a:endParaRPr lang="en-US"/>
        </a:p>
      </dgm:t>
    </dgm:pt>
    <dgm:pt modelId="{4BFE08C5-AAF2-44E3-94CD-4F3F19F7C8A6}" type="sibTrans" cxnId="{F9880CC1-EEA7-4565-8B8F-EDD9CEB99584}">
      <dgm:prSet/>
      <dgm:spPr/>
      <dgm:t>
        <a:bodyPr/>
        <a:lstStyle/>
        <a:p>
          <a:endParaRPr lang="en-US"/>
        </a:p>
      </dgm:t>
    </dgm:pt>
    <dgm:pt modelId="{F654A2C9-96C4-4F0A-B9CE-771A3B095663}">
      <dgm:prSet/>
      <dgm:spPr/>
      <dgm:t>
        <a:bodyPr/>
        <a:lstStyle/>
        <a:p>
          <a:r>
            <a:rPr lang="en-US" b="1" dirty="0" smtClean="0"/>
            <a:t>B</a:t>
          </a:r>
          <a:r>
            <a:rPr lang="en-US" dirty="0" smtClean="0"/>
            <a:t>oka Rajar </a:t>
          </a:r>
          <a:endParaRPr lang="en-US" dirty="0"/>
        </a:p>
      </dgm:t>
    </dgm:pt>
    <dgm:pt modelId="{E8F73472-CF92-484F-B0BC-98C7E2E03EA7}" type="parTrans" cxnId="{3C17C791-14ED-4E33-AFD2-887C06CDF459}">
      <dgm:prSet/>
      <dgm:spPr/>
      <dgm:t>
        <a:bodyPr/>
        <a:lstStyle/>
        <a:p>
          <a:endParaRPr lang="en-US"/>
        </a:p>
      </dgm:t>
    </dgm:pt>
    <dgm:pt modelId="{BB21A561-5326-4820-B6FD-F8F0F15F5819}" type="sibTrans" cxnId="{3C17C791-14ED-4E33-AFD2-887C06CDF459}">
      <dgm:prSet/>
      <dgm:spPr/>
      <dgm:t>
        <a:bodyPr/>
        <a:lstStyle/>
        <a:p>
          <a:endParaRPr lang="en-US"/>
        </a:p>
      </dgm:t>
    </dgm:pt>
    <dgm:pt modelId="{55A2C02C-51BC-4D8B-B95C-270A16B93234}">
      <dgm:prSet/>
      <dgm:spPr/>
      <dgm:t>
        <a:bodyPr/>
        <a:lstStyle/>
        <a:p>
          <a:r>
            <a:rPr lang="en-US" dirty="0" smtClean="0"/>
            <a:t>Humayon Ahmed</a:t>
          </a:r>
          <a:endParaRPr lang="en-US" dirty="0"/>
        </a:p>
      </dgm:t>
    </dgm:pt>
    <dgm:pt modelId="{7988042D-E5D8-4BFB-B099-01B58EFD1E2E}" type="parTrans" cxnId="{C2B25CFB-2EF0-4FB1-9503-103BA3286404}">
      <dgm:prSet/>
      <dgm:spPr/>
      <dgm:t>
        <a:bodyPr/>
        <a:lstStyle/>
        <a:p>
          <a:endParaRPr lang="en-US"/>
        </a:p>
      </dgm:t>
    </dgm:pt>
    <dgm:pt modelId="{A4251F98-0C8D-4320-B57F-19F2F261E5E9}" type="sibTrans" cxnId="{C2B25CFB-2EF0-4FB1-9503-103BA3286404}">
      <dgm:prSet/>
      <dgm:spPr/>
      <dgm:t>
        <a:bodyPr/>
        <a:lstStyle/>
        <a:p>
          <a:endParaRPr lang="en-US"/>
        </a:p>
      </dgm:t>
    </dgm:pt>
    <dgm:pt modelId="{04C928E0-0120-40AA-A452-469BAEA592A6}">
      <dgm:prSet/>
      <dgm:spPr/>
      <dgm:t>
        <a:bodyPr/>
        <a:lstStyle/>
        <a:p>
          <a:r>
            <a:rPr lang="en-US" dirty="0" smtClean="0"/>
            <a:t>12 times</a:t>
          </a:r>
          <a:endParaRPr lang="en-US" dirty="0"/>
        </a:p>
      </dgm:t>
    </dgm:pt>
    <dgm:pt modelId="{48A93108-75E1-448D-9DEE-815BC27FEDDB}" type="parTrans" cxnId="{84E7D6B7-92EB-4EBE-9A42-6801D9149584}">
      <dgm:prSet/>
      <dgm:spPr/>
      <dgm:t>
        <a:bodyPr/>
        <a:lstStyle/>
        <a:p>
          <a:endParaRPr lang="en-US"/>
        </a:p>
      </dgm:t>
    </dgm:pt>
    <dgm:pt modelId="{737CF855-A9D7-4023-8C81-EBDEA7C614F0}" type="sibTrans" cxnId="{84E7D6B7-92EB-4EBE-9A42-6801D9149584}">
      <dgm:prSet/>
      <dgm:spPr/>
      <dgm:t>
        <a:bodyPr/>
        <a:lstStyle/>
        <a:p>
          <a:endParaRPr lang="en-US"/>
        </a:p>
      </dgm:t>
    </dgm:pt>
    <dgm:pt modelId="{168C84D6-03D7-4FCD-BFCF-366CC9A36A12}">
      <dgm:prSet phldrT="[Text]"/>
      <dgm:spPr/>
      <dgm:t>
        <a:bodyPr/>
        <a:lstStyle/>
        <a:p>
          <a:r>
            <a:rPr lang="en-US" b="1" dirty="0" smtClean="0"/>
            <a:t>D</a:t>
          </a:r>
          <a:r>
            <a:rPr lang="en-US" dirty="0" smtClean="0"/>
            <a:t>usto Cele</a:t>
          </a:r>
          <a:endParaRPr lang="en-US" dirty="0"/>
        </a:p>
      </dgm:t>
    </dgm:pt>
    <dgm:pt modelId="{2B416B17-A0C5-48C7-8ED3-0E64807FC308}" type="parTrans" cxnId="{C3EAE417-11BF-4EE4-AD24-CE5B98C80063}">
      <dgm:prSet/>
      <dgm:spPr/>
      <dgm:t>
        <a:bodyPr/>
        <a:lstStyle/>
        <a:p>
          <a:endParaRPr lang="en-US"/>
        </a:p>
      </dgm:t>
    </dgm:pt>
    <dgm:pt modelId="{90123196-1B99-40EC-A411-2D3B7593AC0F}" type="sibTrans" cxnId="{C3EAE417-11BF-4EE4-AD24-CE5B98C80063}">
      <dgm:prSet/>
      <dgm:spPr/>
      <dgm:t>
        <a:bodyPr/>
        <a:lstStyle/>
        <a:p>
          <a:endParaRPr lang="en-US"/>
        </a:p>
      </dgm:t>
    </dgm:pt>
    <dgm:pt modelId="{4DE71931-784D-4315-8133-2CD96D3EA657}" type="pres">
      <dgm:prSet presAssocID="{1E411213-7359-421B-806D-ADF1DC449C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B0FE8-1F0C-483D-9C90-84E7AC72EB63}" type="pres">
      <dgm:prSet presAssocID="{21B2E24F-6FE5-43E3-9655-77EF0CEE342E}" presName="composite" presStyleCnt="0"/>
      <dgm:spPr/>
      <dgm:t>
        <a:bodyPr/>
        <a:lstStyle/>
        <a:p>
          <a:endParaRPr lang="en-US"/>
        </a:p>
      </dgm:t>
    </dgm:pt>
    <dgm:pt modelId="{C58BD075-BA4B-4D36-9446-8F7B70534E74}" type="pres">
      <dgm:prSet presAssocID="{21B2E24F-6FE5-43E3-9655-77EF0CEE342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AFB39-649E-4667-9DB0-5D2686A41943}" type="pres">
      <dgm:prSet presAssocID="{21B2E24F-6FE5-43E3-9655-77EF0CEE342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01E0D-62F1-4ECC-8290-A043E36B786E}" type="pres">
      <dgm:prSet presAssocID="{3517465C-144C-4FF6-8A56-AAD097244FEC}" presName="space" presStyleCnt="0"/>
      <dgm:spPr/>
      <dgm:t>
        <a:bodyPr/>
        <a:lstStyle/>
        <a:p>
          <a:endParaRPr lang="en-US"/>
        </a:p>
      </dgm:t>
    </dgm:pt>
    <dgm:pt modelId="{B8C24D7B-2E68-49E2-9B3E-97807587FB94}" type="pres">
      <dgm:prSet presAssocID="{BF470432-51B5-4A64-B2CA-4219E2F36994}" presName="composite" presStyleCnt="0"/>
      <dgm:spPr/>
      <dgm:t>
        <a:bodyPr/>
        <a:lstStyle/>
        <a:p>
          <a:endParaRPr lang="en-US"/>
        </a:p>
      </dgm:t>
    </dgm:pt>
    <dgm:pt modelId="{F743B8BF-1124-46B7-BDDF-B0B8A9EABFE4}" type="pres">
      <dgm:prSet presAssocID="{BF470432-51B5-4A64-B2CA-4219E2F3699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F451E-675F-48D3-B39C-EF48F8FB00DA}" type="pres">
      <dgm:prSet presAssocID="{BF470432-51B5-4A64-B2CA-4219E2F3699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E5F5-4E5C-44D4-AB56-851A64C911E4}" type="pres">
      <dgm:prSet presAssocID="{7CD5B45E-A444-4945-957E-27576CE4A9ED}" presName="space" presStyleCnt="0"/>
      <dgm:spPr/>
      <dgm:t>
        <a:bodyPr/>
        <a:lstStyle/>
        <a:p>
          <a:endParaRPr lang="en-US"/>
        </a:p>
      </dgm:t>
    </dgm:pt>
    <dgm:pt modelId="{A30841FC-B854-4754-A6BB-B608C8787772}" type="pres">
      <dgm:prSet presAssocID="{18A7DD27-5A93-4959-A8E3-EDA4FE6365E0}" presName="composite" presStyleCnt="0"/>
      <dgm:spPr/>
      <dgm:t>
        <a:bodyPr/>
        <a:lstStyle/>
        <a:p>
          <a:endParaRPr lang="en-US"/>
        </a:p>
      </dgm:t>
    </dgm:pt>
    <dgm:pt modelId="{99B6AC70-2D08-4388-9D31-90A28266B57F}" type="pres">
      <dgm:prSet presAssocID="{18A7DD27-5A93-4959-A8E3-EDA4FE6365E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F5F0A-6BEF-4A03-9B50-B92E9B968D0A}" type="pres">
      <dgm:prSet presAssocID="{18A7DD27-5A93-4959-A8E3-EDA4FE6365E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A1C5D-0B95-44A8-8A56-64ED2D183023}" type="pres">
      <dgm:prSet presAssocID="{A27FCE4C-5C83-4E47-B885-2334E5875ED7}" presName="space" presStyleCnt="0"/>
      <dgm:spPr/>
      <dgm:t>
        <a:bodyPr/>
        <a:lstStyle/>
        <a:p>
          <a:endParaRPr lang="en-US"/>
        </a:p>
      </dgm:t>
    </dgm:pt>
    <dgm:pt modelId="{D5AAD6EC-B916-44ED-BD34-3C934BC0FC85}" type="pres">
      <dgm:prSet presAssocID="{6CE078BF-3923-4BAB-AF37-440820B24106}" presName="composite" presStyleCnt="0"/>
      <dgm:spPr/>
    </dgm:pt>
    <dgm:pt modelId="{E661743D-7E38-47E1-8144-593C771424DB}" type="pres">
      <dgm:prSet presAssocID="{6CE078BF-3923-4BAB-AF37-440820B2410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1BAB-AB65-4D9F-9ABF-1A3B77A3F288}" type="pres">
      <dgm:prSet presAssocID="{6CE078BF-3923-4BAB-AF37-440820B2410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DB22AE-566B-40B9-8E03-6E2E1589E353}" srcId="{18A7DD27-5A93-4959-A8E3-EDA4FE6365E0}" destId="{0F344449-1B86-4459-B9D8-6D7035FB3AD2}" srcOrd="0" destOrd="0" parTransId="{CBA3595E-3C0D-4803-89E4-AC867E44302C}" sibTransId="{A8500108-D2A1-46F0-BC10-ACB40CA73BE4}"/>
    <dgm:cxn modelId="{5EB46947-50C1-4FF6-BCEA-CDA84026008F}" srcId="{21B2E24F-6FE5-43E3-9655-77EF0CEE342E}" destId="{FAC1885C-2006-41FD-99D9-CC58170F2D0D}" srcOrd="2" destOrd="0" parTransId="{869213BC-FC59-4937-AED0-C4B46E181C63}" sibTransId="{E0B527D5-8E0F-4E6E-97C1-E77669D7AD6A}"/>
    <dgm:cxn modelId="{22339384-B178-4B14-8B8C-117BB5739E90}" type="presOf" srcId="{17396531-A4FB-4F56-B337-9DBCA68CC72D}" destId="{F1BAFB39-649E-4667-9DB0-5D2686A41943}" srcOrd="0" destOrd="0" presId="urn:microsoft.com/office/officeart/2005/8/layout/hList1"/>
    <dgm:cxn modelId="{B5559D00-742F-4CC9-BF75-F95D07518304}" type="presOf" srcId="{0F344449-1B86-4459-B9D8-6D7035FB3AD2}" destId="{CE5F5F0A-6BEF-4A03-9B50-B92E9B968D0A}" srcOrd="0" destOrd="0" presId="urn:microsoft.com/office/officeart/2005/8/layout/hList1"/>
    <dgm:cxn modelId="{92D19959-0290-4F05-B32E-E4B90DB2B906}" type="presOf" srcId="{168C84D6-03D7-4FCD-BFCF-366CC9A36A12}" destId="{CE5F5F0A-6BEF-4A03-9B50-B92E9B968D0A}" srcOrd="0" destOrd="1" presId="urn:microsoft.com/office/officeart/2005/8/layout/hList1"/>
    <dgm:cxn modelId="{DBC79CA2-6E32-4F4E-A501-76A9145641FF}" type="presOf" srcId="{E632D3D8-601F-4089-90E8-D692ADF554C1}" destId="{F1BAFB39-649E-4667-9DB0-5D2686A41943}" srcOrd="0" destOrd="1" presId="urn:microsoft.com/office/officeart/2005/8/layout/hList1"/>
    <dgm:cxn modelId="{62A81CA4-7B2A-437B-AB28-EBB6479FD388}" type="presOf" srcId="{18A7DD27-5A93-4959-A8E3-EDA4FE6365E0}" destId="{99B6AC70-2D08-4388-9D31-90A28266B57F}" srcOrd="0" destOrd="0" presId="urn:microsoft.com/office/officeart/2005/8/layout/hList1"/>
    <dgm:cxn modelId="{40D4FCF6-3753-4D30-AE46-8A3F74A4FB51}" type="presOf" srcId="{E1FB8F5A-4601-4711-876B-05790FFCEA86}" destId="{F1BAFB39-649E-4667-9DB0-5D2686A41943}" srcOrd="0" destOrd="3" presId="urn:microsoft.com/office/officeart/2005/8/layout/hList1"/>
    <dgm:cxn modelId="{74637AEB-7B07-4751-A2AB-35AAA1EC9ED3}" srcId="{1E411213-7359-421B-806D-ADF1DC449C91}" destId="{21B2E24F-6FE5-43E3-9655-77EF0CEE342E}" srcOrd="0" destOrd="0" parTransId="{3709F116-36F7-4422-B136-6373728D5387}" sibTransId="{3517465C-144C-4FF6-8A56-AAD097244FEC}"/>
    <dgm:cxn modelId="{CBA5BE24-7388-4141-8138-CBBC5EF38621}" srcId="{1E411213-7359-421B-806D-ADF1DC449C91}" destId="{18A7DD27-5A93-4959-A8E3-EDA4FE6365E0}" srcOrd="2" destOrd="0" parTransId="{33C2A181-E43D-41C1-BE3F-3DC1C9D1781C}" sibTransId="{A27FCE4C-5C83-4E47-B885-2334E5875ED7}"/>
    <dgm:cxn modelId="{3C17C791-14ED-4E33-AFD2-887C06CDF459}" srcId="{6CE078BF-3923-4BAB-AF37-440820B24106}" destId="{F654A2C9-96C4-4F0A-B9CE-771A3B095663}" srcOrd="1" destOrd="0" parTransId="{E8F73472-CF92-484F-B0BC-98C7E2E03EA7}" sibTransId="{BB21A561-5326-4820-B6FD-F8F0F15F5819}"/>
    <dgm:cxn modelId="{C82498CC-CE73-4878-BAA4-CDFC6F5C040F}" type="presOf" srcId="{F654A2C9-96C4-4F0A-B9CE-771A3B095663}" destId="{89F31BAB-AB65-4D9F-9ABF-1A3B77A3F288}" srcOrd="0" destOrd="1" presId="urn:microsoft.com/office/officeart/2005/8/layout/hList1"/>
    <dgm:cxn modelId="{8F0464B1-4535-4D70-AECA-607A97EE26DE}" srcId="{18A7DD27-5A93-4959-A8E3-EDA4FE6365E0}" destId="{A4C1EDB1-9EAF-421C-9C6F-749C754C9E51}" srcOrd="3" destOrd="0" parTransId="{9789F708-AFE7-407E-9112-B46C84E47226}" sibTransId="{083E3022-4578-4FBD-AD01-DB4F9E2190AB}"/>
    <dgm:cxn modelId="{AB82A719-EB0C-4753-8E35-C7BF7B0039EC}" type="presOf" srcId="{6CE078BF-3923-4BAB-AF37-440820B24106}" destId="{E661743D-7E38-47E1-8144-593C771424DB}" srcOrd="0" destOrd="0" presId="urn:microsoft.com/office/officeart/2005/8/layout/hList1"/>
    <dgm:cxn modelId="{BA3DEFEC-28E8-4762-927C-17A671D64870}" srcId="{BF470432-51B5-4A64-B2CA-4219E2F36994}" destId="{5EC415B9-3E00-4322-B47A-7A05D156ABEC}" srcOrd="1" destOrd="0" parTransId="{AF1B3E5C-2138-4EF5-A7AE-FDFDF9BA3CCC}" sibTransId="{25A5525D-669E-4EC1-B359-FF0EDF8569F2}"/>
    <dgm:cxn modelId="{FA611427-2F47-4B25-9EA9-B41749C44EAB}" type="presOf" srcId="{C4CD7594-F519-4F97-A1EE-8C8CBC9CE2DD}" destId="{21CF451E-675F-48D3-B39C-EF48F8FB00DA}" srcOrd="0" destOrd="2" presId="urn:microsoft.com/office/officeart/2005/8/layout/hList1"/>
    <dgm:cxn modelId="{645ED964-EB1A-4057-BAB9-01310DC37BD4}" srcId="{18A7DD27-5A93-4959-A8E3-EDA4FE6365E0}" destId="{4F302F1D-1918-46BE-A397-CB455FC818A1}" srcOrd="2" destOrd="0" parTransId="{F47086DF-1E17-4FFB-BEDA-067552492236}" sibTransId="{375AEA39-0C4D-431A-B40B-8A84C4998454}"/>
    <dgm:cxn modelId="{55A83547-2A19-4B4A-A51F-0199C16A1D08}" srcId="{21B2E24F-6FE5-43E3-9655-77EF0CEE342E}" destId="{E1FB8F5A-4601-4711-876B-05790FFCEA86}" srcOrd="3" destOrd="0" parTransId="{9AC71BF8-63B6-48F6-8700-D10E59C4C759}" sibTransId="{7374ED6D-1F86-4F95-AA81-F6686EFC7E85}"/>
    <dgm:cxn modelId="{D48D43C0-A13B-4F80-A39D-CCDD9460C821}" type="presOf" srcId="{BF470432-51B5-4A64-B2CA-4219E2F36994}" destId="{F743B8BF-1124-46B7-BDDF-B0B8A9EABFE4}" srcOrd="0" destOrd="0" presId="urn:microsoft.com/office/officeart/2005/8/layout/hList1"/>
    <dgm:cxn modelId="{70C44A87-4BCE-4B37-A880-11A59FDD4122}" type="presOf" srcId="{55A2C02C-51BC-4D8B-B95C-270A16B93234}" destId="{89F31BAB-AB65-4D9F-9ABF-1A3B77A3F288}" srcOrd="0" destOrd="2" presId="urn:microsoft.com/office/officeart/2005/8/layout/hList1"/>
    <dgm:cxn modelId="{C2B25CFB-2EF0-4FB1-9503-103BA3286404}" srcId="{6CE078BF-3923-4BAB-AF37-440820B24106}" destId="{55A2C02C-51BC-4D8B-B95C-270A16B93234}" srcOrd="2" destOrd="0" parTransId="{7988042D-E5D8-4BFB-B099-01B58EFD1E2E}" sibTransId="{A4251F98-0C8D-4320-B57F-19F2F261E5E9}"/>
    <dgm:cxn modelId="{C0DC8DF7-AC3E-4E4F-9D20-1F02E79CA984}" type="presOf" srcId="{C7995924-B2B1-4DC2-9F74-F31D1CB5A68B}" destId="{21CF451E-675F-48D3-B39C-EF48F8FB00DA}" srcOrd="0" destOrd="0" presId="urn:microsoft.com/office/officeart/2005/8/layout/hList1"/>
    <dgm:cxn modelId="{F1C32959-C069-4F87-BC30-719C28BD5D75}" type="presOf" srcId="{4F302F1D-1918-46BE-A397-CB455FC818A1}" destId="{CE5F5F0A-6BEF-4A03-9B50-B92E9B968D0A}" srcOrd="0" destOrd="2" presId="urn:microsoft.com/office/officeart/2005/8/layout/hList1"/>
    <dgm:cxn modelId="{AF2AE526-7F76-43EC-933F-E20316B70E88}" srcId="{21B2E24F-6FE5-43E3-9655-77EF0CEE342E}" destId="{E632D3D8-601F-4089-90E8-D692ADF554C1}" srcOrd="1" destOrd="0" parTransId="{DB2CC18D-4870-416C-AF9A-D4C5AE37103B}" sibTransId="{F9D2A63C-46CC-422F-AE51-F4D885B643A7}"/>
    <dgm:cxn modelId="{9DFE6BE3-3F68-4CEC-A1C0-7ADEBA2DAF9B}" type="presOf" srcId="{FAC1885C-2006-41FD-99D9-CC58170F2D0D}" destId="{F1BAFB39-649E-4667-9DB0-5D2686A41943}" srcOrd="0" destOrd="2" presId="urn:microsoft.com/office/officeart/2005/8/layout/hList1"/>
    <dgm:cxn modelId="{1A6E72EF-75A3-43E2-84D9-79A5056A0101}" type="presOf" srcId="{5EC415B9-3E00-4322-B47A-7A05D156ABEC}" destId="{21CF451E-675F-48D3-B39C-EF48F8FB00DA}" srcOrd="0" destOrd="1" presId="urn:microsoft.com/office/officeart/2005/8/layout/hList1"/>
    <dgm:cxn modelId="{DA85952B-01F8-48BC-B677-2C4EDA4A9A47}" srcId="{BF470432-51B5-4A64-B2CA-4219E2F36994}" destId="{C7995924-B2B1-4DC2-9F74-F31D1CB5A68B}" srcOrd="0" destOrd="0" parTransId="{459B5D55-BA01-46AA-95C1-15730930ACDA}" sibTransId="{5F8EBD3F-E500-4055-9A6D-85C0171AB9D2}"/>
    <dgm:cxn modelId="{38ACD69D-45A8-45D2-BF38-FA5246D7E876}" type="presOf" srcId="{1E411213-7359-421B-806D-ADF1DC449C91}" destId="{4DE71931-784D-4315-8133-2CD96D3EA657}" srcOrd="0" destOrd="0" presId="urn:microsoft.com/office/officeart/2005/8/layout/hList1"/>
    <dgm:cxn modelId="{9C20AB40-4EFA-44F5-841C-E931236F2099}" type="presOf" srcId="{21B2E24F-6FE5-43E3-9655-77EF0CEE342E}" destId="{C58BD075-BA4B-4D36-9446-8F7B70534E74}" srcOrd="0" destOrd="0" presId="urn:microsoft.com/office/officeart/2005/8/layout/hList1"/>
    <dgm:cxn modelId="{1B3ED8A1-DDAD-4A9E-8BE1-B50F24B56EC7}" srcId="{1E411213-7359-421B-806D-ADF1DC449C91}" destId="{6CE078BF-3923-4BAB-AF37-440820B24106}" srcOrd="3" destOrd="0" parTransId="{BA70CA0E-8935-4604-8194-9A94949822D1}" sibTransId="{F269BE49-F0D1-4709-A459-526CB20C4530}"/>
    <dgm:cxn modelId="{7A432D5E-3741-4466-9702-BD0E861E85A6}" type="presOf" srcId="{04C928E0-0120-40AA-A452-469BAEA592A6}" destId="{89F31BAB-AB65-4D9F-9ABF-1A3B77A3F288}" srcOrd="0" destOrd="3" presId="urn:microsoft.com/office/officeart/2005/8/layout/hList1"/>
    <dgm:cxn modelId="{ED495668-15B7-4F24-9595-D36707EA7D1C}" srcId="{21B2E24F-6FE5-43E3-9655-77EF0CEE342E}" destId="{17396531-A4FB-4F56-B337-9DBCA68CC72D}" srcOrd="0" destOrd="0" parTransId="{6D4100C7-4AE7-4339-96EC-F335C9DC9263}" sibTransId="{0642E65B-8B17-4817-8F48-7A5D5E185AAF}"/>
    <dgm:cxn modelId="{AD7CC110-11EE-496F-9810-88C5E2EEBB2F}" srcId="{1E411213-7359-421B-806D-ADF1DC449C91}" destId="{BF470432-51B5-4A64-B2CA-4219E2F36994}" srcOrd="1" destOrd="0" parTransId="{3539C148-4185-4903-8F8E-32C96AB7D336}" sibTransId="{7CD5B45E-A444-4945-957E-27576CE4A9ED}"/>
    <dgm:cxn modelId="{F9880CC1-EEA7-4565-8B8F-EDD9CEB99584}" srcId="{6CE078BF-3923-4BAB-AF37-440820B24106}" destId="{7D6CE058-C8DF-45B3-8377-E19DE86C275E}" srcOrd="0" destOrd="0" parTransId="{624DAD7F-3571-4282-9D5F-259181DEB473}" sibTransId="{4BFE08C5-AAF2-44E3-94CD-4F3F19F7C8A6}"/>
    <dgm:cxn modelId="{D83220DF-ABF4-4B0D-87EE-EB3CA18B5C8C}" type="presOf" srcId="{7D6CE058-C8DF-45B3-8377-E19DE86C275E}" destId="{89F31BAB-AB65-4D9F-9ABF-1A3B77A3F288}" srcOrd="0" destOrd="0" presId="urn:microsoft.com/office/officeart/2005/8/layout/hList1"/>
    <dgm:cxn modelId="{C3EAE417-11BF-4EE4-AD24-CE5B98C80063}" srcId="{18A7DD27-5A93-4959-A8E3-EDA4FE6365E0}" destId="{168C84D6-03D7-4FCD-BFCF-366CC9A36A12}" srcOrd="1" destOrd="0" parTransId="{2B416B17-A0C5-48C7-8ED3-0E64807FC308}" sibTransId="{90123196-1B99-40EC-A411-2D3B7593AC0F}"/>
    <dgm:cxn modelId="{9484B39A-4843-463B-A683-EF0D376D8F15}" srcId="{BF470432-51B5-4A64-B2CA-4219E2F36994}" destId="{C4CD7594-F519-4F97-A1EE-8C8CBC9CE2DD}" srcOrd="2" destOrd="0" parTransId="{C9D90139-83DD-481C-9151-A53C012CE29A}" sibTransId="{DF8BA9CF-B948-4AD8-99B8-97A22AB5DFC0}"/>
    <dgm:cxn modelId="{84E7D6B7-92EB-4EBE-9A42-6801D9149584}" srcId="{6CE078BF-3923-4BAB-AF37-440820B24106}" destId="{04C928E0-0120-40AA-A452-469BAEA592A6}" srcOrd="3" destOrd="0" parTransId="{48A93108-75E1-448D-9DEE-815BC27FEDDB}" sibTransId="{737CF855-A9D7-4023-8C81-EBDEA7C614F0}"/>
    <dgm:cxn modelId="{B71268F9-EB8C-4DD6-9137-E5423D80BAC4}" type="presOf" srcId="{A4C1EDB1-9EAF-421C-9C6F-749C754C9E51}" destId="{CE5F5F0A-6BEF-4A03-9B50-B92E9B968D0A}" srcOrd="0" destOrd="3" presId="urn:microsoft.com/office/officeart/2005/8/layout/hList1"/>
    <dgm:cxn modelId="{D696070E-A657-452D-B67B-18B54BACC1D9}" type="presParOf" srcId="{4DE71931-784D-4315-8133-2CD96D3EA657}" destId="{D7FB0FE8-1F0C-483D-9C90-84E7AC72EB63}" srcOrd="0" destOrd="0" presId="urn:microsoft.com/office/officeart/2005/8/layout/hList1"/>
    <dgm:cxn modelId="{B26E1EB3-A5B0-4DFF-8CE9-1ADB6A247347}" type="presParOf" srcId="{D7FB0FE8-1F0C-483D-9C90-84E7AC72EB63}" destId="{C58BD075-BA4B-4D36-9446-8F7B70534E74}" srcOrd="0" destOrd="0" presId="urn:microsoft.com/office/officeart/2005/8/layout/hList1"/>
    <dgm:cxn modelId="{2AC9931E-6973-46D2-9BF7-8BC11F067ECE}" type="presParOf" srcId="{D7FB0FE8-1F0C-483D-9C90-84E7AC72EB63}" destId="{F1BAFB39-649E-4667-9DB0-5D2686A41943}" srcOrd="1" destOrd="0" presId="urn:microsoft.com/office/officeart/2005/8/layout/hList1"/>
    <dgm:cxn modelId="{99E88F1E-2415-43F0-BDA6-FDECB298F8F6}" type="presParOf" srcId="{4DE71931-784D-4315-8133-2CD96D3EA657}" destId="{2C601E0D-62F1-4ECC-8290-A043E36B786E}" srcOrd="1" destOrd="0" presId="urn:microsoft.com/office/officeart/2005/8/layout/hList1"/>
    <dgm:cxn modelId="{DFC4B46B-2D54-4E61-B70F-BBB63417AB63}" type="presParOf" srcId="{4DE71931-784D-4315-8133-2CD96D3EA657}" destId="{B8C24D7B-2E68-49E2-9B3E-97807587FB94}" srcOrd="2" destOrd="0" presId="urn:microsoft.com/office/officeart/2005/8/layout/hList1"/>
    <dgm:cxn modelId="{BF40AE35-42BA-4CC1-A5E1-41DAA39462EA}" type="presParOf" srcId="{B8C24D7B-2E68-49E2-9B3E-97807587FB94}" destId="{F743B8BF-1124-46B7-BDDF-B0B8A9EABFE4}" srcOrd="0" destOrd="0" presId="urn:microsoft.com/office/officeart/2005/8/layout/hList1"/>
    <dgm:cxn modelId="{EDF364DD-AC5A-463A-AABA-42AB77D31E8E}" type="presParOf" srcId="{B8C24D7B-2E68-49E2-9B3E-97807587FB94}" destId="{21CF451E-675F-48D3-B39C-EF48F8FB00DA}" srcOrd="1" destOrd="0" presId="urn:microsoft.com/office/officeart/2005/8/layout/hList1"/>
    <dgm:cxn modelId="{CA62D8C5-B5CA-4ADF-9038-EBD9B9B4D6F8}" type="presParOf" srcId="{4DE71931-784D-4315-8133-2CD96D3EA657}" destId="{9755E5F5-4E5C-44D4-AB56-851A64C911E4}" srcOrd="3" destOrd="0" presId="urn:microsoft.com/office/officeart/2005/8/layout/hList1"/>
    <dgm:cxn modelId="{2A51F725-095E-4E6D-B7A9-877F6FD787E4}" type="presParOf" srcId="{4DE71931-784D-4315-8133-2CD96D3EA657}" destId="{A30841FC-B854-4754-A6BB-B608C8787772}" srcOrd="4" destOrd="0" presId="urn:microsoft.com/office/officeart/2005/8/layout/hList1"/>
    <dgm:cxn modelId="{F6462B2B-15BA-4EC2-BD44-7D64219AA915}" type="presParOf" srcId="{A30841FC-B854-4754-A6BB-B608C8787772}" destId="{99B6AC70-2D08-4388-9D31-90A28266B57F}" srcOrd="0" destOrd="0" presId="urn:microsoft.com/office/officeart/2005/8/layout/hList1"/>
    <dgm:cxn modelId="{4517A02C-B7E7-445F-BF89-991CB2319AE7}" type="presParOf" srcId="{A30841FC-B854-4754-A6BB-B608C8787772}" destId="{CE5F5F0A-6BEF-4A03-9B50-B92E9B968D0A}" srcOrd="1" destOrd="0" presId="urn:microsoft.com/office/officeart/2005/8/layout/hList1"/>
    <dgm:cxn modelId="{53B28A25-95BB-4F0C-BAD5-26046AEBE480}" type="presParOf" srcId="{4DE71931-784D-4315-8133-2CD96D3EA657}" destId="{698A1C5D-0B95-44A8-8A56-64ED2D183023}" srcOrd="5" destOrd="0" presId="urn:microsoft.com/office/officeart/2005/8/layout/hList1"/>
    <dgm:cxn modelId="{539877A9-7C96-4158-89A3-C9FB0B182A50}" type="presParOf" srcId="{4DE71931-784D-4315-8133-2CD96D3EA657}" destId="{D5AAD6EC-B916-44ED-BD34-3C934BC0FC85}" srcOrd="6" destOrd="0" presId="urn:microsoft.com/office/officeart/2005/8/layout/hList1"/>
    <dgm:cxn modelId="{0F52F987-3D2A-4FAE-85D2-1D4A47AED7A9}" type="presParOf" srcId="{D5AAD6EC-B916-44ED-BD34-3C934BC0FC85}" destId="{E661743D-7E38-47E1-8144-593C771424DB}" srcOrd="0" destOrd="0" presId="urn:microsoft.com/office/officeart/2005/8/layout/hList1"/>
    <dgm:cxn modelId="{10CD1CA6-8E22-4638-ABF5-17CF0C780AD7}" type="presParOf" srcId="{D5AAD6EC-B916-44ED-BD34-3C934BC0FC85}" destId="{89F31BAB-AB65-4D9F-9ABF-1A3B77A3F2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6536A-5B43-4327-9728-6C4225613473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63226-F6EE-4700-9681-ED48B704BE69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Tool</a:t>
          </a:r>
          <a:endParaRPr lang="en-US" dirty="0">
            <a:latin typeface="Agency FB" panose="020B0503020202020204" pitchFamily="34" charset="0"/>
          </a:endParaRPr>
        </a:p>
      </dgm:t>
    </dgm:pt>
    <dgm:pt modelId="{F212E589-6146-46C5-A268-6D9D5A8DD4CF}" type="parTrans" cxnId="{46581C4D-C866-45E6-B0BC-26B30F6140A5}">
      <dgm:prSet/>
      <dgm:spPr/>
      <dgm:t>
        <a:bodyPr/>
        <a:lstStyle/>
        <a:p>
          <a:endParaRPr lang="en-US"/>
        </a:p>
      </dgm:t>
    </dgm:pt>
    <dgm:pt modelId="{7B9CD884-EF93-4C52-A2E9-B89EAD916181}" type="sibTrans" cxnId="{46581C4D-C866-45E6-B0BC-26B30F6140A5}">
      <dgm:prSet/>
      <dgm:spPr/>
      <dgm:t>
        <a:bodyPr/>
        <a:lstStyle/>
        <a:p>
          <a:endParaRPr lang="en-US"/>
        </a:p>
      </dgm:t>
    </dgm:pt>
    <dgm:pt modelId="{2541714A-4AE0-409A-9868-B96B5BD12B25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</a:t>
          </a:r>
          <a:endParaRPr lang="en-US" dirty="0">
            <a:latin typeface="Agency FB" panose="020B0503020202020204" pitchFamily="34" charset="0"/>
          </a:endParaRPr>
        </a:p>
      </dgm:t>
    </dgm:pt>
    <dgm:pt modelId="{6F1C792D-C1F2-4633-BBE4-C2561C2D2D5F}" type="parTrans" cxnId="{90768BD2-523D-4E1B-B0C9-0DA0F465948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CF151-ADD8-48DE-A524-39EFF049E161}" type="sibTrans" cxnId="{90768BD2-523D-4E1B-B0C9-0DA0F4659480}">
      <dgm:prSet/>
      <dgm:spPr/>
      <dgm:t>
        <a:bodyPr/>
        <a:lstStyle/>
        <a:p>
          <a:endParaRPr lang="en-US"/>
        </a:p>
      </dgm:t>
    </dgm:pt>
    <dgm:pt modelId="{17263FDC-D0CC-4494-B8AB-D23E38A0B688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Librarian</a:t>
          </a:r>
          <a:endParaRPr lang="en-US" dirty="0">
            <a:latin typeface="Agency FB" panose="020B0503020202020204" pitchFamily="34" charset="0"/>
          </a:endParaRPr>
        </a:p>
      </dgm:t>
    </dgm:pt>
    <dgm:pt modelId="{2676C974-DA47-4CE6-9994-696E38ACB3EB}" type="parTrans" cxnId="{FF604760-98FD-4227-8545-6E97B40B998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C3B2912-5332-468B-ABF0-BF960E2444E1}" type="sibTrans" cxnId="{FF604760-98FD-4227-8545-6E97B40B998E}">
      <dgm:prSet/>
      <dgm:spPr/>
      <dgm:t>
        <a:bodyPr/>
        <a:lstStyle/>
        <a:p>
          <a:endParaRPr lang="en-US"/>
        </a:p>
      </dgm:t>
    </dgm:pt>
    <dgm:pt modelId="{7906C259-6352-45B8-AFDF-DBB451AF7C50}">
      <dgm:prSet phldrT="[Text]"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System</a:t>
          </a:r>
        </a:p>
      </dgm:t>
    </dgm:pt>
    <dgm:pt modelId="{E8404653-B045-4E24-8860-C5ED94C409DD}" type="parTrans" cxnId="{832108AC-318B-40C2-B3D0-F5B1FAEAD43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CE2BB31-262F-4566-9D0C-7679E94275A6}" type="sibTrans" cxnId="{832108AC-318B-40C2-B3D0-F5B1FAEAD43A}">
      <dgm:prSet/>
      <dgm:spPr/>
      <dgm:t>
        <a:bodyPr/>
        <a:lstStyle/>
        <a:p>
          <a:endParaRPr lang="en-US"/>
        </a:p>
      </dgm:t>
    </dgm:pt>
    <dgm:pt modelId="{CB4DF261-D8B5-4354-9EC3-E2BA380524A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Default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A574F7D3-67E6-4EC8-9F15-208AE0AACB80}" type="parTrans" cxnId="{09BF263F-D648-48E4-B837-05776F9B795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0B76E5-7677-4AB1-873B-ADF4AD4A3C3D}" type="sibTrans" cxnId="{09BF263F-D648-48E4-B837-05776F9B7950}">
      <dgm:prSet/>
      <dgm:spPr/>
      <dgm:t>
        <a:bodyPr/>
        <a:lstStyle/>
        <a:p>
          <a:endParaRPr lang="en-US"/>
        </a:p>
      </dgm:t>
    </dgm:pt>
    <dgm:pt modelId="{E1245E8D-736F-4FCF-AA56-B3E09DA6E23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Reader based 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75635EA-6614-485E-91D8-09168207B879}" type="parTrans" cxnId="{A7B6C485-1D34-4895-B7FA-DEFC5C62D91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9483CC8-6CB2-46AD-9843-E7F71686034A}" type="sibTrans" cxnId="{A7B6C485-1D34-4895-B7FA-DEFC5C62D912}">
      <dgm:prSet/>
      <dgm:spPr/>
      <dgm:t>
        <a:bodyPr/>
        <a:lstStyle/>
        <a:p>
          <a:endParaRPr lang="en-US"/>
        </a:p>
      </dgm:t>
    </dgm:pt>
    <dgm:pt modelId="{8E8DCFF6-04C2-4CEE-8A36-5523834BF51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Library Book Based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584FC29C-0314-4D55-BD3C-CA18244EA9B4}" type="parTrans" cxnId="{6B69A571-99C4-4319-BC29-881331A3790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1BFB4CA-FE5E-4C45-A5C9-995A01496DC9}" type="sibTrans" cxnId="{6B69A571-99C4-4319-BC29-881331A3790A}">
      <dgm:prSet/>
      <dgm:spPr/>
      <dgm:t>
        <a:bodyPr/>
        <a:lstStyle/>
        <a:p>
          <a:endParaRPr lang="en-US"/>
        </a:p>
      </dgm:t>
    </dgm:pt>
    <dgm:pt modelId="{3EE529C1-0611-4A24-8FDA-B4590EF704E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adding Recommendation </a:t>
          </a:r>
          <a:endParaRPr lang="en-US" dirty="0">
            <a:latin typeface="Agency FB" panose="020B0503020202020204" pitchFamily="34" charset="0"/>
          </a:endParaRPr>
        </a:p>
      </dgm:t>
    </dgm:pt>
    <dgm:pt modelId="{560E74AC-7F09-4A51-A8DE-280AB3E0F83C}" type="parTrans" cxnId="{A96A47F5-A312-4A0A-AA7D-2DBBB229768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33D2344-FF26-465D-9A73-E22E20AAC3E4}" type="sibTrans" cxnId="{A96A47F5-A312-4A0A-AA7D-2DBBB2297688}">
      <dgm:prSet/>
      <dgm:spPr/>
      <dgm:t>
        <a:bodyPr/>
        <a:lstStyle/>
        <a:p>
          <a:endParaRPr lang="en-US"/>
        </a:p>
      </dgm:t>
    </dgm:pt>
    <dgm:pt modelId="{20DC6828-328C-471C-80EB-7FF4A4E1C92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Book removing</a:t>
          </a:r>
        </a:p>
        <a:p>
          <a:r>
            <a:rPr lang="en-US" dirty="0" smtClean="0">
              <a:latin typeface="Agency FB" panose="020B0503020202020204" pitchFamily="34" charset="0"/>
            </a:rPr>
            <a:t>Recommendation</a:t>
          </a:r>
          <a:endParaRPr lang="en-US" dirty="0">
            <a:latin typeface="Agency FB" panose="020B0503020202020204" pitchFamily="34" charset="0"/>
          </a:endParaRPr>
        </a:p>
      </dgm:t>
    </dgm:pt>
    <dgm:pt modelId="{657255AA-8824-4427-8DEE-583E0EB56F5A}" type="parTrans" cxnId="{6AB4C0A2-754D-4BEA-8BD0-5840155C68E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6AC3030-7AF2-4D34-94E7-CE176B64B075}" type="sibTrans" cxnId="{6AB4C0A2-754D-4BEA-8BD0-5840155C68EE}">
      <dgm:prSet/>
      <dgm:spPr/>
      <dgm:t>
        <a:bodyPr/>
        <a:lstStyle/>
        <a:p>
          <a:endParaRPr lang="en-US"/>
        </a:p>
      </dgm:t>
    </dgm:pt>
    <dgm:pt modelId="{695BB022-A2FC-4E88-A082-0C0E7254E51F}">
      <dgm:prSet/>
      <dgm:spPr/>
      <dgm:t>
        <a:bodyPr/>
        <a:lstStyle/>
        <a:p>
          <a:r>
            <a:rPr lang="en-US" smtClean="0">
              <a:latin typeface="Agency FB" panose="020B0503020202020204" pitchFamily="34" charset="0"/>
            </a:rPr>
            <a:t>Book Information</a:t>
          </a:r>
          <a:endParaRPr lang="en-US">
            <a:latin typeface="Agency FB" panose="020B0503020202020204" pitchFamily="34" charset="0"/>
          </a:endParaRPr>
        </a:p>
      </dgm:t>
    </dgm:pt>
    <dgm:pt modelId="{BDCAC1D8-CBDF-4B0A-B328-E40521C92A41}" type="parTrans" cxnId="{92B6BCBF-3654-417A-AFCB-D04B044B82C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2832F37-2489-4DB5-B90A-48426922959A}" type="sibTrans" cxnId="{92B6BCBF-3654-417A-AFCB-D04B044B82C7}">
      <dgm:prSet/>
      <dgm:spPr/>
      <dgm:t>
        <a:bodyPr/>
        <a:lstStyle/>
        <a:p>
          <a:endParaRPr lang="en-US"/>
        </a:p>
      </dgm:t>
    </dgm:pt>
    <dgm:pt modelId="{FF9ADD26-FB8B-4208-BF12-AA73BE46182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Description</a:t>
          </a:r>
          <a:endParaRPr lang="en-US" dirty="0">
            <a:latin typeface="Agency FB" panose="020B0503020202020204" pitchFamily="34" charset="0"/>
          </a:endParaRPr>
        </a:p>
      </dgm:t>
    </dgm:pt>
    <dgm:pt modelId="{057700E8-3DE8-4625-B2AE-B4EBC05B19BA}" type="parTrans" cxnId="{1203B382-09BA-4D5B-99FC-DFFC413AA01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F1C2F85-2B45-40C0-9614-829E7E79BAC3}" type="sibTrans" cxnId="{1203B382-09BA-4D5B-99FC-DFFC413AA01F}">
      <dgm:prSet/>
      <dgm:spPr/>
      <dgm:t>
        <a:bodyPr/>
        <a:lstStyle/>
        <a:p>
          <a:endParaRPr lang="en-US"/>
        </a:p>
      </dgm:t>
    </dgm:pt>
    <dgm:pt modelId="{0717E52C-A4D5-4543-BD7E-341CBB98ADC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C92D046D-F91B-4466-A537-7CFFA117B528}" type="parTrans" cxnId="{EB700C78-0777-412E-BFD8-435C5BD60B5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DFBA754-D836-4E03-967B-1A5FD261BEF4}" type="sibTrans" cxnId="{EB700C78-0777-412E-BFD8-435C5BD60B5F}">
      <dgm:prSet/>
      <dgm:spPr/>
      <dgm:t>
        <a:bodyPr/>
        <a:lstStyle/>
        <a:p>
          <a:endParaRPr lang="en-US"/>
        </a:p>
      </dgm:t>
    </dgm:pt>
    <dgm:pt modelId="{E375BD4A-18F9-406A-BD67-05F466FE0D1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Process Analysis</a:t>
          </a:r>
          <a:endParaRPr lang="en-US" dirty="0">
            <a:latin typeface="Agency FB" panose="020B0503020202020204" pitchFamily="34" charset="0"/>
          </a:endParaRPr>
        </a:p>
      </dgm:t>
    </dgm:pt>
    <dgm:pt modelId="{F2E85D6F-80F6-49DE-A040-BEC18E5017DE}" type="parTrans" cxnId="{5BEF1010-346B-4D14-977C-6EF688D22A3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0C19A65-E9A3-44C8-ABD5-D48FBA7132E7}" type="sibTrans" cxnId="{5BEF1010-346B-4D14-977C-6EF688D22A32}">
      <dgm:prSet/>
      <dgm:spPr/>
      <dgm:t>
        <a:bodyPr/>
        <a:lstStyle/>
        <a:p>
          <a:endParaRPr lang="en-US"/>
        </a:p>
      </dgm:t>
    </dgm:pt>
    <dgm:pt modelId="{A6E3E8A6-B8BE-4518-B1C2-07C2555656E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Wise</a:t>
          </a:r>
          <a:endParaRPr lang="en-US" dirty="0">
            <a:latin typeface="Agency FB" panose="020B0503020202020204" pitchFamily="34" charset="0"/>
          </a:endParaRPr>
        </a:p>
      </dgm:t>
    </dgm:pt>
    <dgm:pt modelId="{E34B63B9-7DB5-4B72-A27A-FC857F28AE58}" type="parTrans" cxnId="{0C704766-8E44-45DF-911B-2D3C8252303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CC8A462-421D-4ACF-9E8D-2E2D72C00257}" type="sibTrans" cxnId="{0C704766-8E44-45DF-911B-2D3C82523038}">
      <dgm:prSet/>
      <dgm:spPr/>
      <dgm:t>
        <a:bodyPr/>
        <a:lstStyle/>
        <a:p>
          <a:endParaRPr lang="en-US"/>
        </a:p>
      </dgm:t>
    </dgm:pt>
    <dgm:pt modelId="{B934B280-9323-4443-A4EF-5DC81874848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Self Wise</a:t>
          </a:r>
          <a:endParaRPr lang="en-US" dirty="0">
            <a:latin typeface="Agency FB" panose="020B0503020202020204" pitchFamily="34" charset="0"/>
          </a:endParaRPr>
        </a:p>
      </dgm:t>
    </dgm:pt>
    <dgm:pt modelId="{DBD2A981-0FFC-42BB-BDBE-2CC08304AE61}" type="parTrans" cxnId="{8BDD952B-E45C-4B16-8B24-988C973DFFC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18BADC9-9A46-464B-8BCC-A27778565311}" type="sibTrans" cxnId="{8BDD952B-E45C-4B16-8B24-988C973DFFCA}">
      <dgm:prSet/>
      <dgm:spPr/>
      <dgm:t>
        <a:bodyPr/>
        <a:lstStyle/>
        <a:p>
          <a:endParaRPr lang="en-US"/>
        </a:p>
      </dgm:t>
    </dgm:pt>
    <dgm:pt modelId="{7961EF9F-1075-4EE0-A3D9-812D8011F1D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 Wise</a:t>
          </a:r>
          <a:endParaRPr lang="en-US" dirty="0">
            <a:latin typeface="Agency FB" panose="020B0503020202020204" pitchFamily="34" charset="0"/>
          </a:endParaRPr>
        </a:p>
      </dgm:t>
    </dgm:pt>
    <dgm:pt modelId="{E0C3E1D2-6FF3-40A1-99B8-7D72FD7B8B1F}" type="parTrans" cxnId="{3191ABEF-1DE2-4094-B24F-6DC616CC787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359F152-4129-40C3-9A1B-B0828D4D1DBF}" type="sibTrans" cxnId="{3191ABEF-1DE2-4094-B24F-6DC616CC787D}">
      <dgm:prSet/>
      <dgm:spPr/>
      <dgm:t>
        <a:bodyPr/>
        <a:lstStyle/>
        <a:p>
          <a:endParaRPr lang="en-US"/>
        </a:p>
      </dgm:t>
    </dgm:pt>
    <dgm:pt modelId="{89BD6952-F78C-4994-80EA-B2A7C8844A7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Writer Wise</a:t>
          </a:r>
          <a:endParaRPr lang="en-US" dirty="0">
            <a:latin typeface="Agency FB" panose="020B0503020202020204" pitchFamily="34" charset="0"/>
          </a:endParaRPr>
        </a:p>
      </dgm:t>
    </dgm:pt>
    <dgm:pt modelId="{E31F15E3-D398-4AD9-B0A3-ABB49D03E50F}" type="parTrans" cxnId="{097AE79C-DB8F-46DD-BC45-22ED2AEC3F5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9CF2CD5-06AF-4452-BC7F-D09FAA9F1827}" type="sibTrans" cxnId="{097AE79C-DB8F-46DD-BC45-22ED2AEC3F51}">
      <dgm:prSet/>
      <dgm:spPr/>
      <dgm:t>
        <a:bodyPr/>
        <a:lstStyle/>
        <a:p>
          <a:endParaRPr lang="en-US"/>
        </a:p>
      </dgm:t>
    </dgm:pt>
    <dgm:pt modelId="{C27C4B58-0AA4-402B-BB63-FE5FE365E2FA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Sign Up</a:t>
          </a:r>
          <a:endParaRPr lang="en-US" dirty="0">
            <a:latin typeface="Agency FB" panose="020B0503020202020204" pitchFamily="34" charset="0"/>
          </a:endParaRPr>
        </a:p>
      </dgm:t>
    </dgm:pt>
    <dgm:pt modelId="{379EACB1-3D1F-4310-8BFD-9554FA1B3149}" type="parTrans" cxnId="{13C25EBA-8EC3-4DA5-9AD7-59055708D6B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C081C2-EFCF-4290-8869-1738D11E0BAE}" type="sibTrans" cxnId="{13C25EBA-8EC3-4DA5-9AD7-59055708D6BA}">
      <dgm:prSet/>
      <dgm:spPr/>
      <dgm:t>
        <a:bodyPr/>
        <a:lstStyle/>
        <a:p>
          <a:endParaRPr lang="en-US"/>
        </a:p>
      </dgm:t>
    </dgm:pt>
    <dgm:pt modelId="{811F14C4-6A68-4E97-A0B1-6CBA859D85E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Login</a:t>
          </a:r>
          <a:endParaRPr lang="en-US" dirty="0">
            <a:latin typeface="Agency FB" panose="020B0503020202020204" pitchFamily="34" charset="0"/>
          </a:endParaRPr>
        </a:p>
      </dgm:t>
    </dgm:pt>
    <dgm:pt modelId="{7A18BCA2-C0AC-4B99-8309-F4506982E63B}" type="parTrans" cxnId="{C2963FB2-F616-42AA-ADCC-A933716A8CD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8837CFD-3363-46E8-86FF-0459D5B01A37}" type="sibTrans" cxnId="{C2963FB2-F616-42AA-ADCC-A933716A8CD9}">
      <dgm:prSet/>
      <dgm:spPr/>
      <dgm:t>
        <a:bodyPr/>
        <a:lstStyle/>
        <a:p>
          <a:endParaRPr lang="en-US"/>
        </a:p>
      </dgm:t>
    </dgm:pt>
    <dgm:pt modelId="{807643F1-1B8A-4FD6-BC33-76223E231477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Type of Books</a:t>
          </a:r>
          <a:endParaRPr lang="en-US" dirty="0">
            <a:latin typeface="Agency FB" panose="020B0503020202020204" pitchFamily="34" charset="0"/>
          </a:endParaRPr>
        </a:p>
      </dgm:t>
    </dgm:pt>
    <dgm:pt modelId="{E06DEC7E-A6CE-4C6C-BEFA-97F61182531A}" type="parTrans" cxnId="{2894B6FC-1678-410D-A119-22EAA52DF3D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70F2FF-42AA-4881-B379-F3E4718F925E}" type="sibTrans" cxnId="{2894B6FC-1678-410D-A119-22EAA52DF3DD}">
      <dgm:prSet/>
      <dgm:spPr/>
      <dgm:t>
        <a:bodyPr/>
        <a:lstStyle/>
        <a:p>
          <a:endParaRPr lang="en-US"/>
        </a:p>
      </dgm:t>
    </dgm:pt>
    <dgm:pt modelId="{EDBF76DC-F5C0-4311-9EF9-E3FB3C4878F3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Demand of Books</a:t>
          </a:r>
          <a:endParaRPr lang="en-US" dirty="0">
            <a:latin typeface="Agency FB" panose="020B0503020202020204" pitchFamily="34" charset="0"/>
          </a:endParaRPr>
        </a:p>
      </dgm:t>
    </dgm:pt>
    <dgm:pt modelId="{82C916C1-6A80-43B1-8EDB-62BC9580DEFD}" type="parTrans" cxnId="{C22C444E-C95D-41B3-B5F4-653EE0ED64B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5C68B5C-2D59-4FE4-92A9-12C9A326130F}" type="sibTrans" cxnId="{C22C444E-C95D-41B3-B5F4-653EE0ED64B2}">
      <dgm:prSet/>
      <dgm:spPr/>
      <dgm:t>
        <a:bodyPr/>
        <a:lstStyle/>
        <a:p>
          <a:endParaRPr lang="en-US"/>
        </a:p>
      </dgm:t>
    </dgm:pt>
    <dgm:pt modelId="{60EFD7E5-3E18-4418-981A-5D8EC8996E12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Timeline of Books</a:t>
          </a:r>
          <a:endParaRPr lang="en-US" dirty="0">
            <a:latin typeface="Agency FB" panose="020B0503020202020204" pitchFamily="34" charset="0"/>
          </a:endParaRPr>
        </a:p>
      </dgm:t>
    </dgm:pt>
    <dgm:pt modelId="{D6C4B15B-4923-4045-9ABE-8CBAA066A17C}" type="parTrans" cxnId="{963FA75A-B47F-4B40-AFCA-0B390F9101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5D733ED-AC90-4737-8703-98D9761A3E57}" type="sibTrans" cxnId="{963FA75A-B47F-4B40-AFCA-0B390F9101F4}">
      <dgm:prSet/>
      <dgm:spPr/>
      <dgm:t>
        <a:bodyPr/>
        <a:lstStyle/>
        <a:p>
          <a:endParaRPr lang="en-US"/>
        </a:p>
      </dgm:t>
    </dgm:pt>
    <dgm:pt modelId="{F8E23511-B1AC-4F9D-A64A-74A59AB3C4C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Number of Books</a:t>
          </a:r>
          <a:endParaRPr lang="en-US" dirty="0">
            <a:latin typeface="Agency FB" panose="020B0503020202020204" pitchFamily="34" charset="0"/>
          </a:endParaRPr>
        </a:p>
      </dgm:t>
    </dgm:pt>
    <dgm:pt modelId="{4B18FD8B-B3EB-4786-8AF7-A7BD41065DFB}" type="parTrans" cxnId="{6E5ECF6E-B88A-49E7-B398-D267D56FC21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573A134-2093-4131-B257-6CA73550FA5A}" type="sibTrans" cxnId="{6E5ECF6E-B88A-49E7-B398-D267D56FC210}">
      <dgm:prSet/>
      <dgm:spPr/>
      <dgm:t>
        <a:bodyPr/>
        <a:lstStyle/>
        <a:p>
          <a:endParaRPr lang="en-US"/>
        </a:p>
      </dgm:t>
    </dgm:pt>
    <dgm:pt modelId="{4B25BC86-A95C-4C82-ABF2-F8D3989A5868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Multi-variable Regression</a:t>
          </a:r>
          <a:endParaRPr lang="en-US" dirty="0">
            <a:latin typeface="Agency FB" panose="020B0503020202020204" pitchFamily="34" charset="0"/>
          </a:endParaRPr>
        </a:p>
      </dgm:t>
    </dgm:pt>
    <dgm:pt modelId="{171881E5-1581-4329-92D1-D83B94F90B23}" type="parTrans" cxnId="{CB06D956-A1F2-4467-A36B-E48076C1978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278FC34-667D-4F3D-96CE-BA5DF17F8B33}" type="sibTrans" cxnId="{CB06D956-A1F2-4467-A36B-E48076C19786}">
      <dgm:prSet/>
      <dgm:spPr/>
      <dgm:t>
        <a:bodyPr/>
        <a:lstStyle/>
        <a:p>
          <a:endParaRPr lang="en-US"/>
        </a:p>
      </dgm:t>
    </dgm:pt>
    <dgm:pt modelId="{BAF5A61D-B11C-4621-A09C-6FDB01AA81D6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Analytical Hierarchy Process</a:t>
          </a:r>
          <a:endParaRPr lang="en-US" dirty="0">
            <a:latin typeface="Agency FB" panose="020B0503020202020204" pitchFamily="34" charset="0"/>
          </a:endParaRPr>
        </a:p>
      </dgm:t>
    </dgm:pt>
    <dgm:pt modelId="{1A9DD2BC-5078-4AFE-9A83-62E06ABD9278}" type="parTrans" cxnId="{06423FC5-E99F-415D-89B6-AC309157F356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C56F15F-2826-4D23-A4A1-001000D40B03}" type="sibTrans" cxnId="{06423FC5-E99F-415D-89B6-AC309157F356}">
      <dgm:prSet/>
      <dgm:spPr/>
      <dgm:t>
        <a:bodyPr/>
        <a:lstStyle/>
        <a:p>
          <a:endParaRPr lang="en-US"/>
        </a:p>
      </dgm:t>
    </dgm:pt>
    <dgm:pt modelId="{E9A329E7-159F-40A5-BBCB-D3EE075812E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Page Rank Algorithm</a:t>
          </a:r>
          <a:endParaRPr lang="en-US" dirty="0">
            <a:latin typeface="Agency FB" panose="020B0503020202020204" pitchFamily="34" charset="0"/>
          </a:endParaRPr>
        </a:p>
      </dgm:t>
    </dgm:pt>
    <dgm:pt modelId="{01347D5B-09A2-47DE-A864-88C6941E747E}" type="parTrans" cxnId="{41280CD0-5EC9-4135-BEE8-CB745915422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08511E-41DD-4886-AE63-BE9BC576C0D0}" type="sibTrans" cxnId="{41280CD0-5EC9-4135-BEE8-CB7459154224}">
      <dgm:prSet/>
      <dgm:spPr/>
      <dgm:t>
        <a:bodyPr/>
        <a:lstStyle/>
        <a:p>
          <a:endParaRPr lang="en-US"/>
        </a:p>
      </dgm:t>
    </dgm:pt>
    <dgm:pt modelId="{B398827F-33F8-48C2-A758-E351E4836BD5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Cross Validation</a:t>
          </a:r>
          <a:endParaRPr lang="en-US" dirty="0">
            <a:latin typeface="Agency FB" panose="020B0503020202020204" pitchFamily="34" charset="0"/>
          </a:endParaRPr>
        </a:p>
      </dgm:t>
    </dgm:pt>
    <dgm:pt modelId="{54996A1D-DCEC-4693-9CFF-58100926E34C}" type="parTrans" cxnId="{4524399A-2414-45CC-8295-CF921D900AE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E3FF1B8-0A12-4056-9D25-D40078D21EE0}" type="sibTrans" cxnId="{4524399A-2414-45CC-8295-CF921D900AED}">
      <dgm:prSet/>
      <dgm:spPr/>
      <dgm:t>
        <a:bodyPr/>
        <a:lstStyle/>
        <a:p>
          <a:endParaRPr lang="en-US"/>
        </a:p>
      </dgm:t>
    </dgm:pt>
    <dgm:pt modelId="{A496B3F0-3F9F-4489-AF47-142D091C1E64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7 Value</a:t>
          </a:r>
          <a:endParaRPr lang="en-US" dirty="0">
            <a:latin typeface="Agency FB" panose="020B0503020202020204" pitchFamily="34" charset="0"/>
          </a:endParaRPr>
        </a:p>
      </dgm:t>
    </dgm:pt>
    <dgm:pt modelId="{E4362159-A8F0-4D01-9CCE-5DD5845F703B}" type="parTrans" cxnId="{31D6BA31-EA04-4734-8EE8-A5CBDF624E3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5BE59CA-1835-4F84-AA86-C6D2428A8DD8}" type="sibTrans" cxnId="{31D6BA31-EA04-4734-8EE8-A5CBDF624E3F}">
      <dgm:prSet/>
      <dgm:spPr/>
      <dgm:t>
        <a:bodyPr/>
        <a:lstStyle/>
        <a:p>
          <a:endParaRPr lang="en-US"/>
        </a:p>
      </dgm:t>
    </dgm:pt>
    <dgm:pt modelId="{CB20EBB7-6ADD-4838-AF97-0CB86EC4778E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Data Optimization</a:t>
          </a:r>
          <a:endParaRPr lang="en-US" dirty="0">
            <a:latin typeface="Agency FB" panose="020B0503020202020204" pitchFamily="34" charset="0"/>
          </a:endParaRPr>
        </a:p>
      </dgm:t>
    </dgm:pt>
    <dgm:pt modelId="{F6006DE4-4C33-4BCB-8546-2B913C457235}" type="parTrans" cxnId="{3457EFC0-8CA9-4554-9862-225DBAC1DB0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C945826-FFAA-4E87-87C5-FA530A683BBB}" type="sibTrans" cxnId="{3457EFC0-8CA9-4554-9862-225DBAC1DB03}">
      <dgm:prSet/>
      <dgm:spPr/>
      <dgm:t>
        <a:bodyPr/>
        <a:lstStyle/>
        <a:p>
          <a:endParaRPr lang="en-US"/>
        </a:p>
      </dgm:t>
    </dgm:pt>
    <dgm:pt modelId="{312CE06F-FEC3-4136-A04F-FBF67B7A6AEC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Description</a:t>
          </a:r>
          <a:endParaRPr lang="en-US" dirty="0">
            <a:latin typeface="Agency FB" panose="020B0503020202020204" pitchFamily="34" charset="0"/>
          </a:endParaRPr>
        </a:p>
      </dgm:t>
    </dgm:pt>
    <dgm:pt modelId="{4D785EAF-DDE9-4FC9-A3D7-6C16F5D1B4C2}" type="parTrans" cxnId="{A3B5FDF6-DC2A-40AD-872E-C47F8B54D76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EE6401EB-C5DD-4217-9C4C-6245B7BD26FD}" type="sibTrans" cxnId="{A3B5FDF6-DC2A-40AD-872E-C47F8B54D764}">
      <dgm:prSet/>
      <dgm:spPr/>
      <dgm:t>
        <a:bodyPr/>
        <a:lstStyle/>
        <a:p>
          <a:endParaRPr lang="en-US"/>
        </a:p>
      </dgm:t>
    </dgm:pt>
    <dgm:pt modelId="{245EA8C2-08CB-464B-A1F6-2B9C190982A0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Visualization</a:t>
          </a:r>
          <a:endParaRPr lang="en-US" dirty="0">
            <a:latin typeface="Agency FB" panose="020B0503020202020204" pitchFamily="34" charset="0"/>
          </a:endParaRPr>
        </a:p>
      </dgm:t>
    </dgm:pt>
    <dgm:pt modelId="{76EFD357-DB13-4844-8D31-373B4901EC2C}" type="parTrans" cxnId="{AF2757B7-B914-41C4-845D-BE6E2CD5827C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D27DF1C-F498-41FF-9173-92924E0CE703}" type="sibTrans" cxnId="{AF2757B7-B914-41C4-845D-BE6E2CD5827C}">
      <dgm:prSet/>
      <dgm:spPr/>
      <dgm:t>
        <a:bodyPr/>
        <a:lstStyle/>
        <a:p>
          <a:endParaRPr lang="en-US"/>
        </a:p>
      </dgm:t>
    </dgm:pt>
    <dgm:pt modelId="{7E2981AA-C897-4B42-89AC-966FD8A6224F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CV Implementation</a:t>
          </a:r>
          <a:endParaRPr lang="en-US" dirty="0">
            <a:latin typeface="Agency FB" panose="020B0503020202020204" pitchFamily="34" charset="0"/>
          </a:endParaRPr>
        </a:p>
      </dgm:t>
    </dgm:pt>
    <dgm:pt modelId="{8CBF5A11-860D-4D43-8963-814C3BDBBDEB}" type="parTrans" cxnId="{27C3B49B-8250-4839-901C-FDBA78A4F15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426399A-2A92-458D-AEC8-C671B3C32CAA}" type="sibTrans" cxnId="{27C3B49B-8250-4839-901C-FDBA78A4F159}">
      <dgm:prSet/>
      <dgm:spPr/>
      <dgm:t>
        <a:bodyPr/>
        <a:lstStyle/>
        <a:p>
          <a:endParaRPr lang="en-US"/>
        </a:p>
      </dgm:t>
    </dgm:pt>
    <dgm:pt modelId="{C608C998-AE0E-4F82-BA5A-4D8AA882A52D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Set</a:t>
          </a:r>
          <a:endParaRPr lang="en-US" dirty="0">
            <a:latin typeface="Agency FB" panose="020B0503020202020204" pitchFamily="34" charset="0"/>
          </a:endParaRPr>
        </a:p>
      </dgm:t>
    </dgm:pt>
    <dgm:pt modelId="{E0C29EE9-99CC-4700-BA52-DD6DA0BE138E}" type="parTrans" cxnId="{76942DF5-455C-4ED4-96B9-647692AC807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50EA363-5589-44F9-A891-F8B80B197936}" type="sibTrans" cxnId="{76942DF5-455C-4ED4-96B9-647692AC8071}">
      <dgm:prSet/>
      <dgm:spPr/>
      <dgm:t>
        <a:bodyPr/>
        <a:lstStyle/>
        <a:p>
          <a:endParaRPr lang="en-US"/>
        </a:p>
      </dgm:t>
    </dgm:pt>
    <dgm:pt modelId="{A0B43C53-BC9D-4D39-9508-8183121A95A9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Testing Set</a:t>
          </a:r>
          <a:endParaRPr lang="en-US" dirty="0">
            <a:latin typeface="Agency FB" panose="020B0503020202020204" pitchFamily="34" charset="0"/>
          </a:endParaRPr>
        </a:p>
      </dgm:t>
    </dgm:pt>
    <dgm:pt modelId="{A365ABBD-90B9-4041-96BD-D3D5F6CB18A2}" type="parTrans" cxnId="{C42EF99D-21F6-40D5-803F-EF51B0CAFF4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DB7465A-C96D-4A5A-A132-ADB1BA306B35}" type="sibTrans" cxnId="{C42EF99D-21F6-40D5-803F-EF51B0CAFF4A}">
      <dgm:prSet/>
      <dgm:spPr/>
      <dgm:t>
        <a:bodyPr/>
        <a:lstStyle/>
        <a:p>
          <a:endParaRPr lang="en-US"/>
        </a:p>
      </dgm:t>
    </dgm:pt>
    <dgm:pt modelId="{D17F20B9-A6D1-4228-837F-67D1A55E6B31}">
      <dgm:prSet/>
      <dgm:spPr/>
      <dgm:t>
        <a:bodyPr/>
        <a:lstStyle/>
        <a:p>
          <a:r>
            <a:rPr lang="en-US" dirty="0" smtClean="0">
              <a:latin typeface="Agency FB" panose="020B0503020202020204" pitchFamily="34" charset="0"/>
            </a:rPr>
            <a:t>Training Testing Set</a:t>
          </a:r>
          <a:endParaRPr lang="en-US" dirty="0">
            <a:latin typeface="Agency FB" panose="020B0503020202020204" pitchFamily="34" charset="0"/>
          </a:endParaRPr>
        </a:p>
      </dgm:t>
    </dgm:pt>
    <dgm:pt modelId="{FE43BDAF-9051-41A3-A78F-607F49DAB56C}" type="parTrans" cxnId="{DEF29369-0544-4BEA-9675-6533C8452B0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F3A1B59-BF6F-4069-8C12-FE2F9660AF0D}" type="sibTrans" cxnId="{DEF29369-0544-4BEA-9675-6533C8452B08}">
      <dgm:prSet/>
      <dgm:spPr/>
      <dgm:t>
        <a:bodyPr/>
        <a:lstStyle/>
        <a:p>
          <a:endParaRPr lang="en-US"/>
        </a:p>
      </dgm:t>
    </dgm:pt>
    <dgm:pt modelId="{A4333BC4-90B9-4B5A-9060-F50C7F3DACA6}" type="pres">
      <dgm:prSet presAssocID="{0DD6536A-5B43-4327-9728-6C42256134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1DF821C-3DBB-434F-9F9B-F094FAAF47E8}" type="pres">
      <dgm:prSet presAssocID="{78863226-F6EE-4700-9681-ED48B704BE6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025338E-CFBF-4323-B574-94D844B8DAF1}" type="pres">
      <dgm:prSet presAssocID="{78863226-F6EE-4700-9681-ED48B704BE69}" presName="rootComposite1" presStyleCnt="0"/>
      <dgm:spPr/>
      <dgm:t>
        <a:bodyPr/>
        <a:lstStyle/>
        <a:p>
          <a:endParaRPr lang="en-US"/>
        </a:p>
      </dgm:t>
    </dgm:pt>
    <dgm:pt modelId="{093FA38E-8187-451B-A2E5-0620D04B134F}" type="pres">
      <dgm:prSet presAssocID="{78863226-F6EE-4700-9681-ED48B704BE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29DFA-6DA8-478F-A52B-7DAA17647452}" type="pres">
      <dgm:prSet presAssocID="{78863226-F6EE-4700-9681-ED48B704BE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C753E1-2669-4326-A55A-94EF19EB3E4E}" type="pres">
      <dgm:prSet presAssocID="{78863226-F6EE-4700-9681-ED48B704BE69}" presName="hierChild2" presStyleCnt="0"/>
      <dgm:spPr/>
      <dgm:t>
        <a:bodyPr/>
        <a:lstStyle/>
        <a:p>
          <a:endParaRPr lang="en-US"/>
        </a:p>
      </dgm:t>
    </dgm:pt>
    <dgm:pt modelId="{3553F299-8409-4C83-8F50-F66318ED632E}" type="pres">
      <dgm:prSet presAssocID="{6F1C792D-C1F2-4633-BBE4-C2561C2D2D5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29E4414-4D71-4A32-A828-80C6A5B98153}" type="pres">
      <dgm:prSet presAssocID="{2541714A-4AE0-409A-9868-B96B5BD12B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52D1B02-F33E-40CC-9749-68719BF02A60}" type="pres">
      <dgm:prSet presAssocID="{2541714A-4AE0-409A-9868-B96B5BD12B25}" presName="rootComposite" presStyleCnt="0"/>
      <dgm:spPr/>
      <dgm:t>
        <a:bodyPr/>
        <a:lstStyle/>
        <a:p>
          <a:endParaRPr lang="en-US"/>
        </a:p>
      </dgm:t>
    </dgm:pt>
    <dgm:pt modelId="{1EDD7B68-1517-4F54-935C-D9D4A982AA38}" type="pres">
      <dgm:prSet presAssocID="{2541714A-4AE0-409A-9868-B96B5BD12B2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1F743-7739-4406-B1A4-10213C245391}" type="pres">
      <dgm:prSet presAssocID="{2541714A-4AE0-409A-9868-B96B5BD12B25}" presName="rootConnector" presStyleLbl="node2" presStyleIdx="0" presStyleCnt="3"/>
      <dgm:spPr/>
      <dgm:t>
        <a:bodyPr/>
        <a:lstStyle/>
        <a:p>
          <a:endParaRPr lang="en-US"/>
        </a:p>
      </dgm:t>
    </dgm:pt>
    <dgm:pt modelId="{67D55FBC-4811-49CA-86A8-45BB031A43DD}" type="pres">
      <dgm:prSet presAssocID="{2541714A-4AE0-409A-9868-B96B5BD12B25}" presName="hierChild4" presStyleCnt="0"/>
      <dgm:spPr/>
      <dgm:t>
        <a:bodyPr/>
        <a:lstStyle/>
        <a:p>
          <a:endParaRPr lang="en-US"/>
        </a:p>
      </dgm:t>
    </dgm:pt>
    <dgm:pt modelId="{C5D7C2C1-5CE6-4DBB-AB1A-FB2B82A7B6A4}" type="pres">
      <dgm:prSet presAssocID="{A574F7D3-67E6-4EC8-9F15-208AE0AACB80}" presName="Name37" presStyleLbl="parChTrans1D3" presStyleIdx="0" presStyleCnt="9"/>
      <dgm:spPr/>
      <dgm:t>
        <a:bodyPr/>
        <a:lstStyle/>
        <a:p>
          <a:endParaRPr lang="en-US"/>
        </a:p>
      </dgm:t>
    </dgm:pt>
    <dgm:pt modelId="{EFC2B0A3-277A-4035-A5AA-9018450A8B59}" type="pres">
      <dgm:prSet presAssocID="{CB4DF261-D8B5-4354-9EC3-E2BA380524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711289-2622-4708-92BB-5FDFA079EA48}" type="pres">
      <dgm:prSet presAssocID="{CB4DF261-D8B5-4354-9EC3-E2BA380524AF}" presName="rootComposite" presStyleCnt="0"/>
      <dgm:spPr/>
      <dgm:t>
        <a:bodyPr/>
        <a:lstStyle/>
        <a:p>
          <a:endParaRPr lang="en-US"/>
        </a:p>
      </dgm:t>
    </dgm:pt>
    <dgm:pt modelId="{9B4F4FB8-F5B9-46D6-8933-12215E838216}" type="pres">
      <dgm:prSet presAssocID="{CB4DF261-D8B5-4354-9EC3-E2BA380524AF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4EDBC-67DD-479A-8AC7-C0B883998FB4}" type="pres">
      <dgm:prSet presAssocID="{CB4DF261-D8B5-4354-9EC3-E2BA380524AF}" presName="rootConnector" presStyleLbl="node3" presStyleIdx="0" presStyleCnt="9"/>
      <dgm:spPr/>
      <dgm:t>
        <a:bodyPr/>
        <a:lstStyle/>
        <a:p>
          <a:endParaRPr lang="en-US"/>
        </a:p>
      </dgm:t>
    </dgm:pt>
    <dgm:pt modelId="{F497F3F7-D5E4-48DB-892A-88304B975FBF}" type="pres">
      <dgm:prSet presAssocID="{CB4DF261-D8B5-4354-9EC3-E2BA380524AF}" presName="hierChild4" presStyleCnt="0"/>
      <dgm:spPr/>
      <dgm:t>
        <a:bodyPr/>
        <a:lstStyle/>
        <a:p>
          <a:endParaRPr lang="en-US"/>
        </a:p>
      </dgm:t>
    </dgm:pt>
    <dgm:pt modelId="{2DFF6B31-D7D6-49FA-A220-1CBD766474E3}" type="pres">
      <dgm:prSet presAssocID="{E34B63B9-7DB5-4B72-A27A-FC857F28AE58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3B4144CF-B3A1-463C-963C-6D5F01C587D8}" type="pres">
      <dgm:prSet presAssocID="{A6E3E8A6-B8BE-4518-B1C2-07C2555656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0AD5B8-8D26-4CD8-94D0-108C6B92AB55}" type="pres">
      <dgm:prSet presAssocID="{A6E3E8A6-B8BE-4518-B1C2-07C2555656E4}" presName="rootComposite" presStyleCnt="0"/>
      <dgm:spPr/>
      <dgm:t>
        <a:bodyPr/>
        <a:lstStyle/>
        <a:p>
          <a:endParaRPr lang="en-US"/>
        </a:p>
      </dgm:t>
    </dgm:pt>
    <dgm:pt modelId="{BD35F962-EDA4-4B24-9BFF-1E48351F0F4D}" type="pres">
      <dgm:prSet presAssocID="{A6E3E8A6-B8BE-4518-B1C2-07C2555656E4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E46A3-1A10-4EF3-AFF4-67CBE9006E79}" type="pres">
      <dgm:prSet presAssocID="{A6E3E8A6-B8BE-4518-B1C2-07C2555656E4}" presName="rootConnector" presStyleLbl="node4" presStyleIdx="0" presStyleCnt="22"/>
      <dgm:spPr/>
      <dgm:t>
        <a:bodyPr/>
        <a:lstStyle/>
        <a:p>
          <a:endParaRPr lang="en-US"/>
        </a:p>
      </dgm:t>
    </dgm:pt>
    <dgm:pt modelId="{A74E90B8-E23E-412B-8148-39B0F4A11CD3}" type="pres">
      <dgm:prSet presAssocID="{A6E3E8A6-B8BE-4518-B1C2-07C2555656E4}" presName="hierChild4" presStyleCnt="0"/>
      <dgm:spPr/>
      <dgm:t>
        <a:bodyPr/>
        <a:lstStyle/>
        <a:p>
          <a:endParaRPr lang="en-US"/>
        </a:p>
      </dgm:t>
    </dgm:pt>
    <dgm:pt modelId="{BA5C2BD6-08AF-487D-9033-43581D26E2B3}" type="pres">
      <dgm:prSet presAssocID="{A6E3E8A6-B8BE-4518-B1C2-07C2555656E4}" presName="hierChild5" presStyleCnt="0"/>
      <dgm:spPr/>
      <dgm:t>
        <a:bodyPr/>
        <a:lstStyle/>
        <a:p>
          <a:endParaRPr lang="en-US"/>
        </a:p>
      </dgm:t>
    </dgm:pt>
    <dgm:pt modelId="{55118D28-878E-4A97-8FC7-F49E194DBAFD}" type="pres">
      <dgm:prSet presAssocID="{DBD2A981-0FFC-42BB-BDBE-2CC08304AE61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5CFCF371-7B0F-478A-ACB5-374C8646299C}" type="pres">
      <dgm:prSet presAssocID="{B934B280-9323-4443-A4EF-5DC81874848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8154E8-8479-419C-80B4-6EEC4DDAD483}" type="pres">
      <dgm:prSet presAssocID="{B934B280-9323-4443-A4EF-5DC818748481}" presName="rootComposite" presStyleCnt="0"/>
      <dgm:spPr/>
      <dgm:t>
        <a:bodyPr/>
        <a:lstStyle/>
        <a:p>
          <a:endParaRPr lang="en-US"/>
        </a:p>
      </dgm:t>
    </dgm:pt>
    <dgm:pt modelId="{5EE1B7D1-FCAF-4FBF-A1E9-A093A90C5CAD}" type="pres">
      <dgm:prSet presAssocID="{B934B280-9323-4443-A4EF-5DC818748481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A81A1-4A26-4D58-960D-DD7D72F28972}" type="pres">
      <dgm:prSet presAssocID="{B934B280-9323-4443-A4EF-5DC818748481}" presName="rootConnector" presStyleLbl="node4" presStyleIdx="1" presStyleCnt="22"/>
      <dgm:spPr/>
      <dgm:t>
        <a:bodyPr/>
        <a:lstStyle/>
        <a:p>
          <a:endParaRPr lang="en-US"/>
        </a:p>
      </dgm:t>
    </dgm:pt>
    <dgm:pt modelId="{D84C1ADA-6D85-4719-A67A-3DE774372548}" type="pres">
      <dgm:prSet presAssocID="{B934B280-9323-4443-A4EF-5DC818748481}" presName="hierChild4" presStyleCnt="0"/>
      <dgm:spPr/>
      <dgm:t>
        <a:bodyPr/>
        <a:lstStyle/>
        <a:p>
          <a:endParaRPr lang="en-US"/>
        </a:p>
      </dgm:t>
    </dgm:pt>
    <dgm:pt modelId="{1A30045C-E594-4526-978D-78D2611EBE9F}" type="pres">
      <dgm:prSet presAssocID="{B934B280-9323-4443-A4EF-5DC818748481}" presName="hierChild5" presStyleCnt="0"/>
      <dgm:spPr/>
      <dgm:t>
        <a:bodyPr/>
        <a:lstStyle/>
        <a:p>
          <a:endParaRPr lang="en-US"/>
        </a:p>
      </dgm:t>
    </dgm:pt>
    <dgm:pt modelId="{AB16027E-8A3B-41CB-A43A-7FEED80BA3D6}" type="pres">
      <dgm:prSet presAssocID="{E0C3E1D2-6FF3-40A1-99B8-7D72FD7B8B1F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AC7BA012-04F4-438C-8BBA-3ACF6188BEDD}" type="pres">
      <dgm:prSet presAssocID="{7961EF9F-1075-4EE0-A3D9-812D8011F1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3C43337-2510-40DD-A37E-E6AB502DDEBF}" type="pres">
      <dgm:prSet presAssocID="{7961EF9F-1075-4EE0-A3D9-812D8011F1D2}" presName="rootComposite" presStyleCnt="0"/>
      <dgm:spPr/>
      <dgm:t>
        <a:bodyPr/>
        <a:lstStyle/>
        <a:p>
          <a:endParaRPr lang="en-US"/>
        </a:p>
      </dgm:t>
    </dgm:pt>
    <dgm:pt modelId="{2D7BB886-180B-4E79-B46F-164B5A5D99A4}" type="pres">
      <dgm:prSet presAssocID="{7961EF9F-1075-4EE0-A3D9-812D8011F1D2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8FBAD-5765-4B8B-813D-83B05EFB7CD9}" type="pres">
      <dgm:prSet presAssocID="{7961EF9F-1075-4EE0-A3D9-812D8011F1D2}" presName="rootConnector" presStyleLbl="node4" presStyleIdx="2" presStyleCnt="22"/>
      <dgm:spPr/>
      <dgm:t>
        <a:bodyPr/>
        <a:lstStyle/>
        <a:p>
          <a:endParaRPr lang="en-US"/>
        </a:p>
      </dgm:t>
    </dgm:pt>
    <dgm:pt modelId="{6BCB79AC-8EB2-4DFF-B180-3F9D2454AAC8}" type="pres">
      <dgm:prSet presAssocID="{7961EF9F-1075-4EE0-A3D9-812D8011F1D2}" presName="hierChild4" presStyleCnt="0"/>
      <dgm:spPr/>
      <dgm:t>
        <a:bodyPr/>
        <a:lstStyle/>
        <a:p>
          <a:endParaRPr lang="en-US"/>
        </a:p>
      </dgm:t>
    </dgm:pt>
    <dgm:pt modelId="{AE264AD8-B2E3-4ED5-ABA2-242790B850C3}" type="pres">
      <dgm:prSet presAssocID="{7961EF9F-1075-4EE0-A3D9-812D8011F1D2}" presName="hierChild5" presStyleCnt="0"/>
      <dgm:spPr/>
      <dgm:t>
        <a:bodyPr/>
        <a:lstStyle/>
        <a:p>
          <a:endParaRPr lang="en-US"/>
        </a:p>
      </dgm:t>
    </dgm:pt>
    <dgm:pt modelId="{BEAF408C-8621-4BE2-9979-499F137EB10E}" type="pres">
      <dgm:prSet presAssocID="{E31F15E3-D398-4AD9-B0A3-ABB49D03E50F}" presName="Name37" presStyleLbl="parChTrans1D4" presStyleIdx="3" presStyleCnt="22"/>
      <dgm:spPr/>
      <dgm:t>
        <a:bodyPr/>
        <a:lstStyle/>
        <a:p>
          <a:endParaRPr lang="en-US"/>
        </a:p>
      </dgm:t>
    </dgm:pt>
    <dgm:pt modelId="{3FA64177-EB23-44C0-984B-98A8AF06E4FD}" type="pres">
      <dgm:prSet presAssocID="{89BD6952-F78C-4994-80EA-B2A7C8844A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912E572-9CFA-4CE7-8F3D-EA7D4C538C30}" type="pres">
      <dgm:prSet presAssocID="{89BD6952-F78C-4994-80EA-B2A7C8844A7F}" presName="rootComposite" presStyleCnt="0"/>
      <dgm:spPr/>
      <dgm:t>
        <a:bodyPr/>
        <a:lstStyle/>
        <a:p>
          <a:endParaRPr lang="en-US"/>
        </a:p>
      </dgm:t>
    </dgm:pt>
    <dgm:pt modelId="{9F9E01C5-C544-4453-BFDF-0C2D9E7CB566}" type="pres">
      <dgm:prSet presAssocID="{89BD6952-F78C-4994-80EA-B2A7C8844A7F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33932-0D9E-45E0-A499-E9C743B6EA0F}" type="pres">
      <dgm:prSet presAssocID="{89BD6952-F78C-4994-80EA-B2A7C8844A7F}" presName="rootConnector" presStyleLbl="node4" presStyleIdx="3" presStyleCnt="22"/>
      <dgm:spPr/>
      <dgm:t>
        <a:bodyPr/>
        <a:lstStyle/>
        <a:p>
          <a:endParaRPr lang="en-US"/>
        </a:p>
      </dgm:t>
    </dgm:pt>
    <dgm:pt modelId="{1E17EFED-192B-4B31-A6D3-C08E92454A03}" type="pres">
      <dgm:prSet presAssocID="{89BD6952-F78C-4994-80EA-B2A7C8844A7F}" presName="hierChild4" presStyleCnt="0"/>
      <dgm:spPr/>
      <dgm:t>
        <a:bodyPr/>
        <a:lstStyle/>
        <a:p>
          <a:endParaRPr lang="en-US"/>
        </a:p>
      </dgm:t>
    </dgm:pt>
    <dgm:pt modelId="{0406C183-823D-47D7-BE25-EAF5DE963A75}" type="pres">
      <dgm:prSet presAssocID="{89BD6952-F78C-4994-80EA-B2A7C8844A7F}" presName="hierChild5" presStyleCnt="0"/>
      <dgm:spPr/>
      <dgm:t>
        <a:bodyPr/>
        <a:lstStyle/>
        <a:p>
          <a:endParaRPr lang="en-US"/>
        </a:p>
      </dgm:t>
    </dgm:pt>
    <dgm:pt modelId="{271A27E8-9857-403D-9BB7-6BDACD9BD7C2}" type="pres">
      <dgm:prSet presAssocID="{CB4DF261-D8B5-4354-9EC3-E2BA380524AF}" presName="hierChild5" presStyleCnt="0"/>
      <dgm:spPr/>
      <dgm:t>
        <a:bodyPr/>
        <a:lstStyle/>
        <a:p>
          <a:endParaRPr lang="en-US"/>
        </a:p>
      </dgm:t>
    </dgm:pt>
    <dgm:pt modelId="{6F283C44-9E2C-499C-BDB9-764A00C2AA88}" type="pres">
      <dgm:prSet presAssocID="{575635EA-6614-485E-91D8-09168207B879}" presName="Name37" presStyleLbl="parChTrans1D3" presStyleIdx="1" presStyleCnt="9"/>
      <dgm:spPr/>
      <dgm:t>
        <a:bodyPr/>
        <a:lstStyle/>
        <a:p>
          <a:endParaRPr lang="en-US"/>
        </a:p>
      </dgm:t>
    </dgm:pt>
    <dgm:pt modelId="{3AC71758-594D-49F7-B30E-58A15FA9E9A0}" type="pres">
      <dgm:prSet presAssocID="{E1245E8D-736F-4FCF-AA56-B3E09DA6E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E55C79C-0481-49A3-AAF4-2ACA1ED543CB}" type="pres">
      <dgm:prSet presAssocID="{E1245E8D-736F-4FCF-AA56-B3E09DA6E23D}" presName="rootComposite" presStyleCnt="0"/>
      <dgm:spPr/>
      <dgm:t>
        <a:bodyPr/>
        <a:lstStyle/>
        <a:p>
          <a:endParaRPr lang="en-US"/>
        </a:p>
      </dgm:t>
    </dgm:pt>
    <dgm:pt modelId="{4F6BA278-D6E7-41D0-AC69-2112F474C0CA}" type="pres">
      <dgm:prSet presAssocID="{E1245E8D-736F-4FCF-AA56-B3E09DA6E23D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02F47A-8469-4433-ADAE-9A1725F97D3B}" type="pres">
      <dgm:prSet presAssocID="{E1245E8D-736F-4FCF-AA56-B3E09DA6E23D}" presName="rootConnector" presStyleLbl="node3" presStyleIdx="1" presStyleCnt="9"/>
      <dgm:spPr/>
      <dgm:t>
        <a:bodyPr/>
        <a:lstStyle/>
        <a:p>
          <a:endParaRPr lang="en-US"/>
        </a:p>
      </dgm:t>
    </dgm:pt>
    <dgm:pt modelId="{65291E2A-F4C1-43CA-9982-47410B3C39E6}" type="pres">
      <dgm:prSet presAssocID="{E1245E8D-736F-4FCF-AA56-B3E09DA6E23D}" presName="hierChild4" presStyleCnt="0"/>
      <dgm:spPr/>
      <dgm:t>
        <a:bodyPr/>
        <a:lstStyle/>
        <a:p>
          <a:endParaRPr lang="en-US"/>
        </a:p>
      </dgm:t>
    </dgm:pt>
    <dgm:pt modelId="{AA16F919-95E9-4002-8EC4-4D62DBC52D50}" type="pres">
      <dgm:prSet presAssocID="{379EACB1-3D1F-4310-8BFD-9554FA1B3149}" presName="Name37" presStyleLbl="parChTrans1D4" presStyleIdx="4" presStyleCnt="22"/>
      <dgm:spPr/>
      <dgm:t>
        <a:bodyPr/>
        <a:lstStyle/>
        <a:p>
          <a:endParaRPr lang="en-US"/>
        </a:p>
      </dgm:t>
    </dgm:pt>
    <dgm:pt modelId="{A1C37E6E-0F7C-447A-8456-8BD104B3EFAD}" type="pres">
      <dgm:prSet presAssocID="{C27C4B58-0AA4-402B-BB63-FE5FE365E2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53BC091-B649-4671-83B1-17EA41BC0AC2}" type="pres">
      <dgm:prSet presAssocID="{C27C4B58-0AA4-402B-BB63-FE5FE365E2FA}" presName="rootComposite" presStyleCnt="0"/>
      <dgm:spPr/>
      <dgm:t>
        <a:bodyPr/>
        <a:lstStyle/>
        <a:p>
          <a:endParaRPr lang="en-US"/>
        </a:p>
      </dgm:t>
    </dgm:pt>
    <dgm:pt modelId="{F0149D51-8C61-4630-AE12-B152B57D7EB8}" type="pres">
      <dgm:prSet presAssocID="{C27C4B58-0AA4-402B-BB63-FE5FE365E2FA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38497-6DFB-44BD-ABE5-264C07E274C4}" type="pres">
      <dgm:prSet presAssocID="{C27C4B58-0AA4-402B-BB63-FE5FE365E2FA}" presName="rootConnector" presStyleLbl="node4" presStyleIdx="4" presStyleCnt="22"/>
      <dgm:spPr/>
      <dgm:t>
        <a:bodyPr/>
        <a:lstStyle/>
        <a:p>
          <a:endParaRPr lang="en-US"/>
        </a:p>
      </dgm:t>
    </dgm:pt>
    <dgm:pt modelId="{476720B0-71C7-4517-BB09-B4664CFE796C}" type="pres">
      <dgm:prSet presAssocID="{C27C4B58-0AA4-402B-BB63-FE5FE365E2FA}" presName="hierChild4" presStyleCnt="0"/>
      <dgm:spPr/>
      <dgm:t>
        <a:bodyPr/>
        <a:lstStyle/>
        <a:p>
          <a:endParaRPr lang="en-US"/>
        </a:p>
      </dgm:t>
    </dgm:pt>
    <dgm:pt modelId="{BC2F03C2-371D-4090-B103-F2878262D5AF}" type="pres">
      <dgm:prSet presAssocID="{C27C4B58-0AA4-402B-BB63-FE5FE365E2FA}" presName="hierChild5" presStyleCnt="0"/>
      <dgm:spPr/>
      <dgm:t>
        <a:bodyPr/>
        <a:lstStyle/>
        <a:p>
          <a:endParaRPr lang="en-US"/>
        </a:p>
      </dgm:t>
    </dgm:pt>
    <dgm:pt modelId="{EF99473D-636D-457F-955E-5436309E68D4}" type="pres">
      <dgm:prSet presAssocID="{7A18BCA2-C0AC-4B99-8309-F4506982E63B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5CD2435F-1FB7-4304-B06C-9269CF5FCCD9}" type="pres">
      <dgm:prSet presAssocID="{811F14C4-6A68-4E97-A0B1-6CBA859D85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00E89E-D4F3-4B80-BD2B-28B2263D8E74}" type="pres">
      <dgm:prSet presAssocID="{811F14C4-6A68-4E97-A0B1-6CBA859D85EF}" presName="rootComposite" presStyleCnt="0"/>
      <dgm:spPr/>
      <dgm:t>
        <a:bodyPr/>
        <a:lstStyle/>
        <a:p>
          <a:endParaRPr lang="en-US"/>
        </a:p>
      </dgm:t>
    </dgm:pt>
    <dgm:pt modelId="{E67572AF-CBD7-4E66-914C-1685A50618AD}" type="pres">
      <dgm:prSet presAssocID="{811F14C4-6A68-4E97-A0B1-6CBA859D85EF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38305-3DE9-4569-88EA-7D1DF24AC1C0}" type="pres">
      <dgm:prSet presAssocID="{811F14C4-6A68-4E97-A0B1-6CBA859D85EF}" presName="rootConnector" presStyleLbl="node4" presStyleIdx="5" presStyleCnt="22"/>
      <dgm:spPr/>
      <dgm:t>
        <a:bodyPr/>
        <a:lstStyle/>
        <a:p>
          <a:endParaRPr lang="en-US"/>
        </a:p>
      </dgm:t>
    </dgm:pt>
    <dgm:pt modelId="{7CC5BBF0-A5FA-4188-AC96-16691B9B800F}" type="pres">
      <dgm:prSet presAssocID="{811F14C4-6A68-4E97-A0B1-6CBA859D85EF}" presName="hierChild4" presStyleCnt="0"/>
      <dgm:spPr/>
      <dgm:t>
        <a:bodyPr/>
        <a:lstStyle/>
        <a:p>
          <a:endParaRPr lang="en-US"/>
        </a:p>
      </dgm:t>
    </dgm:pt>
    <dgm:pt modelId="{285A1FE4-08F4-4215-A23B-B07070B8F95F}" type="pres">
      <dgm:prSet presAssocID="{811F14C4-6A68-4E97-A0B1-6CBA859D85EF}" presName="hierChild5" presStyleCnt="0"/>
      <dgm:spPr/>
      <dgm:t>
        <a:bodyPr/>
        <a:lstStyle/>
        <a:p>
          <a:endParaRPr lang="en-US"/>
        </a:p>
      </dgm:t>
    </dgm:pt>
    <dgm:pt modelId="{23FFA4A7-87FB-4808-870C-FE427610E858}" type="pres">
      <dgm:prSet presAssocID="{E1245E8D-736F-4FCF-AA56-B3E09DA6E23D}" presName="hierChild5" presStyleCnt="0"/>
      <dgm:spPr/>
      <dgm:t>
        <a:bodyPr/>
        <a:lstStyle/>
        <a:p>
          <a:endParaRPr lang="en-US"/>
        </a:p>
      </dgm:t>
    </dgm:pt>
    <dgm:pt modelId="{7663A3BD-123F-4209-82C3-577728387958}" type="pres">
      <dgm:prSet presAssocID="{584FC29C-0314-4D55-BD3C-CA18244EA9B4}" presName="Name37" presStyleLbl="parChTrans1D3" presStyleIdx="2" presStyleCnt="9"/>
      <dgm:spPr/>
      <dgm:t>
        <a:bodyPr/>
        <a:lstStyle/>
        <a:p>
          <a:endParaRPr lang="en-US"/>
        </a:p>
      </dgm:t>
    </dgm:pt>
    <dgm:pt modelId="{13BC1B3A-5BC7-4A53-A6CB-DF4FD077F1C3}" type="pres">
      <dgm:prSet presAssocID="{8E8DCFF6-04C2-4CEE-8A36-5523834BF5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CE58904-D429-49CB-B58E-B4834E0FDEE5}" type="pres">
      <dgm:prSet presAssocID="{8E8DCFF6-04C2-4CEE-8A36-5523834BF518}" presName="rootComposite" presStyleCnt="0"/>
      <dgm:spPr/>
      <dgm:t>
        <a:bodyPr/>
        <a:lstStyle/>
        <a:p>
          <a:endParaRPr lang="en-US"/>
        </a:p>
      </dgm:t>
    </dgm:pt>
    <dgm:pt modelId="{481E33BF-D085-4A3B-A1E2-ECB11E4CF0C0}" type="pres">
      <dgm:prSet presAssocID="{8E8DCFF6-04C2-4CEE-8A36-5523834BF518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248F1-8E2D-44EF-A213-51B975CA3709}" type="pres">
      <dgm:prSet presAssocID="{8E8DCFF6-04C2-4CEE-8A36-5523834BF518}" presName="rootConnector" presStyleLbl="node3" presStyleIdx="2" presStyleCnt="9"/>
      <dgm:spPr/>
      <dgm:t>
        <a:bodyPr/>
        <a:lstStyle/>
        <a:p>
          <a:endParaRPr lang="en-US"/>
        </a:p>
      </dgm:t>
    </dgm:pt>
    <dgm:pt modelId="{94F9DE31-EFA2-4DE3-B9B4-877A1B40CF11}" type="pres">
      <dgm:prSet presAssocID="{8E8DCFF6-04C2-4CEE-8A36-5523834BF518}" presName="hierChild4" presStyleCnt="0"/>
      <dgm:spPr/>
      <dgm:t>
        <a:bodyPr/>
        <a:lstStyle/>
        <a:p>
          <a:endParaRPr lang="en-US"/>
        </a:p>
      </dgm:t>
    </dgm:pt>
    <dgm:pt modelId="{45970EAA-3CE1-402C-99A8-921F9D755DC9}" type="pres">
      <dgm:prSet presAssocID="{8E8DCFF6-04C2-4CEE-8A36-5523834BF518}" presName="hierChild5" presStyleCnt="0"/>
      <dgm:spPr/>
      <dgm:t>
        <a:bodyPr/>
        <a:lstStyle/>
        <a:p>
          <a:endParaRPr lang="en-US"/>
        </a:p>
      </dgm:t>
    </dgm:pt>
    <dgm:pt modelId="{9AE824DF-6DA8-49DA-B422-C03A9F17D3FE}" type="pres">
      <dgm:prSet presAssocID="{2541714A-4AE0-409A-9868-B96B5BD12B25}" presName="hierChild5" presStyleCnt="0"/>
      <dgm:spPr/>
      <dgm:t>
        <a:bodyPr/>
        <a:lstStyle/>
        <a:p>
          <a:endParaRPr lang="en-US"/>
        </a:p>
      </dgm:t>
    </dgm:pt>
    <dgm:pt modelId="{A4021BD2-511E-4F83-A656-25C678042D54}" type="pres">
      <dgm:prSet presAssocID="{2676C974-DA47-4CE6-9994-696E38ACB3E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D71C960-274E-4AA2-997D-D9088BD1B9D8}" type="pres">
      <dgm:prSet presAssocID="{17263FDC-D0CC-4494-B8AB-D23E38A0B6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B24AC08-072D-432E-A186-067796761D8B}" type="pres">
      <dgm:prSet presAssocID="{17263FDC-D0CC-4494-B8AB-D23E38A0B688}" presName="rootComposite" presStyleCnt="0"/>
      <dgm:spPr/>
      <dgm:t>
        <a:bodyPr/>
        <a:lstStyle/>
        <a:p>
          <a:endParaRPr lang="en-US"/>
        </a:p>
      </dgm:t>
    </dgm:pt>
    <dgm:pt modelId="{CC368C1C-F91B-43C3-ACDC-D92532D9E5B4}" type="pres">
      <dgm:prSet presAssocID="{17263FDC-D0CC-4494-B8AB-D23E38A0B68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F9F16-34DC-4D05-B817-A9750939B936}" type="pres">
      <dgm:prSet presAssocID="{17263FDC-D0CC-4494-B8AB-D23E38A0B688}" presName="rootConnector" presStyleLbl="node2" presStyleIdx="1" presStyleCnt="3"/>
      <dgm:spPr/>
      <dgm:t>
        <a:bodyPr/>
        <a:lstStyle/>
        <a:p>
          <a:endParaRPr lang="en-US"/>
        </a:p>
      </dgm:t>
    </dgm:pt>
    <dgm:pt modelId="{B32CCDF3-C291-4DEE-8F93-5AD68876DAAD}" type="pres">
      <dgm:prSet presAssocID="{17263FDC-D0CC-4494-B8AB-D23E38A0B688}" presName="hierChild4" presStyleCnt="0"/>
      <dgm:spPr/>
      <dgm:t>
        <a:bodyPr/>
        <a:lstStyle/>
        <a:p>
          <a:endParaRPr lang="en-US"/>
        </a:p>
      </dgm:t>
    </dgm:pt>
    <dgm:pt modelId="{45ADA001-9CA7-4214-9712-FC9AD7F19CB7}" type="pres">
      <dgm:prSet presAssocID="{560E74AC-7F09-4A51-A8DE-280AB3E0F83C}" presName="Name37" presStyleLbl="parChTrans1D3" presStyleIdx="3" presStyleCnt="9"/>
      <dgm:spPr/>
      <dgm:t>
        <a:bodyPr/>
        <a:lstStyle/>
        <a:p>
          <a:endParaRPr lang="en-US"/>
        </a:p>
      </dgm:t>
    </dgm:pt>
    <dgm:pt modelId="{486A4644-2BA9-4878-A413-37468B76ED39}" type="pres">
      <dgm:prSet presAssocID="{3EE529C1-0611-4A24-8FDA-B4590EF704E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1CA425-8282-4996-A645-24A2424EEB04}" type="pres">
      <dgm:prSet presAssocID="{3EE529C1-0611-4A24-8FDA-B4590EF704E2}" presName="rootComposite" presStyleCnt="0"/>
      <dgm:spPr/>
      <dgm:t>
        <a:bodyPr/>
        <a:lstStyle/>
        <a:p>
          <a:endParaRPr lang="en-US"/>
        </a:p>
      </dgm:t>
    </dgm:pt>
    <dgm:pt modelId="{138E3041-6B00-47D6-8B2C-C37EE475943B}" type="pres">
      <dgm:prSet presAssocID="{3EE529C1-0611-4A24-8FDA-B4590EF704E2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1BBBB-CAAF-41E7-9F94-51B37C2AE8C7}" type="pres">
      <dgm:prSet presAssocID="{3EE529C1-0611-4A24-8FDA-B4590EF704E2}" presName="rootConnector" presStyleLbl="node3" presStyleIdx="3" presStyleCnt="9"/>
      <dgm:spPr/>
      <dgm:t>
        <a:bodyPr/>
        <a:lstStyle/>
        <a:p>
          <a:endParaRPr lang="en-US"/>
        </a:p>
      </dgm:t>
    </dgm:pt>
    <dgm:pt modelId="{15AA5E59-1E9E-4C49-84D6-2892CCCF3BAC}" type="pres">
      <dgm:prSet presAssocID="{3EE529C1-0611-4A24-8FDA-B4590EF704E2}" presName="hierChild4" presStyleCnt="0"/>
      <dgm:spPr/>
      <dgm:t>
        <a:bodyPr/>
        <a:lstStyle/>
        <a:p>
          <a:endParaRPr lang="en-US"/>
        </a:p>
      </dgm:t>
    </dgm:pt>
    <dgm:pt modelId="{8A2F8F89-DE6E-43B2-8F61-27F3581F8378}" type="pres">
      <dgm:prSet presAssocID="{3EE529C1-0611-4A24-8FDA-B4590EF704E2}" presName="hierChild5" presStyleCnt="0"/>
      <dgm:spPr/>
      <dgm:t>
        <a:bodyPr/>
        <a:lstStyle/>
        <a:p>
          <a:endParaRPr lang="en-US"/>
        </a:p>
      </dgm:t>
    </dgm:pt>
    <dgm:pt modelId="{E475919F-2F1E-4682-89E1-B4BB846C79A1}" type="pres">
      <dgm:prSet presAssocID="{657255AA-8824-4427-8DEE-583E0EB56F5A}" presName="Name37" presStyleLbl="parChTrans1D3" presStyleIdx="4" presStyleCnt="9"/>
      <dgm:spPr/>
      <dgm:t>
        <a:bodyPr/>
        <a:lstStyle/>
        <a:p>
          <a:endParaRPr lang="en-US"/>
        </a:p>
      </dgm:t>
    </dgm:pt>
    <dgm:pt modelId="{3BF84727-B20A-43AC-877E-46AB60BC74A7}" type="pres">
      <dgm:prSet presAssocID="{20DC6828-328C-471C-80EB-7FF4A4E1C9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B96B8E-FC57-4C3D-B1E1-D986FC83CB1F}" type="pres">
      <dgm:prSet presAssocID="{20DC6828-328C-471C-80EB-7FF4A4E1C927}" presName="rootComposite" presStyleCnt="0"/>
      <dgm:spPr/>
      <dgm:t>
        <a:bodyPr/>
        <a:lstStyle/>
        <a:p>
          <a:endParaRPr lang="en-US"/>
        </a:p>
      </dgm:t>
    </dgm:pt>
    <dgm:pt modelId="{336784AF-07FA-434A-87EF-36BDDA1C2BF0}" type="pres">
      <dgm:prSet presAssocID="{20DC6828-328C-471C-80EB-7FF4A4E1C927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5A827-B7FE-445C-91CE-4940D6177751}" type="pres">
      <dgm:prSet presAssocID="{20DC6828-328C-471C-80EB-7FF4A4E1C927}" presName="rootConnector" presStyleLbl="node3" presStyleIdx="4" presStyleCnt="9"/>
      <dgm:spPr/>
      <dgm:t>
        <a:bodyPr/>
        <a:lstStyle/>
        <a:p>
          <a:endParaRPr lang="en-US"/>
        </a:p>
      </dgm:t>
    </dgm:pt>
    <dgm:pt modelId="{936E167E-8725-4701-94FE-623CA3A8294E}" type="pres">
      <dgm:prSet presAssocID="{20DC6828-328C-471C-80EB-7FF4A4E1C927}" presName="hierChild4" presStyleCnt="0"/>
      <dgm:spPr/>
      <dgm:t>
        <a:bodyPr/>
        <a:lstStyle/>
        <a:p>
          <a:endParaRPr lang="en-US"/>
        </a:p>
      </dgm:t>
    </dgm:pt>
    <dgm:pt modelId="{75139C27-1B17-469B-A87E-EFB1B5A5194C}" type="pres">
      <dgm:prSet presAssocID="{20DC6828-328C-471C-80EB-7FF4A4E1C927}" presName="hierChild5" presStyleCnt="0"/>
      <dgm:spPr/>
      <dgm:t>
        <a:bodyPr/>
        <a:lstStyle/>
        <a:p>
          <a:endParaRPr lang="en-US"/>
        </a:p>
      </dgm:t>
    </dgm:pt>
    <dgm:pt modelId="{61C0F69B-DD93-4E93-A373-3BC981C85C1E}" type="pres">
      <dgm:prSet presAssocID="{BDCAC1D8-CBDF-4B0A-B328-E40521C92A41}" presName="Name37" presStyleLbl="parChTrans1D3" presStyleIdx="5" presStyleCnt="9"/>
      <dgm:spPr/>
      <dgm:t>
        <a:bodyPr/>
        <a:lstStyle/>
        <a:p>
          <a:endParaRPr lang="en-US"/>
        </a:p>
      </dgm:t>
    </dgm:pt>
    <dgm:pt modelId="{A1D98C0E-B468-4A9A-B39D-9EEC22A251A3}" type="pres">
      <dgm:prSet presAssocID="{695BB022-A2FC-4E88-A082-0C0E7254E5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CB00FB-BFFC-4586-BFD6-B97E55CD9E18}" type="pres">
      <dgm:prSet presAssocID="{695BB022-A2FC-4E88-A082-0C0E7254E51F}" presName="rootComposite" presStyleCnt="0"/>
      <dgm:spPr/>
      <dgm:t>
        <a:bodyPr/>
        <a:lstStyle/>
        <a:p>
          <a:endParaRPr lang="en-US"/>
        </a:p>
      </dgm:t>
    </dgm:pt>
    <dgm:pt modelId="{5A890708-D743-4388-806B-A69BE6392F29}" type="pres">
      <dgm:prSet presAssocID="{695BB022-A2FC-4E88-A082-0C0E7254E51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02CD3-81A6-4B7D-9FB1-5535119A359B}" type="pres">
      <dgm:prSet presAssocID="{695BB022-A2FC-4E88-A082-0C0E7254E51F}" presName="rootConnector" presStyleLbl="node3" presStyleIdx="5" presStyleCnt="9"/>
      <dgm:spPr/>
      <dgm:t>
        <a:bodyPr/>
        <a:lstStyle/>
        <a:p>
          <a:endParaRPr lang="en-US"/>
        </a:p>
      </dgm:t>
    </dgm:pt>
    <dgm:pt modelId="{6E76AE3F-B880-403C-9A9E-97A50F56CDCF}" type="pres">
      <dgm:prSet presAssocID="{695BB022-A2FC-4E88-A082-0C0E7254E51F}" presName="hierChild4" presStyleCnt="0"/>
      <dgm:spPr/>
      <dgm:t>
        <a:bodyPr/>
        <a:lstStyle/>
        <a:p>
          <a:endParaRPr lang="en-US"/>
        </a:p>
      </dgm:t>
    </dgm:pt>
    <dgm:pt modelId="{4EB490C5-9A3B-4A20-A2FC-81D5E0714985}" type="pres">
      <dgm:prSet presAssocID="{E06DEC7E-A6CE-4C6C-BEFA-97F61182531A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044B6FB5-808E-4BB8-82CD-A7E21DBD802B}" type="pres">
      <dgm:prSet presAssocID="{807643F1-1B8A-4FD6-BC33-76223E2314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B779E9-F2AF-4C73-A49F-F57D742528A5}" type="pres">
      <dgm:prSet presAssocID="{807643F1-1B8A-4FD6-BC33-76223E231477}" presName="rootComposite" presStyleCnt="0"/>
      <dgm:spPr/>
      <dgm:t>
        <a:bodyPr/>
        <a:lstStyle/>
        <a:p>
          <a:endParaRPr lang="en-US"/>
        </a:p>
      </dgm:t>
    </dgm:pt>
    <dgm:pt modelId="{AFD2523A-8B2A-45F3-8103-6A02409FA90E}" type="pres">
      <dgm:prSet presAssocID="{807643F1-1B8A-4FD6-BC33-76223E231477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7827A-352F-47B1-AC8D-5BA9EAC61DE8}" type="pres">
      <dgm:prSet presAssocID="{807643F1-1B8A-4FD6-BC33-76223E231477}" presName="rootConnector" presStyleLbl="node4" presStyleIdx="6" presStyleCnt="22"/>
      <dgm:spPr/>
      <dgm:t>
        <a:bodyPr/>
        <a:lstStyle/>
        <a:p>
          <a:endParaRPr lang="en-US"/>
        </a:p>
      </dgm:t>
    </dgm:pt>
    <dgm:pt modelId="{D64822D7-4DC2-4F7E-8560-DB41A69F4161}" type="pres">
      <dgm:prSet presAssocID="{807643F1-1B8A-4FD6-BC33-76223E231477}" presName="hierChild4" presStyleCnt="0"/>
      <dgm:spPr/>
      <dgm:t>
        <a:bodyPr/>
        <a:lstStyle/>
        <a:p>
          <a:endParaRPr lang="en-US"/>
        </a:p>
      </dgm:t>
    </dgm:pt>
    <dgm:pt modelId="{ECD1633A-08D3-48C0-8A12-D103515DAF8F}" type="pres">
      <dgm:prSet presAssocID="{807643F1-1B8A-4FD6-BC33-76223E231477}" presName="hierChild5" presStyleCnt="0"/>
      <dgm:spPr/>
      <dgm:t>
        <a:bodyPr/>
        <a:lstStyle/>
        <a:p>
          <a:endParaRPr lang="en-US"/>
        </a:p>
      </dgm:t>
    </dgm:pt>
    <dgm:pt modelId="{B9EA9C29-5B9C-4C19-A85F-A29D175CA15D}" type="pres">
      <dgm:prSet presAssocID="{82C916C1-6A80-43B1-8EDB-62BC9580DEFD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2CEB050F-24A5-4ABE-8B42-0FF89F420A5D}" type="pres">
      <dgm:prSet presAssocID="{EDBF76DC-F5C0-4311-9EF9-E3FB3C4878F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32576A0-7E3B-4B01-9A53-A49821DE0015}" type="pres">
      <dgm:prSet presAssocID="{EDBF76DC-F5C0-4311-9EF9-E3FB3C4878F3}" presName="rootComposite" presStyleCnt="0"/>
      <dgm:spPr/>
      <dgm:t>
        <a:bodyPr/>
        <a:lstStyle/>
        <a:p>
          <a:endParaRPr lang="en-US"/>
        </a:p>
      </dgm:t>
    </dgm:pt>
    <dgm:pt modelId="{DECE8E0D-C721-4A54-8F50-F2C2DAA16AF9}" type="pres">
      <dgm:prSet presAssocID="{EDBF76DC-F5C0-4311-9EF9-E3FB3C4878F3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0DCB1-3E67-4C5A-8719-57ED77319070}" type="pres">
      <dgm:prSet presAssocID="{EDBF76DC-F5C0-4311-9EF9-E3FB3C4878F3}" presName="rootConnector" presStyleLbl="node4" presStyleIdx="7" presStyleCnt="22"/>
      <dgm:spPr/>
      <dgm:t>
        <a:bodyPr/>
        <a:lstStyle/>
        <a:p>
          <a:endParaRPr lang="en-US"/>
        </a:p>
      </dgm:t>
    </dgm:pt>
    <dgm:pt modelId="{A0850954-4D9A-4D9B-BE2D-589DE3AC7791}" type="pres">
      <dgm:prSet presAssocID="{EDBF76DC-F5C0-4311-9EF9-E3FB3C4878F3}" presName="hierChild4" presStyleCnt="0"/>
      <dgm:spPr/>
      <dgm:t>
        <a:bodyPr/>
        <a:lstStyle/>
        <a:p>
          <a:endParaRPr lang="en-US"/>
        </a:p>
      </dgm:t>
    </dgm:pt>
    <dgm:pt modelId="{A705F3FF-E007-449A-9052-DC63ECF43831}" type="pres">
      <dgm:prSet presAssocID="{EDBF76DC-F5C0-4311-9EF9-E3FB3C4878F3}" presName="hierChild5" presStyleCnt="0"/>
      <dgm:spPr/>
      <dgm:t>
        <a:bodyPr/>
        <a:lstStyle/>
        <a:p>
          <a:endParaRPr lang="en-US"/>
        </a:p>
      </dgm:t>
    </dgm:pt>
    <dgm:pt modelId="{5584DD1F-B60D-4C7F-B659-863FD0043AC1}" type="pres">
      <dgm:prSet presAssocID="{D6C4B15B-4923-4045-9ABE-8CBAA066A17C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8EAF9130-88CA-40EE-B080-B2285C990E55}" type="pres">
      <dgm:prSet presAssocID="{60EFD7E5-3E18-4418-981A-5D8EC8996E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0DE4DFC-30A6-4D68-817A-BD0F39CA2A3A}" type="pres">
      <dgm:prSet presAssocID="{60EFD7E5-3E18-4418-981A-5D8EC8996E12}" presName="rootComposite" presStyleCnt="0"/>
      <dgm:spPr/>
      <dgm:t>
        <a:bodyPr/>
        <a:lstStyle/>
        <a:p>
          <a:endParaRPr lang="en-US"/>
        </a:p>
      </dgm:t>
    </dgm:pt>
    <dgm:pt modelId="{60C493BF-5E93-478E-A8D5-626D152B7B1C}" type="pres">
      <dgm:prSet presAssocID="{60EFD7E5-3E18-4418-981A-5D8EC8996E12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1FD5B-76EA-4CE6-961D-FC2E459BD2B6}" type="pres">
      <dgm:prSet presAssocID="{60EFD7E5-3E18-4418-981A-5D8EC8996E12}" presName="rootConnector" presStyleLbl="node4" presStyleIdx="8" presStyleCnt="22"/>
      <dgm:spPr/>
      <dgm:t>
        <a:bodyPr/>
        <a:lstStyle/>
        <a:p>
          <a:endParaRPr lang="en-US"/>
        </a:p>
      </dgm:t>
    </dgm:pt>
    <dgm:pt modelId="{10ED99EF-3459-493F-B8AF-1119B3CDFCFC}" type="pres">
      <dgm:prSet presAssocID="{60EFD7E5-3E18-4418-981A-5D8EC8996E12}" presName="hierChild4" presStyleCnt="0"/>
      <dgm:spPr/>
      <dgm:t>
        <a:bodyPr/>
        <a:lstStyle/>
        <a:p>
          <a:endParaRPr lang="en-US"/>
        </a:p>
      </dgm:t>
    </dgm:pt>
    <dgm:pt modelId="{1E640120-1260-4BC4-BA97-E9364C42EA63}" type="pres">
      <dgm:prSet presAssocID="{60EFD7E5-3E18-4418-981A-5D8EC8996E12}" presName="hierChild5" presStyleCnt="0"/>
      <dgm:spPr/>
      <dgm:t>
        <a:bodyPr/>
        <a:lstStyle/>
        <a:p>
          <a:endParaRPr lang="en-US"/>
        </a:p>
      </dgm:t>
    </dgm:pt>
    <dgm:pt modelId="{0F1E46CF-C89D-4BC1-B4CB-D7179571DB4C}" type="pres">
      <dgm:prSet presAssocID="{4B18FD8B-B3EB-4786-8AF7-A7BD41065DFB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8FC15C69-08C5-4C95-9C97-5963F6DA8AA9}" type="pres">
      <dgm:prSet presAssocID="{F8E23511-B1AC-4F9D-A64A-74A59AB3C4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66E865-30A1-4F7A-962C-D8A96FD794A9}" type="pres">
      <dgm:prSet presAssocID="{F8E23511-B1AC-4F9D-A64A-74A59AB3C4CF}" presName="rootComposite" presStyleCnt="0"/>
      <dgm:spPr/>
      <dgm:t>
        <a:bodyPr/>
        <a:lstStyle/>
        <a:p>
          <a:endParaRPr lang="en-US"/>
        </a:p>
      </dgm:t>
    </dgm:pt>
    <dgm:pt modelId="{0B178C3C-1AC6-4DA3-9993-DACB6E76448A}" type="pres">
      <dgm:prSet presAssocID="{F8E23511-B1AC-4F9D-A64A-74A59AB3C4CF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C34BD-AB29-4C3B-93AB-376767A379FC}" type="pres">
      <dgm:prSet presAssocID="{F8E23511-B1AC-4F9D-A64A-74A59AB3C4CF}" presName="rootConnector" presStyleLbl="node4" presStyleIdx="9" presStyleCnt="22"/>
      <dgm:spPr/>
      <dgm:t>
        <a:bodyPr/>
        <a:lstStyle/>
        <a:p>
          <a:endParaRPr lang="en-US"/>
        </a:p>
      </dgm:t>
    </dgm:pt>
    <dgm:pt modelId="{4884471C-9ACF-4FF8-8D91-A7273CC1F3D5}" type="pres">
      <dgm:prSet presAssocID="{F8E23511-B1AC-4F9D-A64A-74A59AB3C4CF}" presName="hierChild4" presStyleCnt="0"/>
      <dgm:spPr/>
      <dgm:t>
        <a:bodyPr/>
        <a:lstStyle/>
        <a:p>
          <a:endParaRPr lang="en-US"/>
        </a:p>
      </dgm:t>
    </dgm:pt>
    <dgm:pt modelId="{6AB7BA2C-7809-4470-A390-B2AFD86D23B5}" type="pres">
      <dgm:prSet presAssocID="{F8E23511-B1AC-4F9D-A64A-74A59AB3C4CF}" presName="hierChild5" presStyleCnt="0"/>
      <dgm:spPr/>
      <dgm:t>
        <a:bodyPr/>
        <a:lstStyle/>
        <a:p>
          <a:endParaRPr lang="en-US"/>
        </a:p>
      </dgm:t>
    </dgm:pt>
    <dgm:pt modelId="{8A1AFB12-E4CA-48F0-BD8C-65A34CBF01AE}" type="pres">
      <dgm:prSet presAssocID="{695BB022-A2FC-4E88-A082-0C0E7254E51F}" presName="hierChild5" presStyleCnt="0"/>
      <dgm:spPr/>
      <dgm:t>
        <a:bodyPr/>
        <a:lstStyle/>
        <a:p>
          <a:endParaRPr lang="en-US"/>
        </a:p>
      </dgm:t>
    </dgm:pt>
    <dgm:pt modelId="{C8919AC4-ABF1-4798-A734-79A260ED43A1}" type="pres">
      <dgm:prSet presAssocID="{17263FDC-D0CC-4494-B8AB-D23E38A0B688}" presName="hierChild5" presStyleCnt="0"/>
      <dgm:spPr/>
      <dgm:t>
        <a:bodyPr/>
        <a:lstStyle/>
        <a:p>
          <a:endParaRPr lang="en-US"/>
        </a:p>
      </dgm:t>
    </dgm:pt>
    <dgm:pt modelId="{7B5058E0-6064-4E18-A417-9F9E1B11596E}" type="pres">
      <dgm:prSet presAssocID="{E8404653-B045-4E24-8860-C5ED94C409D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5C10D7-1D8A-4988-BF02-FF9B4E4094F5}" type="pres">
      <dgm:prSet presAssocID="{7906C259-6352-45B8-AFDF-DBB451AF7C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8DE206E-015E-41CC-9751-9FA1F6888044}" type="pres">
      <dgm:prSet presAssocID="{7906C259-6352-45B8-AFDF-DBB451AF7C50}" presName="rootComposite" presStyleCnt="0"/>
      <dgm:spPr/>
      <dgm:t>
        <a:bodyPr/>
        <a:lstStyle/>
        <a:p>
          <a:endParaRPr lang="en-US"/>
        </a:p>
      </dgm:t>
    </dgm:pt>
    <dgm:pt modelId="{1F45F10A-71CC-42FE-B451-C5768F35150C}" type="pres">
      <dgm:prSet presAssocID="{7906C259-6352-45B8-AFDF-DBB451AF7C5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83E75-B1D0-41FF-92D1-5B04462246E6}" type="pres">
      <dgm:prSet presAssocID="{7906C259-6352-45B8-AFDF-DBB451AF7C50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A2CDF6-8DEB-4D00-9755-2AEA8F5EFD59}" type="pres">
      <dgm:prSet presAssocID="{7906C259-6352-45B8-AFDF-DBB451AF7C50}" presName="hierChild4" presStyleCnt="0"/>
      <dgm:spPr/>
      <dgm:t>
        <a:bodyPr/>
        <a:lstStyle/>
        <a:p>
          <a:endParaRPr lang="en-US"/>
        </a:p>
      </dgm:t>
    </dgm:pt>
    <dgm:pt modelId="{879A00F1-CF0E-4527-ACCF-BF6AD6517B69}" type="pres">
      <dgm:prSet presAssocID="{057700E8-3DE8-4625-B2AE-B4EBC05B19BA}" presName="Name37" presStyleLbl="parChTrans1D3" presStyleIdx="6" presStyleCnt="9"/>
      <dgm:spPr/>
      <dgm:t>
        <a:bodyPr/>
        <a:lstStyle/>
        <a:p>
          <a:endParaRPr lang="en-US"/>
        </a:p>
      </dgm:t>
    </dgm:pt>
    <dgm:pt modelId="{42CC2622-FFF0-4601-8458-3E0439970F35}" type="pres">
      <dgm:prSet presAssocID="{FF9ADD26-FB8B-4208-BF12-AA73BE4618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463421C-A86B-4D46-AEB7-7AD2F1BC7E02}" type="pres">
      <dgm:prSet presAssocID="{FF9ADD26-FB8B-4208-BF12-AA73BE461829}" presName="rootComposite" presStyleCnt="0"/>
      <dgm:spPr/>
      <dgm:t>
        <a:bodyPr/>
        <a:lstStyle/>
        <a:p>
          <a:endParaRPr lang="en-US"/>
        </a:p>
      </dgm:t>
    </dgm:pt>
    <dgm:pt modelId="{BA5A1299-0A64-41D0-B03B-FBCE7364A85E}" type="pres">
      <dgm:prSet presAssocID="{FF9ADD26-FB8B-4208-BF12-AA73BE461829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BB8CD-7794-4CE5-93C4-E22AAEAC2E32}" type="pres">
      <dgm:prSet presAssocID="{FF9ADD26-FB8B-4208-BF12-AA73BE461829}" presName="rootConnector" presStyleLbl="node3" presStyleIdx="6" presStyleCnt="9"/>
      <dgm:spPr/>
      <dgm:t>
        <a:bodyPr/>
        <a:lstStyle/>
        <a:p>
          <a:endParaRPr lang="en-US"/>
        </a:p>
      </dgm:t>
    </dgm:pt>
    <dgm:pt modelId="{AB2FC9AD-15E2-4852-9730-91E7A0DA7A84}" type="pres">
      <dgm:prSet presAssocID="{FF9ADD26-FB8B-4208-BF12-AA73BE461829}" presName="hierChild4" presStyleCnt="0"/>
      <dgm:spPr/>
      <dgm:t>
        <a:bodyPr/>
        <a:lstStyle/>
        <a:p>
          <a:endParaRPr lang="en-US"/>
        </a:p>
      </dgm:t>
    </dgm:pt>
    <dgm:pt modelId="{D7AE823B-7688-4AC4-B1FB-D709F9EC3033}" type="pres">
      <dgm:prSet presAssocID="{FF9ADD26-FB8B-4208-BF12-AA73BE461829}" presName="hierChild5" presStyleCnt="0"/>
      <dgm:spPr/>
      <dgm:t>
        <a:bodyPr/>
        <a:lstStyle/>
        <a:p>
          <a:endParaRPr lang="en-US"/>
        </a:p>
      </dgm:t>
    </dgm:pt>
    <dgm:pt modelId="{AFC1ED2A-8E06-4FFD-BA95-8CA010594080}" type="pres">
      <dgm:prSet presAssocID="{C92D046D-F91B-4466-A537-7CFFA117B528}" presName="Name37" presStyleLbl="parChTrans1D3" presStyleIdx="7" presStyleCnt="9"/>
      <dgm:spPr/>
      <dgm:t>
        <a:bodyPr/>
        <a:lstStyle/>
        <a:p>
          <a:endParaRPr lang="en-US"/>
        </a:p>
      </dgm:t>
    </dgm:pt>
    <dgm:pt modelId="{8F31031B-0CCD-411B-88C9-5FD361B49ED4}" type="pres">
      <dgm:prSet presAssocID="{0717E52C-A4D5-4543-BD7E-341CBB98AD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658E86-F6E4-48C1-B331-C554D495E559}" type="pres">
      <dgm:prSet presAssocID="{0717E52C-A4D5-4543-BD7E-341CBB98ADC3}" presName="rootComposite" presStyleCnt="0"/>
      <dgm:spPr/>
      <dgm:t>
        <a:bodyPr/>
        <a:lstStyle/>
        <a:p>
          <a:endParaRPr lang="en-US"/>
        </a:p>
      </dgm:t>
    </dgm:pt>
    <dgm:pt modelId="{4BC857CE-5DCE-4D2A-858B-8C6A28D8A33C}" type="pres">
      <dgm:prSet presAssocID="{0717E52C-A4D5-4543-BD7E-341CBB98ADC3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551241-6A90-4301-9B5A-36B087458CED}" type="pres">
      <dgm:prSet presAssocID="{0717E52C-A4D5-4543-BD7E-341CBB98ADC3}" presName="rootConnector" presStyleLbl="node3" presStyleIdx="7" presStyleCnt="9"/>
      <dgm:spPr/>
      <dgm:t>
        <a:bodyPr/>
        <a:lstStyle/>
        <a:p>
          <a:endParaRPr lang="en-US"/>
        </a:p>
      </dgm:t>
    </dgm:pt>
    <dgm:pt modelId="{76C27672-0429-4763-BE47-4FF73754406C}" type="pres">
      <dgm:prSet presAssocID="{0717E52C-A4D5-4543-BD7E-341CBB98ADC3}" presName="hierChild4" presStyleCnt="0"/>
      <dgm:spPr/>
      <dgm:t>
        <a:bodyPr/>
        <a:lstStyle/>
        <a:p>
          <a:endParaRPr lang="en-US"/>
        </a:p>
      </dgm:t>
    </dgm:pt>
    <dgm:pt modelId="{33B1ED0E-E8A9-41CF-9695-E4AD842F79B1}" type="pres">
      <dgm:prSet presAssocID="{171881E5-1581-4329-92D1-D83B94F90B23}" presName="Name37" presStyleLbl="parChTrans1D4" presStyleIdx="10" presStyleCnt="22"/>
      <dgm:spPr/>
      <dgm:t>
        <a:bodyPr/>
        <a:lstStyle/>
        <a:p>
          <a:endParaRPr lang="en-US"/>
        </a:p>
      </dgm:t>
    </dgm:pt>
    <dgm:pt modelId="{1FB8B278-F79B-41BB-AB47-EE1B2EAF3B0F}" type="pres">
      <dgm:prSet presAssocID="{4B25BC86-A95C-4C82-ABF2-F8D3989A5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23B5378-005F-401F-95D7-382F34FCBF62}" type="pres">
      <dgm:prSet presAssocID="{4B25BC86-A95C-4C82-ABF2-F8D3989A5868}" presName="rootComposite" presStyleCnt="0"/>
      <dgm:spPr/>
      <dgm:t>
        <a:bodyPr/>
        <a:lstStyle/>
        <a:p>
          <a:endParaRPr lang="en-US"/>
        </a:p>
      </dgm:t>
    </dgm:pt>
    <dgm:pt modelId="{5028DC45-74F7-4F64-AF27-C1275B2E7988}" type="pres">
      <dgm:prSet presAssocID="{4B25BC86-A95C-4C82-ABF2-F8D3989A5868}" presName="rootText" presStyleLbl="node4" presStyleIdx="10" presStyleCnt="22" custLinFactNeighborX="5316" custLinFactNeighborY="-3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01F4AA-5D0E-437E-85EE-7565EDA8D065}" type="pres">
      <dgm:prSet presAssocID="{4B25BC86-A95C-4C82-ABF2-F8D3989A5868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66BB9B92-92DE-44E0-8E3E-FFCF1CC2286E}" type="pres">
      <dgm:prSet presAssocID="{4B25BC86-A95C-4C82-ABF2-F8D3989A5868}" presName="hierChild4" presStyleCnt="0"/>
      <dgm:spPr/>
      <dgm:t>
        <a:bodyPr/>
        <a:lstStyle/>
        <a:p>
          <a:endParaRPr lang="en-US"/>
        </a:p>
      </dgm:t>
    </dgm:pt>
    <dgm:pt modelId="{334B929F-D6FC-486C-A36C-CB6902B4F9FA}" type="pres">
      <dgm:prSet presAssocID="{4B25BC86-A95C-4C82-ABF2-F8D3989A5868}" presName="hierChild5" presStyleCnt="0"/>
      <dgm:spPr/>
      <dgm:t>
        <a:bodyPr/>
        <a:lstStyle/>
        <a:p>
          <a:endParaRPr lang="en-US"/>
        </a:p>
      </dgm:t>
    </dgm:pt>
    <dgm:pt modelId="{511129A6-8DCA-4CF4-8F4D-E95A07E5656E}" type="pres">
      <dgm:prSet presAssocID="{1A9DD2BC-5078-4AFE-9A83-62E06ABD9278}" presName="Name37" presStyleLbl="parChTrans1D4" presStyleIdx="11" presStyleCnt="22"/>
      <dgm:spPr/>
      <dgm:t>
        <a:bodyPr/>
        <a:lstStyle/>
        <a:p>
          <a:endParaRPr lang="en-US"/>
        </a:p>
      </dgm:t>
    </dgm:pt>
    <dgm:pt modelId="{5763EC36-4746-4D80-86C3-94BD5DE7A614}" type="pres">
      <dgm:prSet presAssocID="{BAF5A61D-B11C-4621-A09C-6FDB01AA8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1C30582-90EE-4F07-8606-02F8CE4C736C}" type="pres">
      <dgm:prSet presAssocID="{BAF5A61D-B11C-4621-A09C-6FDB01AA81D6}" presName="rootComposite" presStyleCnt="0"/>
      <dgm:spPr/>
      <dgm:t>
        <a:bodyPr/>
        <a:lstStyle/>
        <a:p>
          <a:endParaRPr lang="en-US"/>
        </a:p>
      </dgm:t>
    </dgm:pt>
    <dgm:pt modelId="{C67577DB-5B87-4130-A9AC-BE8A9C160463}" type="pres">
      <dgm:prSet presAssocID="{BAF5A61D-B11C-4621-A09C-6FDB01AA81D6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AD4E3-48FE-4F76-9408-C96EF1BC8A6B}" type="pres">
      <dgm:prSet presAssocID="{BAF5A61D-B11C-4621-A09C-6FDB01AA81D6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62CE6CAB-49F1-4EE8-B89F-99C8D53A5774}" type="pres">
      <dgm:prSet presAssocID="{BAF5A61D-B11C-4621-A09C-6FDB01AA81D6}" presName="hierChild4" presStyleCnt="0"/>
      <dgm:spPr/>
      <dgm:t>
        <a:bodyPr/>
        <a:lstStyle/>
        <a:p>
          <a:endParaRPr lang="en-US"/>
        </a:p>
      </dgm:t>
    </dgm:pt>
    <dgm:pt modelId="{18D53BB7-93EF-4034-8695-F41422CC8F70}" type="pres">
      <dgm:prSet presAssocID="{BAF5A61D-B11C-4621-A09C-6FDB01AA81D6}" presName="hierChild5" presStyleCnt="0"/>
      <dgm:spPr/>
      <dgm:t>
        <a:bodyPr/>
        <a:lstStyle/>
        <a:p>
          <a:endParaRPr lang="en-US"/>
        </a:p>
      </dgm:t>
    </dgm:pt>
    <dgm:pt modelId="{41FB4FFB-03D3-477F-96C8-F6DA04B7EAE0}" type="pres">
      <dgm:prSet presAssocID="{01347D5B-09A2-47DE-A864-88C6941E747E}" presName="Name37" presStyleLbl="parChTrans1D4" presStyleIdx="12" presStyleCnt="22"/>
      <dgm:spPr/>
      <dgm:t>
        <a:bodyPr/>
        <a:lstStyle/>
        <a:p>
          <a:endParaRPr lang="en-US"/>
        </a:p>
      </dgm:t>
    </dgm:pt>
    <dgm:pt modelId="{CBF3B9AE-64A0-4F59-AE13-1EE1F384DA57}" type="pres">
      <dgm:prSet presAssocID="{E9A329E7-159F-40A5-BBCB-D3EE075812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57085BD-6708-407E-96C1-BA7A43655BEA}" type="pres">
      <dgm:prSet presAssocID="{E9A329E7-159F-40A5-BBCB-D3EE075812E1}" presName="rootComposite" presStyleCnt="0"/>
      <dgm:spPr/>
      <dgm:t>
        <a:bodyPr/>
        <a:lstStyle/>
        <a:p>
          <a:endParaRPr lang="en-US"/>
        </a:p>
      </dgm:t>
    </dgm:pt>
    <dgm:pt modelId="{AD61050F-5823-4304-88D7-F5A1360D32B5}" type="pres">
      <dgm:prSet presAssocID="{E9A329E7-159F-40A5-BBCB-D3EE075812E1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85FA3-A734-40BC-A514-8B04F6BD4F28}" type="pres">
      <dgm:prSet presAssocID="{E9A329E7-159F-40A5-BBCB-D3EE075812E1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0B6328C1-E68C-4B52-B695-3760B4727048}" type="pres">
      <dgm:prSet presAssocID="{E9A329E7-159F-40A5-BBCB-D3EE075812E1}" presName="hierChild4" presStyleCnt="0"/>
      <dgm:spPr/>
      <dgm:t>
        <a:bodyPr/>
        <a:lstStyle/>
        <a:p>
          <a:endParaRPr lang="en-US"/>
        </a:p>
      </dgm:t>
    </dgm:pt>
    <dgm:pt modelId="{D4E62369-A99D-41F5-AA66-6F2CEFC2D332}" type="pres">
      <dgm:prSet presAssocID="{E9A329E7-159F-40A5-BBCB-D3EE075812E1}" presName="hierChild5" presStyleCnt="0"/>
      <dgm:spPr/>
      <dgm:t>
        <a:bodyPr/>
        <a:lstStyle/>
        <a:p>
          <a:endParaRPr lang="en-US"/>
        </a:p>
      </dgm:t>
    </dgm:pt>
    <dgm:pt modelId="{1E9F00A7-25F3-4408-83A3-0D0D8DB46BA2}" type="pres">
      <dgm:prSet presAssocID="{0717E52C-A4D5-4543-BD7E-341CBB98ADC3}" presName="hierChild5" presStyleCnt="0"/>
      <dgm:spPr/>
      <dgm:t>
        <a:bodyPr/>
        <a:lstStyle/>
        <a:p>
          <a:endParaRPr lang="en-US"/>
        </a:p>
      </dgm:t>
    </dgm:pt>
    <dgm:pt modelId="{98861B68-E2A3-4206-A4FF-4317655A6249}" type="pres">
      <dgm:prSet presAssocID="{F2E85D6F-80F6-49DE-A040-BEC18E5017DE}" presName="Name37" presStyleLbl="parChTrans1D3" presStyleIdx="8" presStyleCnt="9"/>
      <dgm:spPr/>
      <dgm:t>
        <a:bodyPr/>
        <a:lstStyle/>
        <a:p>
          <a:endParaRPr lang="en-US"/>
        </a:p>
      </dgm:t>
    </dgm:pt>
    <dgm:pt modelId="{BE439A75-B504-4FBD-BE3C-469F18C955A1}" type="pres">
      <dgm:prSet presAssocID="{E375BD4A-18F9-406A-BD67-05F466FE0D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2792F1-3F9B-44A4-9876-59C907055B88}" type="pres">
      <dgm:prSet presAssocID="{E375BD4A-18F9-406A-BD67-05F466FE0D1F}" presName="rootComposite" presStyleCnt="0"/>
      <dgm:spPr/>
      <dgm:t>
        <a:bodyPr/>
        <a:lstStyle/>
        <a:p>
          <a:endParaRPr lang="en-US"/>
        </a:p>
      </dgm:t>
    </dgm:pt>
    <dgm:pt modelId="{FC73C4B3-071B-402C-9139-5C2FAE9C26B1}" type="pres">
      <dgm:prSet presAssocID="{E375BD4A-18F9-406A-BD67-05F466FE0D1F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CFAAE-D5FD-4FFB-8DF0-CB1099C9141F}" type="pres">
      <dgm:prSet presAssocID="{E375BD4A-18F9-406A-BD67-05F466FE0D1F}" presName="rootConnector" presStyleLbl="node3" presStyleIdx="8" presStyleCnt="9"/>
      <dgm:spPr/>
      <dgm:t>
        <a:bodyPr/>
        <a:lstStyle/>
        <a:p>
          <a:endParaRPr lang="en-US"/>
        </a:p>
      </dgm:t>
    </dgm:pt>
    <dgm:pt modelId="{91DB022E-6FED-4440-8AC8-900B64B55752}" type="pres">
      <dgm:prSet presAssocID="{E375BD4A-18F9-406A-BD67-05F466FE0D1F}" presName="hierChild4" presStyleCnt="0"/>
      <dgm:spPr/>
      <dgm:t>
        <a:bodyPr/>
        <a:lstStyle/>
        <a:p>
          <a:endParaRPr lang="en-US"/>
        </a:p>
      </dgm:t>
    </dgm:pt>
    <dgm:pt modelId="{A1B7B7EF-BA34-45F5-B722-9B48950E03C7}" type="pres">
      <dgm:prSet presAssocID="{54996A1D-DCEC-4693-9CFF-58100926E34C}" presName="Name37" presStyleLbl="parChTrans1D4" presStyleIdx="13" presStyleCnt="22"/>
      <dgm:spPr/>
      <dgm:t>
        <a:bodyPr/>
        <a:lstStyle/>
        <a:p>
          <a:endParaRPr lang="en-US"/>
        </a:p>
      </dgm:t>
    </dgm:pt>
    <dgm:pt modelId="{6EB8218D-933E-4E94-8B95-F1DADAA26EA2}" type="pres">
      <dgm:prSet presAssocID="{B398827F-33F8-48C2-A758-E351E4836B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0AEBC5-F245-49D7-BE70-EABE6090A82C}" type="pres">
      <dgm:prSet presAssocID="{B398827F-33F8-48C2-A758-E351E4836BD5}" presName="rootComposite" presStyleCnt="0"/>
      <dgm:spPr/>
      <dgm:t>
        <a:bodyPr/>
        <a:lstStyle/>
        <a:p>
          <a:endParaRPr lang="en-US"/>
        </a:p>
      </dgm:t>
    </dgm:pt>
    <dgm:pt modelId="{629EE3E6-8657-4661-BAAA-A9AB49935946}" type="pres">
      <dgm:prSet presAssocID="{B398827F-33F8-48C2-A758-E351E4836BD5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6C997-6B33-4EBD-812A-1C835D5762A9}" type="pres">
      <dgm:prSet presAssocID="{B398827F-33F8-48C2-A758-E351E4836BD5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A3E8903B-5C92-41AB-8DF7-95FF2BC8E2FD}" type="pres">
      <dgm:prSet presAssocID="{B398827F-33F8-48C2-A758-E351E4836BD5}" presName="hierChild4" presStyleCnt="0"/>
      <dgm:spPr/>
      <dgm:t>
        <a:bodyPr/>
        <a:lstStyle/>
        <a:p>
          <a:endParaRPr lang="en-US"/>
        </a:p>
      </dgm:t>
    </dgm:pt>
    <dgm:pt modelId="{C70A3944-D524-4067-8FF9-66A5B6E8EBD1}" type="pres">
      <dgm:prSet presAssocID="{4D785EAF-DDE9-4FC9-A3D7-6C16F5D1B4C2}" presName="Name37" presStyleLbl="parChTrans1D4" presStyleIdx="14" presStyleCnt="22"/>
      <dgm:spPr/>
      <dgm:t>
        <a:bodyPr/>
        <a:lstStyle/>
        <a:p>
          <a:endParaRPr lang="en-US"/>
        </a:p>
      </dgm:t>
    </dgm:pt>
    <dgm:pt modelId="{CD1DC61B-1970-4CCD-A9F1-11115062FB37}" type="pres">
      <dgm:prSet presAssocID="{312CE06F-FEC3-4136-A04F-FBF67B7A6A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D83872-36D2-4A69-938F-799A19326966}" type="pres">
      <dgm:prSet presAssocID="{312CE06F-FEC3-4136-A04F-FBF67B7A6AEC}" presName="rootComposite" presStyleCnt="0"/>
      <dgm:spPr/>
      <dgm:t>
        <a:bodyPr/>
        <a:lstStyle/>
        <a:p>
          <a:endParaRPr lang="en-US"/>
        </a:p>
      </dgm:t>
    </dgm:pt>
    <dgm:pt modelId="{0BE86F2B-F5D2-4476-B592-F2B69D04F5BD}" type="pres">
      <dgm:prSet presAssocID="{312CE06F-FEC3-4136-A04F-FBF67B7A6AE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7B807-627A-4C5F-9DB7-6529456BECFD}" type="pres">
      <dgm:prSet presAssocID="{312CE06F-FEC3-4136-A04F-FBF67B7A6AE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54CF6477-33F2-4D11-A7CB-355D1BCA7753}" type="pres">
      <dgm:prSet presAssocID="{312CE06F-FEC3-4136-A04F-FBF67B7A6AEC}" presName="hierChild4" presStyleCnt="0"/>
      <dgm:spPr/>
      <dgm:t>
        <a:bodyPr/>
        <a:lstStyle/>
        <a:p>
          <a:endParaRPr lang="en-US"/>
        </a:p>
      </dgm:t>
    </dgm:pt>
    <dgm:pt modelId="{1ACAB9AD-7BF0-4E71-A378-015E21C5B25D}" type="pres">
      <dgm:prSet presAssocID="{312CE06F-FEC3-4136-A04F-FBF67B7A6AEC}" presName="hierChild5" presStyleCnt="0"/>
      <dgm:spPr/>
      <dgm:t>
        <a:bodyPr/>
        <a:lstStyle/>
        <a:p>
          <a:endParaRPr lang="en-US"/>
        </a:p>
      </dgm:t>
    </dgm:pt>
    <dgm:pt modelId="{9FEB8454-4076-4E9D-9478-98E65432247E}" type="pres">
      <dgm:prSet presAssocID="{76EFD357-DB13-4844-8D31-373B4901EC2C}" presName="Name37" presStyleLbl="parChTrans1D4" presStyleIdx="15" presStyleCnt="22"/>
      <dgm:spPr/>
      <dgm:t>
        <a:bodyPr/>
        <a:lstStyle/>
        <a:p>
          <a:endParaRPr lang="en-US"/>
        </a:p>
      </dgm:t>
    </dgm:pt>
    <dgm:pt modelId="{BF0B425F-20F2-4E73-B1AD-4765D430D0E5}" type="pres">
      <dgm:prSet presAssocID="{245EA8C2-08CB-464B-A1F6-2B9C190982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E654D6-6565-4A32-B9D3-554E3E9C47A1}" type="pres">
      <dgm:prSet presAssocID="{245EA8C2-08CB-464B-A1F6-2B9C190982A0}" presName="rootComposite" presStyleCnt="0"/>
      <dgm:spPr/>
      <dgm:t>
        <a:bodyPr/>
        <a:lstStyle/>
        <a:p>
          <a:endParaRPr lang="en-US"/>
        </a:p>
      </dgm:t>
    </dgm:pt>
    <dgm:pt modelId="{5FE3B408-A09B-47E7-809A-AB958D90D2B4}" type="pres">
      <dgm:prSet presAssocID="{245EA8C2-08CB-464B-A1F6-2B9C190982A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92E68-39DD-4132-A311-341369641E0F}" type="pres">
      <dgm:prSet presAssocID="{245EA8C2-08CB-464B-A1F6-2B9C190982A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69E9D1BA-913A-42BF-9C13-3508F673FB19}" type="pres">
      <dgm:prSet presAssocID="{245EA8C2-08CB-464B-A1F6-2B9C190982A0}" presName="hierChild4" presStyleCnt="0"/>
      <dgm:spPr/>
      <dgm:t>
        <a:bodyPr/>
        <a:lstStyle/>
        <a:p>
          <a:endParaRPr lang="en-US"/>
        </a:p>
      </dgm:t>
    </dgm:pt>
    <dgm:pt modelId="{08F9C1CF-1EA1-4A8B-9279-20301D1D4F22}" type="pres">
      <dgm:prSet presAssocID="{E0C29EE9-99CC-4700-BA52-DD6DA0BE138E}" presName="Name37" presStyleLbl="parChTrans1D4" presStyleIdx="16" presStyleCnt="22"/>
      <dgm:spPr/>
      <dgm:t>
        <a:bodyPr/>
        <a:lstStyle/>
        <a:p>
          <a:endParaRPr lang="en-US"/>
        </a:p>
      </dgm:t>
    </dgm:pt>
    <dgm:pt modelId="{366CDF68-90C4-48CA-A71A-56C196DE5492}" type="pres">
      <dgm:prSet presAssocID="{C608C998-AE0E-4F82-BA5A-4D8AA882A52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90E80F6-6B65-4CFE-BD12-0B36034FE379}" type="pres">
      <dgm:prSet presAssocID="{C608C998-AE0E-4F82-BA5A-4D8AA882A52D}" presName="rootComposite" presStyleCnt="0"/>
      <dgm:spPr/>
      <dgm:t>
        <a:bodyPr/>
        <a:lstStyle/>
        <a:p>
          <a:endParaRPr lang="en-US"/>
        </a:p>
      </dgm:t>
    </dgm:pt>
    <dgm:pt modelId="{6388B4C6-1AC8-4BFC-AB9C-8DF8BD50118D}" type="pres">
      <dgm:prSet presAssocID="{C608C998-AE0E-4F82-BA5A-4D8AA882A52D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8BB4B-3BD7-486D-BA7C-BAA0B3C1E5F0}" type="pres">
      <dgm:prSet presAssocID="{C608C998-AE0E-4F82-BA5A-4D8AA882A52D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89D6F338-E914-4EB0-9E7F-A624D7FA6404}" type="pres">
      <dgm:prSet presAssocID="{C608C998-AE0E-4F82-BA5A-4D8AA882A52D}" presName="hierChild4" presStyleCnt="0"/>
      <dgm:spPr/>
      <dgm:t>
        <a:bodyPr/>
        <a:lstStyle/>
        <a:p>
          <a:endParaRPr lang="en-US"/>
        </a:p>
      </dgm:t>
    </dgm:pt>
    <dgm:pt modelId="{99DE7F8E-25BF-43E9-A9D4-B15362AC0E4F}" type="pres">
      <dgm:prSet presAssocID="{C608C998-AE0E-4F82-BA5A-4D8AA882A52D}" presName="hierChild5" presStyleCnt="0"/>
      <dgm:spPr/>
      <dgm:t>
        <a:bodyPr/>
        <a:lstStyle/>
        <a:p>
          <a:endParaRPr lang="en-US"/>
        </a:p>
      </dgm:t>
    </dgm:pt>
    <dgm:pt modelId="{1ADA64E4-6160-42BE-A817-0C7FA5028C86}" type="pres">
      <dgm:prSet presAssocID="{A365ABBD-90B9-4041-96BD-D3D5F6CB18A2}" presName="Name37" presStyleLbl="parChTrans1D4" presStyleIdx="17" presStyleCnt="22"/>
      <dgm:spPr/>
      <dgm:t>
        <a:bodyPr/>
        <a:lstStyle/>
        <a:p>
          <a:endParaRPr lang="en-US"/>
        </a:p>
      </dgm:t>
    </dgm:pt>
    <dgm:pt modelId="{95F01576-6B40-4D27-975C-EBA92F1C9536}" type="pres">
      <dgm:prSet presAssocID="{A0B43C53-BC9D-4D39-9508-8183121A95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822B37A-C9BF-4761-889B-3CCCE9DC3495}" type="pres">
      <dgm:prSet presAssocID="{A0B43C53-BC9D-4D39-9508-8183121A95A9}" presName="rootComposite" presStyleCnt="0"/>
      <dgm:spPr/>
      <dgm:t>
        <a:bodyPr/>
        <a:lstStyle/>
        <a:p>
          <a:endParaRPr lang="en-US"/>
        </a:p>
      </dgm:t>
    </dgm:pt>
    <dgm:pt modelId="{CD5F285E-5B3D-4084-9119-04284B47E0F0}" type="pres">
      <dgm:prSet presAssocID="{A0B43C53-BC9D-4D39-9508-8183121A95A9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8BC5D-5C94-4DC5-8BF1-1A0FC58C5E2B}" type="pres">
      <dgm:prSet presAssocID="{A0B43C53-BC9D-4D39-9508-8183121A95A9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9D6D883-9196-4381-84C0-939EC7F94A6D}" type="pres">
      <dgm:prSet presAssocID="{A0B43C53-BC9D-4D39-9508-8183121A95A9}" presName="hierChild4" presStyleCnt="0"/>
      <dgm:spPr/>
      <dgm:t>
        <a:bodyPr/>
        <a:lstStyle/>
        <a:p>
          <a:endParaRPr lang="en-US"/>
        </a:p>
      </dgm:t>
    </dgm:pt>
    <dgm:pt modelId="{E7BBA2B9-9A3E-47DA-A916-C6FCB8440678}" type="pres">
      <dgm:prSet presAssocID="{A0B43C53-BC9D-4D39-9508-8183121A95A9}" presName="hierChild5" presStyleCnt="0"/>
      <dgm:spPr/>
      <dgm:t>
        <a:bodyPr/>
        <a:lstStyle/>
        <a:p>
          <a:endParaRPr lang="en-US"/>
        </a:p>
      </dgm:t>
    </dgm:pt>
    <dgm:pt modelId="{6277747B-27CB-469F-81AC-62695F6E7109}" type="pres">
      <dgm:prSet presAssocID="{FE43BDAF-9051-41A3-A78F-607F49DAB56C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47353378-63A8-4526-869B-C6C2025724DE}" type="pres">
      <dgm:prSet presAssocID="{D17F20B9-A6D1-4228-837F-67D1A55E6B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3B044F-41D1-474E-85FD-1CE6571E4C5B}" type="pres">
      <dgm:prSet presAssocID="{D17F20B9-A6D1-4228-837F-67D1A55E6B31}" presName="rootComposite" presStyleCnt="0"/>
      <dgm:spPr/>
      <dgm:t>
        <a:bodyPr/>
        <a:lstStyle/>
        <a:p>
          <a:endParaRPr lang="en-US"/>
        </a:p>
      </dgm:t>
    </dgm:pt>
    <dgm:pt modelId="{EA67E38B-3C6B-4162-92E8-C7469AB3F0AD}" type="pres">
      <dgm:prSet presAssocID="{D17F20B9-A6D1-4228-837F-67D1A55E6B31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83150B-0600-4FCA-BBA9-A752039C70C9}" type="pres">
      <dgm:prSet presAssocID="{D17F20B9-A6D1-4228-837F-67D1A55E6B31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25608307-5318-46C2-9F1C-72BD16810654}" type="pres">
      <dgm:prSet presAssocID="{D17F20B9-A6D1-4228-837F-67D1A55E6B31}" presName="hierChild4" presStyleCnt="0"/>
      <dgm:spPr/>
      <dgm:t>
        <a:bodyPr/>
        <a:lstStyle/>
        <a:p>
          <a:endParaRPr lang="en-US"/>
        </a:p>
      </dgm:t>
    </dgm:pt>
    <dgm:pt modelId="{66765DB9-569E-45AE-A056-B653183CEACB}" type="pres">
      <dgm:prSet presAssocID="{D17F20B9-A6D1-4228-837F-67D1A55E6B31}" presName="hierChild5" presStyleCnt="0"/>
      <dgm:spPr/>
      <dgm:t>
        <a:bodyPr/>
        <a:lstStyle/>
        <a:p>
          <a:endParaRPr lang="en-US"/>
        </a:p>
      </dgm:t>
    </dgm:pt>
    <dgm:pt modelId="{CA3EA9D8-68C9-436D-BC03-061928594E17}" type="pres">
      <dgm:prSet presAssocID="{245EA8C2-08CB-464B-A1F6-2B9C190982A0}" presName="hierChild5" presStyleCnt="0"/>
      <dgm:spPr/>
      <dgm:t>
        <a:bodyPr/>
        <a:lstStyle/>
        <a:p>
          <a:endParaRPr lang="en-US"/>
        </a:p>
      </dgm:t>
    </dgm:pt>
    <dgm:pt modelId="{C7E99658-7796-4722-8C25-3F06D78F8939}" type="pres">
      <dgm:prSet presAssocID="{8CBF5A11-860D-4D43-8963-814C3BDBBDEB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1519E523-DC4C-43F8-91F5-19670450BC75}" type="pres">
      <dgm:prSet presAssocID="{7E2981AA-C897-4B42-89AC-966FD8A6224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4C0CD3C-D65D-4EDC-9681-8A19E1060346}" type="pres">
      <dgm:prSet presAssocID="{7E2981AA-C897-4B42-89AC-966FD8A6224F}" presName="rootComposite" presStyleCnt="0"/>
      <dgm:spPr/>
      <dgm:t>
        <a:bodyPr/>
        <a:lstStyle/>
        <a:p>
          <a:endParaRPr lang="en-US"/>
        </a:p>
      </dgm:t>
    </dgm:pt>
    <dgm:pt modelId="{AD99D50A-EF3B-479C-AC55-2702DB9516AC}" type="pres">
      <dgm:prSet presAssocID="{7E2981AA-C897-4B42-89AC-966FD8A6224F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E9DBB-1D7C-4473-BDCF-4ACE45F985E6}" type="pres">
      <dgm:prSet presAssocID="{7E2981AA-C897-4B42-89AC-966FD8A6224F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4A995B51-8ECC-43DC-AA8E-7451B9FDB4EF}" type="pres">
      <dgm:prSet presAssocID="{7E2981AA-C897-4B42-89AC-966FD8A6224F}" presName="hierChild4" presStyleCnt="0"/>
      <dgm:spPr/>
      <dgm:t>
        <a:bodyPr/>
        <a:lstStyle/>
        <a:p>
          <a:endParaRPr lang="en-US"/>
        </a:p>
      </dgm:t>
    </dgm:pt>
    <dgm:pt modelId="{D36E45C6-7D43-4B55-9FB7-413EF9E4ECF9}" type="pres">
      <dgm:prSet presAssocID="{7E2981AA-C897-4B42-89AC-966FD8A6224F}" presName="hierChild5" presStyleCnt="0"/>
      <dgm:spPr/>
      <dgm:t>
        <a:bodyPr/>
        <a:lstStyle/>
        <a:p>
          <a:endParaRPr lang="en-US"/>
        </a:p>
      </dgm:t>
    </dgm:pt>
    <dgm:pt modelId="{7ACBBA89-AD1C-47A7-A860-83FEA3D8D885}" type="pres">
      <dgm:prSet presAssocID="{B398827F-33F8-48C2-A758-E351E4836BD5}" presName="hierChild5" presStyleCnt="0"/>
      <dgm:spPr/>
      <dgm:t>
        <a:bodyPr/>
        <a:lstStyle/>
        <a:p>
          <a:endParaRPr lang="en-US"/>
        </a:p>
      </dgm:t>
    </dgm:pt>
    <dgm:pt modelId="{A799E7C0-CF58-4551-9BFD-F19D2BFFA6FB}" type="pres">
      <dgm:prSet presAssocID="{E4362159-A8F0-4D01-9CCE-5DD5845F703B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87C5357E-F188-445E-B777-F878781E0D20}" type="pres">
      <dgm:prSet presAssocID="{A496B3F0-3F9F-4489-AF47-142D091C1E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3CA9A2-1901-4DA7-92AF-9FABF15A7DE1}" type="pres">
      <dgm:prSet presAssocID="{A496B3F0-3F9F-4489-AF47-142D091C1E64}" presName="rootComposite" presStyleCnt="0"/>
      <dgm:spPr/>
      <dgm:t>
        <a:bodyPr/>
        <a:lstStyle/>
        <a:p>
          <a:endParaRPr lang="en-US"/>
        </a:p>
      </dgm:t>
    </dgm:pt>
    <dgm:pt modelId="{61F47057-951D-43E3-BF9A-3BFFA7FF1D9B}" type="pres">
      <dgm:prSet presAssocID="{A496B3F0-3F9F-4489-AF47-142D091C1E6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0B229-969F-43B4-9BC9-8F5DDF51A964}" type="pres">
      <dgm:prSet presAssocID="{A496B3F0-3F9F-4489-AF47-142D091C1E6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42FABFB5-8BF3-4ED7-85C8-4BD8B3007F20}" type="pres">
      <dgm:prSet presAssocID="{A496B3F0-3F9F-4489-AF47-142D091C1E64}" presName="hierChild4" presStyleCnt="0"/>
      <dgm:spPr/>
      <dgm:t>
        <a:bodyPr/>
        <a:lstStyle/>
        <a:p>
          <a:endParaRPr lang="en-US"/>
        </a:p>
      </dgm:t>
    </dgm:pt>
    <dgm:pt modelId="{88DA806A-392F-405A-90E6-B0D8D7B68543}" type="pres">
      <dgm:prSet presAssocID="{A496B3F0-3F9F-4489-AF47-142D091C1E64}" presName="hierChild5" presStyleCnt="0"/>
      <dgm:spPr/>
      <dgm:t>
        <a:bodyPr/>
        <a:lstStyle/>
        <a:p>
          <a:endParaRPr lang="en-US"/>
        </a:p>
      </dgm:t>
    </dgm:pt>
    <dgm:pt modelId="{4C757F3C-EA45-4E2F-900C-CDFB9B7090F6}" type="pres">
      <dgm:prSet presAssocID="{F6006DE4-4C33-4BCB-8546-2B913C457235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CCE7CC1A-CF29-4E99-8F77-D6F5DE4DEDA1}" type="pres">
      <dgm:prSet presAssocID="{CB20EBB7-6ADD-4838-AF97-0CB86EC477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54B395D-7AF9-4659-9044-720E262B91FB}" type="pres">
      <dgm:prSet presAssocID="{CB20EBB7-6ADD-4838-AF97-0CB86EC4778E}" presName="rootComposite" presStyleCnt="0"/>
      <dgm:spPr/>
      <dgm:t>
        <a:bodyPr/>
        <a:lstStyle/>
        <a:p>
          <a:endParaRPr lang="en-US"/>
        </a:p>
      </dgm:t>
    </dgm:pt>
    <dgm:pt modelId="{DD033527-1680-4859-ACFF-247F66BF5DC1}" type="pres">
      <dgm:prSet presAssocID="{CB20EBB7-6ADD-4838-AF97-0CB86EC4778E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B685D-9B99-46F2-8ACE-B8651CBF36A0}" type="pres">
      <dgm:prSet presAssocID="{CB20EBB7-6ADD-4838-AF97-0CB86EC4778E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53B7B9B0-3F07-4C7F-A016-9A7EB3763B46}" type="pres">
      <dgm:prSet presAssocID="{CB20EBB7-6ADD-4838-AF97-0CB86EC4778E}" presName="hierChild4" presStyleCnt="0"/>
      <dgm:spPr/>
      <dgm:t>
        <a:bodyPr/>
        <a:lstStyle/>
        <a:p>
          <a:endParaRPr lang="en-US"/>
        </a:p>
      </dgm:t>
    </dgm:pt>
    <dgm:pt modelId="{0D865A1C-5A2A-4115-A183-B58F330FCB88}" type="pres">
      <dgm:prSet presAssocID="{CB20EBB7-6ADD-4838-AF97-0CB86EC4778E}" presName="hierChild5" presStyleCnt="0"/>
      <dgm:spPr/>
      <dgm:t>
        <a:bodyPr/>
        <a:lstStyle/>
        <a:p>
          <a:endParaRPr lang="en-US"/>
        </a:p>
      </dgm:t>
    </dgm:pt>
    <dgm:pt modelId="{DCF21E49-3A9D-4E9C-B734-10BBDA9AB6A4}" type="pres">
      <dgm:prSet presAssocID="{E375BD4A-18F9-406A-BD67-05F466FE0D1F}" presName="hierChild5" presStyleCnt="0"/>
      <dgm:spPr/>
      <dgm:t>
        <a:bodyPr/>
        <a:lstStyle/>
        <a:p>
          <a:endParaRPr lang="en-US"/>
        </a:p>
      </dgm:t>
    </dgm:pt>
    <dgm:pt modelId="{87FEC3FB-8A2F-46E7-8C4B-617A3DC998A9}" type="pres">
      <dgm:prSet presAssocID="{7906C259-6352-45B8-AFDF-DBB451AF7C50}" presName="hierChild5" presStyleCnt="0"/>
      <dgm:spPr/>
      <dgm:t>
        <a:bodyPr/>
        <a:lstStyle/>
        <a:p>
          <a:endParaRPr lang="en-US"/>
        </a:p>
      </dgm:t>
    </dgm:pt>
    <dgm:pt modelId="{99FE09CA-3DBD-4BA2-B419-29E86D544DDB}" type="pres">
      <dgm:prSet presAssocID="{78863226-F6EE-4700-9681-ED48B704BE69}" presName="hierChild3" presStyleCnt="0"/>
      <dgm:spPr/>
      <dgm:t>
        <a:bodyPr/>
        <a:lstStyle/>
        <a:p>
          <a:endParaRPr lang="en-US"/>
        </a:p>
      </dgm:t>
    </dgm:pt>
  </dgm:ptLst>
  <dgm:cxnLst>
    <dgm:cxn modelId="{2604AE9B-6B62-48B4-8185-AF85B2C5D8A3}" type="presOf" srcId="{7A18BCA2-C0AC-4B99-8309-F4506982E63B}" destId="{EF99473D-636D-457F-955E-5436309E68D4}" srcOrd="0" destOrd="0" presId="urn:microsoft.com/office/officeart/2005/8/layout/orgChart1"/>
    <dgm:cxn modelId="{B809B7DF-B8E8-4D38-B436-71A8B46A3FB4}" type="presOf" srcId="{E1245E8D-736F-4FCF-AA56-B3E09DA6E23D}" destId="{AE02F47A-8469-4433-ADAE-9A1725F97D3B}" srcOrd="1" destOrd="0" presId="urn:microsoft.com/office/officeart/2005/8/layout/orgChart1"/>
    <dgm:cxn modelId="{31FC8D5E-B139-41BC-93B8-A8AED5799DF0}" type="presOf" srcId="{60EFD7E5-3E18-4418-981A-5D8EC8996E12}" destId="{CE61FD5B-76EA-4CE6-961D-FC2E459BD2B6}" srcOrd="1" destOrd="0" presId="urn:microsoft.com/office/officeart/2005/8/layout/orgChart1"/>
    <dgm:cxn modelId="{DAA6A53E-7620-4A9E-B822-ECD64C0C8FCA}" type="presOf" srcId="{0717E52C-A4D5-4543-BD7E-341CBB98ADC3}" destId="{4BC857CE-5DCE-4D2A-858B-8C6A28D8A33C}" srcOrd="0" destOrd="0" presId="urn:microsoft.com/office/officeart/2005/8/layout/orgChart1"/>
    <dgm:cxn modelId="{4360830C-8DFC-47A5-8DC6-7E644B6FFCE7}" type="presOf" srcId="{F2E85D6F-80F6-49DE-A040-BEC18E5017DE}" destId="{98861B68-E2A3-4206-A4FF-4317655A6249}" srcOrd="0" destOrd="0" presId="urn:microsoft.com/office/officeart/2005/8/layout/orgChart1"/>
    <dgm:cxn modelId="{4FB44AF5-8A93-4C9B-8846-E27E4F3134E2}" type="presOf" srcId="{E1245E8D-736F-4FCF-AA56-B3E09DA6E23D}" destId="{4F6BA278-D6E7-41D0-AC69-2112F474C0CA}" srcOrd="0" destOrd="0" presId="urn:microsoft.com/office/officeart/2005/8/layout/orgChart1"/>
    <dgm:cxn modelId="{1377240A-0516-4F2D-8037-C626C2B146E0}" type="presOf" srcId="{CB20EBB7-6ADD-4838-AF97-0CB86EC4778E}" destId="{DD033527-1680-4859-ACFF-247F66BF5DC1}" srcOrd="0" destOrd="0" presId="urn:microsoft.com/office/officeart/2005/8/layout/orgChart1"/>
    <dgm:cxn modelId="{823FD763-52F8-472C-B1DA-16A389D882B7}" type="presOf" srcId="{7906C259-6352-45B8-AFDF-DBB451AF7C50}" destId="{C3983E75-B1D0-41FF-92D1-5B04462246E6}" srcOrd="1" destOrd="0" presId="urn:microsoft.com/office/officeart/2005/8/layout/orgChart1"/>
    <dgm:cxn modelId="{F598A647-9132-438A-82EE-470D426C32C8}" type="presOf" srcId="{CB20EBB7-6ADD-4838-AF97-0CB86EC4778E}" destId="{EE1B685D-9B99-46F2-8ACE-B8651CBF36A0}" srcOrd="1" destOrd="0" presId="urn:microsoft.com/office/officeart/2005/8/layout/orgChart1"/>
    <dgm:cxn modelId="{33A536DE-2115-4F43-BE83-B2519933A0A3}" type="presOf" srcId="{6F1C792D-C1F2-4633-BBE4-C2561C2D2D5F}" destId="{3553F299-8409-4C83-8F50-F66318ED632E}" srcOrd="0" destOrd="0" presId="urn:microsoft.com/office/officeart/2005/8/layout/orgChart1"/>
    <dgm:cxn modelId="{151D2C58-9E90-4D00-95DB-83A12BD8B506}" type="presOf" srcId="{584FC29C-0314-4D55-BD3C-CA18244EA9B4}" destId="{7663A3BD-123F-4209-82C3-577728387958}" srcOrd="0" destOrd="0" presId="urn:microsoft.com/office/officeart/2005/8/layout/orgChart1"/>
    <dgm:cxn modelId="{069AB4D4-3A16-484B-8871-FD2AE907B002}" type="presOf" srcId="{807643F1-1B8A-4FD6-BC33-76223E231477}" destId="{DD87827A-352F-47B1-AC8D-5BA9EAC61DE8}" srcOrd="1" destOrd="0" presId="urn:microsoft.com/office/officeart/2005/8/layout/orgChart1"/>
    <dgm:cxn modelId="{4D3EA5B0-04C5-46CF-9A93-1989C91A39FD}" type="presOf" srcId="{2541714A-4AE0-409A-9868-B96B5BD12B25}" destId="{1EDD7B68-1517-4F54-935C-D9D4A982AA38}" srcOrd="0" destOrd="0" presId="urn:microsoft.com/office/officeart/2005/8/layout/orgChart1"/>
    <dgm:cxn modelId="{8E77FC2E-D9CE-4EC5-B516-CB1516ABDDA0}" type="presOf" srcId="{89BD6952-F78C-4994-80EA-B2A7C8844A7F}" destId="{9F9E01C5-C544-4453-BFDF-0C2D9E7CB566}" srcOrd="0" destOrd="0" presId="urn:microsoft.com/office/officeart/2005/8/layout/orgChart1"/>
    <dgm:cxn modelId="{AF03E458-1098-4E46-B6C6-54B3D055839B}" type="presOf" srcId="{E34B63B9-7DB5-4B72-A27A-FC857F28AE58}" destId="{2DFF6B31-D7D6-49FA-A220-1CBD766474E3}" srcOrd="0" destOrd="0" presId="urn:microsoft.com/office/officeart/2005/8/layout/orgChart1"/>
    <dgm:cxn modelId="{1C8B206B-C2A6-476F-A983-C8FCA097C0D0}" type="presOf" srcId="{E4362159-A8F0-4D01-9CCE-5DD5845F703B}" destId="{A799E7C0-CF58-4551-9BFD-F19D2BFFA6FB}" srcOrd="0" destOrd="0" presId="urn:microsoft.com/office/officeart/2005/8/layout/orgChart1"/>
    <dgm:cxn modelId="{5BA8ACB9-3298-4F09-857A-D03773D8F732}" type="presOf" srcId="{A0B43C53-BC9D-4D39-9508-8183121A95A9}" destId="{CD5F285E-5B3D-4084-9119-04284B47E0F0}" srcOrd="0" destOrd="0" presId="urn:microsoft.com/office/officeart/2005/8/layout/orgChart1"/>
    <dgm:cxn modelId="{AFBC6181-1357-4028-8CBD-A6D383CA29EA}" type="presOf" srcId="{F8E23511-B1AC-4F9D-A64A-74A59AB3C4CF}" destId="{014C34BD-AB29-4C3B-93AB-376767A379FC}" srcOrd="1" destOrd="0" presId="urn:microsoft.com/office/officeart/2005/8/layout/orgChart1"/>
    <dgm:cxn modelId="{AD5E6F42-466A-422E-AD4A-47C114E02854}" type="presOf" srcId="{312CE06F-FEC3-4136-A04F-FBF67B7A6AEC}" destId="{0BE86F2B-F5D2-4476-B592-F2B69D04F5BD}" srcOrd="0" destOrd="0" presId="urn:microsoft.com/office/officeart/2005/8/layout/orgChart1"/>
    <dgm:cxn modelId="{F437ECF5-D5B1-4286-9443-783AF04E8091}" type="presOf" srcId="{20DC6828-328C-471C-80EB-7FF4A4E1C927}" destId="{336784AF-07FA-434A-87EF-36BDDA1C2BF0}" srcOrd="0" destOrd="0" presId="urn:microsoft.com/office/officeart/2005/8/layout/orgChart1"/>
    <dgm:cxn modelId="{31D6BA31-EA04-4734-8EE8-A5CBDF624E3F}" srcId="{E375BD4A-18F9-406A-BD67-05F466FE0D1F}" destId="{A496B3F0-3F9F-4489-AF47-142D091C1E64}" srcOrd="1" destOrd="0" parTransId="{E4362159-A8F0-4D01-9CCE-5DD5845F703B}" sibTransId="{55BE59CA-1835-4F84-AA86-C6D2428A8DD8}"/>
    <dgm:cxn modelId="{AB157744-1CCC-4376-89F0-9A8726612601}" type="presOf" srcId="{A6E3E8A6-B8BE-4518-B1C2-07C2555656E4}" destId="{9E3E46A3-1A10-4EF3-AFF4-67CBE9006E79}" srcOrd="1" destOrd="0" presId="urn:microsoft.com/office/officeart/2005/8/layout/orgChart1"/>
    <dgm:cxn modelId="{6E5ECF6E-B88A-49E7-B398-D267D56FC210}" srcId="{695BB022-A2FC-4E88-A082-0C0E7254E51F}" destId="{F8E23511-B1AC-4F9D-A64A-74A59AB3C4CF}" srcOrd="3" destOrd="0" parTransId="{4B18FD8B-B3EB-4786-8AF7-A7BD41065DFB}" sibTransId="{0573A134-2093-4131-B257-6CA73550FA5A}"/>
    <dgm:cxn modelId="{593A7ECC-7926-487C-9275-F83EC1C089B6}" type="presOf" srcId="{C27C4B58-0AA4-402B-BB63-FE5FE365E2FA}" destId="{F0149D51-8C61-4630-AE12-B152B57D7EB8}" srcOrd="0" destOrd="0" presId="urn:microsoft.com/office/officeart/2005/8/layout/orgChart1"/>
    <dgm:cxn modelId="{097AE79C-DB8F-46DD-BC45-22ED2AEC3F51}" srcId="{CB4DF261-D8B5-4354-9EC3-E2BA380524AF}" destId="{89BD6952-F78C-4994-80EA-B2A7C8844A7F}" srcOrd="3" destOrd="0" parTransId="{E31F15E3-D398-4AD9-B0A3-ABB49D03E50F}" sibTransId="{39CF2CD5-06AF-4452-BC7F-D09FAA9F1827}"/>
    <dgm:cxn modelId="{DEF29369-0544-4BEA-9675-6533C8452B08}" srcId="{245EA8C2-08CB-464B-A1F6-2B9C190982A0}" destId="{D17F20B9-A6D1-4228-837F-67D1A55E6B31}" srcOrd="2" destOrd="0" parTransId="{FE43BDAF-9051-41A3-A78F-607F49DAB56C}" sibTransId="{CF3A1B59-BF6F-4069-8C12-FE2F9660AF0D}"/>
    <dgm:cxn modelId="{125888C2-38D4-4751-84CD-190B1085D764}" type="presOf" srcId="{8E8DCFF6-04C2-4CEE-8A36-5523834BF518}" destId="{481E33BF-D085-4A3B-A1E2-ECB11E4CF0C0}" srcOrd="0" destOrd="0" presId="urn:microsoft.com/office/officeart/2005/8/layout/orgChart1"/>
    <dgm:cxn modelId="{6509BD2B-3E55-4F22-B39B-A22720D0CD87}" type="presOf" srcId="{54996A1D-DCEC-4693-9CFF-58100926E34C}" destId="{A1B7B7EF-BA34-45F5-B722-9B48950E03C7}" srcOrd="0" destOrd="0" presId="urn:microsoft.com/office/officeart/2005/8/layout/orgChart1"/>
    <dgm:cxn modelId="{90768BD2-523D-4E1B-B0C9-0DA0F4659480}" srcId="{78863226-F6EE-4700-9681-ED48B704BE69}" destId="{2541714A-4AE0-409A-9868-B96B5BD12B25}" srcOrd="0" destOrd="0" parTransId="{6F1C792D-C1F2-4633-BBE4-C2561C2D2D5F}" sibTransId="{1CCCF151-ADD8-48DE-A524-39EFF049E161}"/>
    <dgm:cxn modelId="{4DC155EE-EE52-456D-9145-0018543C2A1C}" type="presOf" srcId="{F8E23511-B1AC-4F9D-A64A-74A59AB3C4CF}" destId="{0B178C3C-1AC6-4DA3-9993-DACB6E76448A}" srcOrd="0" destOrd="0" presId="urn:microsoft.com/office/officeart/2005/8/layout/orgChart1"/>
    <dgm:cxn modelId="{09BF263F-D648-48E4-B837-05776F9B7950}" srcId="{2541714A-4AE0-409A-9868-B96B5BD12B25}" destId="{CB4DF261-D8B5-4354-9EC3-E2BA380524AF}" srcOrd="0" destOrd="0" parTransId="{A574F7D3-67E6-4EC8-9F15-208AE0AACB80}" sibTransId="{860B76E5-7677-4AB1-873B-ADF4AD4A3C3D}"/>
    <dgm:cxn modelId="{F23936DA-2BDB-4505-BD8E-8F1CBF9C4117}" type="presOf" srcId="{E0C3E1D2-6FF3-40A1-99B8-7D72FD7B8B1F}" destId="{AB16027E-8A3B-41CB-A43A-7FEED80BA3D6}" srcOrd="0" destOrd="0" presId="urn:microsoft.com/office/officeart/2005/8/layout/orgChart1"/>
    <dgm:cxn modelId="{13C25EBA-8EC3-4DA5-9AD7-59055708D6BA}" srcId="{E1245E8D-736F-4FCF-AA56-B3E09DA6E23D}" destId="{C27C4B58-0AA4-402B-BB63-FE5FE365E2FA}" srcOrd="0" destOrd="0" parTransId="{379EACB1-3D1F-4310-8BFD-9554FA1B3149}" sibTransId="{F1C081C2-EFCF-4290-8869-1738D11E0BAE}"/>
    <dgm:cxn modelId="{E8E6FA26-031C-4B1A-BE60-1CC7B3C8DDD6}" type="presOf" srcId="{A365ABBD-90B9-4041-96BD-D3D5F6CB18A2}" destId="{1ADA64E4-6160-42BE-A817-0C7FA5028C86}" srcOrd="0" destOrd="0" presId="urn:microsoft.com/office/officeart/2005/8/layout/orgChart1"/>
    <dgm:cxn modelId="{B3DDC30C-52EA-4DAC-9C52-47091C5F9825}" type="presOf" srcId="{BAF5A61D-B11C-4621-A09C-6FDB01AA81D6}" destId="{C67577DB-5B87-4130-A9AC-BE8A9C160463}" srcOrd="0" destOrd="0" presId="urn:microsoft.com/office/officeart/2005/8/layout/orgChart1"/>
    <dgm:cxn modelId="{3457EFC0-8CA9-4554-9862-225DBAC1DB03}" srcId="{E375BD4A-18F9-406A-BD67-05F466FE0D1F}" destId="{CB20EBB7-6ADD-4838-AF97-0CB86EC4778E}" srcOrd="2" destOrd="0" parTransId="{F6006DE4-4C33-4BCB-8546-2B913C457235}" sibTransId="{BC945826-FFAA-4E87-87C5-FA530A683BBB}"/>
    <dgm:cxn modelId="{2AB63765-31C8-426C-B3EC-6525349FC3BB}" type="presOf" srcId="{E375BD4A-18F9-406A-BD67-05F466FE0D1F}" destId="{472CFAAE-D5FD-4FFB-8DF0-CB1099C9141F}" srcOrd="1" destOrd="0" presId="urn:microsoft.com/office/officeart/2005/8/layout/orgChart1"/>
    <dgm:cxn modelId="{29B1AC7B-669E-4077-B175-126645DBA379}" type="presOf" srcId="{807643F1-1B8A-4FD6-BC33-76223E231477}" destId="{AFD2523A-8B2A-45F3-8103-6A02409FA90E}" srcOrd="0" destOrd="0" presId="urn:microsoft.com/office/officeart/2005/8/layout/orgChart1"/>
    <dgm:cxn modelId="{0C704766-8E44-45DF-911B-2D3C82523038}" srcId="{CB4DF261-D8B5-4354-9EC3-E2BA380524AF}" destId="{A6E3E8A6-B8BE-4518-B1C2-07C2555656E4}" srcOrd="0" destOrd="0" parTransId="{E34B63B9-7DB5-4B72-A27A-FC857F28AE58}" sibTransId="{1CC8A462-421D-4ACF-9E8D-2E2D72C00257}"/>
    <dgm:cxn modelId="{A96A47F5-A312-4A0A-AA7D-2DBBB2297688}" srcId="{17263FDC-D0CC-4494-B8AB-D23E38A0B688}" destId="{3EE529C1-0611-4A24-8FDA-B4590EF704E2}" srcOrd="0" destOrd="0" parTransId="{560E74AC-7F09-4A51-A8DE-280AB3E0F83C}" sibTransId="{B33D2344-FF26-465D-9A73-E22E20AAC3E4}"/>
    <dgm:cxn modelId="{10CE3309-F1DA-4CD1-BEC3-1383B63F4007}" type="presOf" srcId="{E0C29EE9-99CC-4700-BA52-DD6DA0BE138E}" destId="{08F9C1CF-1EA1-4A8B-9279-20301D1D4F22}" srcOrd="0" destOrd="0" presId="urn:microsoft.com/office/officeart/2005/8/layout/orgChart1"/>
    <dgm:cxn modelId="{08D3F1FC-AF5A-4642-BC67-897394C6CBC2}" type="presOf" srcId="{379EACB1-3D1F-4310-8BFD-9554FA1B3149}" destId="{AA16F919-95E9-4002-8EC4-4D62DBC52D50}" srcOrd="0" destOrd="0" presId="urn:microsoft.com/office/officeart/2005/8/layout/orgChart1"/>
    <dgm:cxn modelId="{C57084FD-0CB4-43E3-92C0-73F9E780A3F7}" type="presOf" srcId="{A6E3E8A6-B8BE-4518-B1C2-07C2555656E4}" destId="{BD35F962-EDA4-4B24-9BFF-1E48351F0F4D}" srcOrd="0" destOrd="0" presId="urn:microsoft.com/office/officeart/2005/8/layout/orgChart1"/>
    <dgm:cxn modelId="{9E338094-848A-4228-ADE6-1CB6598C3FBF}" type="presOf" srcId="{171881E5-1581-4329-92D1-D83B94F90B23}" destId="{33B1ED0E-E8A9-41CF-9695-E4AD842F79B1}" srcOrd="0" destOrd="0" presId="urn:microsoft.com/office/officeart/2005/8/layout/orgChart1"/>
    <dgm:cxn modelId="{3191ABEF-1DE2-4094-B24F-6DC616CC787D}" srcId="{CB4DF261-D8B5-4354-9EC3-E2BA380524AF}" destId="{7961EF9F-1075-4EE0-A3D9-812D8011F1D2}" srcOrd="2" destOrd="0" parTransId="{E0C3E1D2-6FF3-40A1-99B8-7D72FD7B8B1F}" sibTransId="{9359F152-4129-40C3-9A1B-B0828D4D1DBF}"/>
    <dgm:cxn modelId="{A04EBE66-41B1-40CB-8C24-8E00FFC8F451}" type="presOf" srcId="{A0B43C53-BC9D-4D39-9508-8183121A95A9}" destId="{4668BC5D-5C94-4DC5-8BF1-1A0FC58C5E2B}" srcOrd="1" destOrd="0" presId="urn:microsoft.com/office/officeart/2005/8/layout/orgChart1"/>
    <dgm:cxn modelId="{ADA3E043-D417-43F2-8E56-1FAE341DEAA5}" type="presOf" srcId="{8E8DCFF6-04C2-4CEE-8A36-5523834BF518}" destId="{45C248F1-8E2D-44EF-A213-51B975CA3709}" srcOrd="1" destOrd="0" presId="urn:microsoft.com/office/officeart/2005/8/layout/orgChart1"/>
    <dgm:cxn modelId="{E53D7826-0D1E-45EC-AC03-DE7CF91F51BB}" type="presOf" srcId="{DBD2A981-0FFC-42BB-BDBE-2CC08304AE61}" destId="{55118D28-878E-4A97-8FC7-F49E194DBAFD}" srcOrd="0" destOrd="0" presId="urn:microsoft.com/office/officeart/2005/8/layout/orgChart1"/>
    <dgm:cxn modelId="{92594C4A-2DB3-4856-957C-22B67922F343}" type="presOf" srcId="{312CE06F-FEC3-4136-A04F-FBF67B7A6AEC}" destId="{5A77B807-627A-4C5F-9DB7-6529456BECFD}" srcOrd="1" destOrd="0" presId="urn:microsoft.com/office/officeart/2005/8/layout/orgChart1"/>
    <dgm:cxn modelId="{1A109E9D-B46E-424A-BDEC-7793E2E9CD13}" type="presOf" srcId="{EDBF76DC-F5C0-4311-9EF9-E3FB3C4878F3}" destId="{D950DCB1-3E67-4C5A-8719-57ED77319070}" srcOrd="1" destOrd="0" presId="urn:microsoft.com/office/officeart/2005/8/layout/orgChart1"/>
    <dgm:cxn modelId="{F2C4BABD-7255-4E3E-B01C-3C570E25B92B}" type="presOf" srcId="{D17F20B9-A6D1-4228-837F-67D1A55E6B31}" destId="{EA67E38B-3C6B-4162-92E8-C7469AB3F0AD}" srcOrd="0" destOrd="0" presId="urn:microsoft.com/office/officeart/2005/8/layout/orgChart1"/>
    <dgm:cxn modelId="{4524399A-2414-45CC-8295-CF921D900AED}" srcId="{E375BD4A-18F9-406A-BD67-05F466FE0D1F}" destId="{B398827F-33F8-48C2-A758-E351E4836BD5}" srcOrd="0" destOrd="0" parTransId="{54996A1D-DCEC-4693-9CFF-58100926E34C}" sibTransId="{1E3FF1B8-0A12-4056-9D25-D40078D21EE0}"/>
    <dgm:cxn modelId="{A17B4413-29AC-4671-823F-92482B3E528A}" type="presOf" srcId="{76EFD357-DB13-4844-8D31-373B4901EC2C}" destId="{9FEB8454-4076-4E9D-9478-98E65432247E}" srcOrd="0" destOrd="0" presId="urn:microsoft.com/office/officeart/2005/8/layout/orgChart1"/>
    <dgm:cxn modelId="{4247F715-B1DD-4637-8E50-9F92513FA95A}" type="presOf" srcId="{FE43BDAF-9051-41A3-A78F-607F49DAB56C}" destId="{6277747B-27CB-469F-81AC-62695F6E7109}" srcOrd="0" destOrd="0" presId="urn:microsoft.com/office/officeart/2005/8/layout/orgChart1"/>
    <dgm:cxn modelId="{A16169A4-0857-4B84-8A69-9C4B0E5B4476}" type="presOf" srcId="{C608C998-AE0E-4F82-BA5A-4D8AA882A52D}" destId="{3AB8BB4B-3BD7-486D-BA7C-BAA0B3C1E5F0}" srcOrd="1" destOrd="0" presId="urn:microsoft.com/office/officeart/2005/8/layout/orgChart1"/>
    <dgm:cxn modelId="{4785F6C4-29E2-4E64-B500-3948CD57ABBD}" type="presOf" srcId="{BDCAC1D8-CBDF-4B0A-B328-E40521C92A41}" destId="{61C0F69B-DD93-4E93-A373-3BC981C85C1E}" srcOrd="0" destOrd="0" presId="urn:microsoft.com/office/officeart/2005/8/layout/orgChart1"/>
    <dgm:cxn modelId="{D21B09CA-8B8E-477E-BCF9-9B11AC655144}" type="presOf" srcId="{575635EA-6614-485E-91D8-09168207B879}" destId="{6F283C44-9E2C-499C-BDB9-764A00C2AA88}" srcOrd="0" destOrd="0" presId="urn:microsoft.com/office/officeart/2005/8/layout/orgChart1"/>
    <dgm:cxn modelId="{CFB7A274-FA8B-47CD-8A29-7121DB2369B5}" type="presOf" srcId="{20DC6828-328C-471C-80EB-7FF4A4E1C927}" destId="{26A5A827-B7FE-445C-91CE-4940D6177751}" srcOrd="1" destOrd="0" presId="urn:microsoft.com/office/officeart/2005/8/layout/orgChart1"/>
    <dgm:cxn modelId="{C2963FB2-F616-42AA-ADCC-A933716A8CD9}" srcId="{E1245E8D-736F-4FCF-AA56-B3E09DA6E23D}" destId="{811F14C4-6A68-4E97-A0B1-6CBA859D85EF}" srcOrd="1" destOrd="0" parTransId="{7A18BCA2-C0AC-4B99-8309-F4506982E63B}" sibTransId="{38837CFD-3363-46E8-86FF-0459D5B01A37}"/>
    <dgm:cxn modelId="{996DE280-2CB7-4E8E-B4B0-39750F881875}" type="presOf" srcId="{82C916C1-6A80-43B1-8EDB-62BC9580DEFD}" destId="{B9EA9C29-5B9C-4C19-A85F-A29D175CA15D}" srcOrd="0" destOrd="0" presId="urn:microsoft.com/office/officeart/2005/8/layout/orgChart1"/>
    <dgm:cxn modelId="{7EEBC3C2-4C0A-42F3-8AB4-4EECCBCE3C63}" type="presOf" srcId="{7E2981AA-C897-4B42-89AC-966FD8A6224F}" destId="{A71E9DBB-1D7C-4473-BDCF-4ACE45F985E6}" srcOrd="1" destOrd="0" presId="urn:microsoft.com/office/officeart/2005/8/layout/orgChart1"/>
    <dgm:cxn modelId="{EB700C78-0777-412E-BFD8-435C5BD60B5F}" srcId="{7906C259-6352-45B8-AFDF-DBB451AF7C50}" destId="{0717E52C-A4D5-4543-BD7E-341CBB98ADC3}" srcOrd="1" destOrd="0" parTransId="{C92D046D-F91B-4466-A537-7CFFA117B528}" sibTransId="{8DFBA754-D836-4E03-967B-1A5FD261BEF4}"/>
    <dgm:cxn modelId="{BF63D8A5-D924-442A-9690-DEC125640C55}" type="presOf" srcId="{FF9ADD26-FB8B-4208-BF12-AA73BE461829}" destId="{F58BB8CD-7794-4CE5-93C4-E22AAEAC2E32}" srcOrd="1" destOrd="0" presId="urn:microsoft.com/office/officeart/2005/8/layout/orgChart1"/>
    <dgm:cxn modelId="{1203B382-09BA-4D5B-99FC-DFFC413AA01F}" srcId="{7906C259-6352-45B8-AFDF-DBB451AF7C50}" destId="{FF9ADD26-FB8B-4208-BF12-AA73BE461829}" srcOrd="0" destOrd="0" parTransId="{057700E8-3DE8-4625-B2AE-B4EBC05B19BA}" sibTransId="{2F1C2F85-2B45-40C0-9614-829E7E79BAC3}"/>
    <dgm:cxn modelId="{76942DF5-455C-4ED4-96B9-647692AC8071}" srcId="{245EA8C2-08CB-464B-A1F6-2B9C190982A0}" destId="{C608C998-AE0E-4F82-BA5A-4D8AA882A52D}" srcOrd="0" destOrd="0" parTransId="{E0C29EE9-99CC-4700-BA52-DD6DA0BE138E}" sibTransId="{250EA363-5589-44F9-A891-F8B80B197936}"/>
    <dgm:cxn modelId="{076671A3-D456-4B38-9EF1-64CB86154326}" type="presOf" srcId="{A496B3F0-3F9F-4489-AF47-142D091C1E64}" destId="{61F47057-951D-43E3-BF9A-3BFFA7FF1D9B}" srcOrd="0" destOrd="0" presId="urn:microsoft.com/office/officeart/2005/8/layout/orgChart1"/>
    <dgm:cxn modelId="{41280CD0-5EC9-4135-BEE8-CB7459154224}" srcId="{0717E52C-A4D5-4543-BD7E-341CBB98ADC3}" destId="{E9A329E7-159F-40A5-BBCB-D3EE075812E1}" srcOrd="2" destOrd="0" parTransId="{01347D5B-09A2-47DE-A864-88C6941E747E}" sibTransId="{F108511E-41DD-4886-AE63-BE9BC576C0D0}"/>
    <dgm:cxn modelId="{743DB305-9520-4CDF-B8A1-49169FB998D7}" type="presOf" srcId="{78863226-F6EE-4700-9681-ED48B704BE69}" destId="{093FA38E-8187-451B-A2E5-0620D04B134F}" srcOrd="0" destOrd="0" presId="urn:microsoft.com/office/officeart/2005/8/layout/orgChart1"/>
    <dgm:cxn modelId="{CB06D956-A1F2-4467-A36B-E48076C19786}" srcId="{0717E52C-A4D5-4543-BD7E-341CBB98ADC3}" destId="{4B25BC86-A95C-4C82-ABF2-F8D3989A5868}" srcOrd="0" destOrd="0" parTransId="{171881E5-1581-4329-92D1-D83B94F90B23}" sibTransId="{2278FC34-667D-4F3D-96CE-BA5DF17F8B33}"/>
    <dgm:cxn modelId="{3245D8D8-B47C-406D-98E1-222BF3AA6BA3}" type="presOf" srcId="{01347D5B-09A2-47DE-A864-88C6941E747E}" destId="{41FB4FFB-03D3-477F-96C8-F6DA04B7EAE0}" srcOrd="0" destOrd="0" presId="urn:microsoft.com/office/officeart/2005/8/layout/orgChart1"/>
    <dgm:cxn modelId="{E18A0D32-1755-4FEB-9EFF-ECD194B8CCB9}" type="presOf" srcId="{F6006DE4-4C33-4BCB-8546-2B913C457235}" destId="{4C757F3C-EA45-4E2F-900C-CDFB9B7090F6}" srcOrd="0" destOrd="0" presId="urn:microsoft.com/office/officeart/2005/8/layout/orgChart1"/>
    <dgm:cxn modelId="{7EA41E40-7BFE-48CE-8041-0194F173B91D}" type="presOf" srcId="{B934B280-9323-4443-A4EF-5DC818748481}" destId="{5EE1B7D1-FCAF-4FBF-A1E9-A093A90C5CAD}" srcOrd="0" destOrd="0" presId="urn:microsoft.com/office/officeart/2005/8/layout/orgChart1"/>
    <dgm:cxn modelId="{623B46B0-E6EB-4552-B5DA-56A84D405EDF}" type="presOf" srcId="{245EA8C2-08CB-464B-A1F6-2B9C190982A0}" destId="{5FE3B408-A09B-47E7-809A-AB958D90D2B4}" srcOrd="0" destOrd="0" presId="urn:microsoft.com/office/officeart/2005/8/layout/orgChart1"/>
    <dgm:cxn modelId="{C42EF99D-21F6-40D5-803F-EF51B0CAFF4A}" srcId="{245EA8C2-08CB-464B-A1F6-2B9C190982A0}" destId="{A0B43C53-BC9D-4D39-9508-8183121A95A9}" srcOrd="1" destOrd="0" parTransId="{A365ABBD-90B9-4041-96BD-D3D5F6CB18A2}" sibTransId="{3DB7465A-C96D-4A5A-A132-ADB1BA306B35}"/>
    <dgm:cxn modelId="{907A4EA9-350E-4E94-B48E-480329152A7B}" type="presOf" srcId="{8CBF5A11-860D-4D43-8963-814C3BDBBDEB}" destId="{C7E99658-7796-4722-8C25-3F06D78F8939}" srcOrd="0" destOrd="0" presId="urn:microsoft.com/office/officeart/2005/8/layout/orgChart1"/>
    <dgm:cxn modelId="{07847E38-9B43-4859-8ED9-92176B73B5D1}" type="presOf" srcId="{2676C974-DA47-4CE6-9994-696E38ACB3EB}" destId="{A4021BD2-511E-4F83-A656-25C678042D54}" srcOrd="0" destOrd="0" presId="urn:microsoft.com/office/officeart/2005/8/layout/orgChart1"/>
    <dgm:cxn modelId="{2C901008-AC18-4BED-803C-336ACA13C07B}" type="presOf" srcId="{811F14C4-6A68-4E97-A0B1-6CBA859D85EF}" destId="{E67572AF-CBD7-4E66-914C-1685A50618AD}" srcOrd="0" destOrd="0" presId="urn:microsoft.com/office/officeart/2005/8/layout/orgChart1"/>
    <dgm:cxn modelId="{63C9A464-FC1E-4347-AAD6-7EDA7E087D1D}" type="presOf" srcId="{C92D046D-F91B-4466-A537-7CFFA117B528}" destId="{AFC1ED2A-8E06-4FFD-BA95-8CA010594080}" srcOrd="0" destOrd="0" presId="urn:microsoft.com/office/officeart/2005/8/layout/orgChart1"/>
    <dgm:cxn modelId="{08BE6A0A-1D3D-45D2-8178-804FE45F5220}" type="presOf" srcId="{811F14C4-6A68-4E97-A0B1-6CBA859D85EF}" destId="{BD238305-3DE9-4569-88EA-7D1DF24AC1C0}" srcOrd="1" destOrd="0" presId="urn:microsoft.com/office/officeart/2005/8/layout/orgChart1"/>
    <dgm:cxn modelId="{7E8D0A3B-9A5B-46B5-A1B6-477424636093}" type="presOf" srcId="{1A9DD2BC-5078-4AFE-9A83-62E06ABD9278}" destId="{511129A6-8DCA-4CF4-8F4D-E95A07E5656E}" srcOrd="0" destOrd="0" presId="urn:microsoft.com/office/officeart/2005/8/layout/orgChart1"/>
    <dgm:cxn modelId="{D2554CD7-9903-4D78-825A-EF33D4DAF546}" type="presOf" srcId="{BAF5A61D-B11C-4621-A09C-6FDB01AA81D6}" destId="{C3EAD4E3-48FE-4F76-9408-C96EF1BC8A6B}" srcOrd="1" destOrd="0" presId="urn:microsoft.com/office/officeart/2005/8/layout/orgChart1"/>
    <dgm:cxn modelId="{505B910E-9F88-4054-99E7-C5B8DAAC7337}" type="presOf" srcId="{7906C259-6352-45B8-AFDF-DBB451AF7C50}" destId="{1F45F10A-71CC-42FE-B451-C5768F35150C}" srcOrd="0" destOrd="0" presId="urn:microsoft.com/office/officeart/2005/8/layout/orgChart1"/>
    <dgm:cxn modelId="{8BF4577B-7B0E-4A43-A841-CA3891D05830}" type="presOf" srcId="{B398827F-33F8-48C2-A758-E351E4836BD5}" destId="{629EE3E6-8657-4661-BAAA-A9AB49935946}" srcOrd="0" destOrd="0" presId="urn:microsoft.com/office/officeart/2005/8/layout/orgChart1"/>
    <dgm:cxn modelId="{082AF8A3-A354-45B1-8D20-47EE29A675B5}" type="presOf" srcId="{2541714A-4AE0-409A-9868-B96B5BD12B25}" destId="{E641F743-7739-4406-B1A4-10213C245391}" srcOrd="1" destOrd="0" presId="urn:microsoft.com/office/officeart/2005/8/layout/orgChart1"/>
    <dgm:cxn modelId="{0F6BCC61-CE24-43A0-947B-0C284B1CBC52}" type="presOf" srcId="{695BB022-A2FC-4E88-A082-0C0E7254E51F}" destId="{08F02CD3-81A6-4B7D-9FB1-5535119A359B}" srcOrd="1" destOrd="0" presId="urn:microsoft.com/office/officeart/2005/8/layout/orgChart1"/>
    <dgm:cxn modelId="{27C3B49B-8250-4839-901C-FDBA78A4F159}" srcId="{B398827F-33F8-48C2-A758-E351E4836BD5}" destId="{7E2981AA-C897-4B42-89AC-966FD8A6224F}" srcOrd="2" destOrd="0" parTransId="{8CBF5A11-860D-4D43-8963-814C3BDBBDEB}" sibTransId="{5426399A-2A92-458D-AEC8-C671B3C32CAA}"/>
    <dgm:cxn modelId="{B97A2186-A8CA-47A3-8789-86BE6EA77FF6}" type="presOf" srcId="{E375BD4A-18F9-406A-BD67-05F466FE0D1F}" destId="{FC73C4B3-071B-402C-9139-5C2FAE9C26B1}" srcOrd="0" destOrd="0" presId="urn:microsoft.com/office/officeart/2005/8/layout/orgChart1"/>
    <dgm:cxn modelId="{6273CB1D-52DF-46FB-991E-F29D6BCB928F}" type="presOf" srcId="{0DD6536A-5B43-4327-9728-6C4225613473}" destId="{A4333BC4-90B9-4B5A-9060-F50C7F3DACA6}" srcOrd="0" destOrd="0" presId="urn:microsoft.com/office/officeart/2005/8/layout/orgChart1"/>
    <dgm:cxn modelId="{75F20CBD-504F-4E9F-8C25-3BB16BB98085}" type="presOf" srcId="{B398827F-33F8-48C2-A758-E351E4836BD5}" destId="{3FA6C997-6B33-4EBD-812A-1C835D5762A9}" srcOrd="1" destOrd="0" presId="urn:microsoft.com/office/officeart/2005/8/layout/orgChart1"/>
    <dgm:cxn modelId="{8106186B-F934-4EE0-AC1E-44F1EBA125AF}" type="presOf" srcId="{A574F7D3-67E6-4EC8-9F15-208AE0AACB80}" destId="{C5D7C2C1-5CE6-4DBB-AB1A-FB2B82A7B6A4}" srcOrd="0" destOrd="0" presId="urn:microsoft.com/office/officeart/2005/8/layout/orgChart1"/>
    <dgm:cxn modelId="{5BEF1010-346B-4D14-977C-6EF688D22A32}" srcId="{7906C259-6352-45B8-AFDF-DBB451AF7C50}" destId="{E375BD4A-18F9-406A-BD67-05F466FE0D1F}" srcOrd="2" destOrd="0" parTransId="{F2E85D6F-80F6-49DE-A040-BEC18E5017DE}" sibTransId="{20C19A65-E9A3-44C8-ABD5-D48FBA7132E7}"/>
    <dgm:cxn modelId="{C11A2C2D-2401-4DE4-9F01-77BEE55F1DE7}" type="presOf" srcId="{0717E52C-A4D5-4543-BD7E-341CBB98ADC3}" destId="{CF551241-6A90-4301-9B5A-36B087458CED}" srcOrd="1" destOrd="0" presId="urn:microsoft.com/office/officeart/2005/8/layout/orgChart1"/>
    <dgm:cxn modelId="{8026819A-B7A9-428E-AF26-B6D54A33864E}" type="presOf" srcId="{D6C4B15B-4923-4045-9ABE-8CBAA066A17C}" destId="{5584DD1F-B60D-4C7F-B659-863FD0043AC1}" srcOrd="0" destOrd="0" presId="urn:microsoft.com/office/officeart/2005/8/layout/orgChart1"/>
    <dgm:cxn modelId="{459ECD04-2E93-432B-8968-1AB581EB224C}" type="presOf" srcId="{17263FDC-D0CC-4494-B8AB-D23E38A0B688}" destId="{CC368C1C-F91B-43C3-ACDC-D92532D9E5B4}" srcOrd="0" destOrd="0" presId="urn:microsoft.com/office/officeart/2005/8/layout/orgChart1"/>
    <dgm:cxn modelId="{C0C4EC08-D08D-4B8F-8E07-9AE8BD4904A8}" type="presOf" srcId="{E31F15E3-D398-4AD9-B0A3-ABB49D03E50F}" destId="{BEAF408C-8621-4BE2-9979-499F137EB10E}" srcOrd="0" destOrd="0" presId="urn:microsoft.com/office/officeart/2005/8/layout/orgChart1"/>
    <dgm:cxn modelId="{03489CF7-015C-4BD9-8614-221897623E49}" type="presOf" srcId="{CB4DF261-D8B5-4354-9EC3-E2BA380524AF}" destId="{9B4F4FB8-F5B9-46D6-8933-12215E838216}" srcOrd="0" destOrd="0" presId="urn:microsoft.com/office/officeart/2005/8/layout/orgChart1"/>
    <dgm:cxn modelId="{A3B5FDF6-DC2A-40AD-872E-C47F8B54D764}" srcId="{B398827F-33F8-48C2-A758-E351E4836BD5}" destId="{312CE06F-FEC3-4136-A04F-FBF67B7A6AEC}" srcOrd="0" destOrd="0" parTransId="{4D785EAF-DDE9-4FC9-A3D7-6C16F5D1B4C2}" sibTransId="{EE6401EB-C5DD-4217-9C4C-6245B7BD26FD}"/>
    <dgm:cxn modelId="{C22C444E-C95D-41B3-B5F4-653EE0ED64B2}" srcId="{695BB022-A2FC-4E88-A082-0C0E7254E51F}" destId="{EDBF76DC-F5C0-4311-9EF9-E3FB3C4878F3}" srcOrd="1" destOrd="0" parTransId="{82C916C1-6A80-43B1-8EDB-62BC9580DEFD}" sibTransId="{35C68B5C-2D59-4FE4-92A9-12C9A326130F}"/>
    <dgm:cxn modelId="{65D9B49D-E81F-4FF9-A40B-D1D2F265FCBE}" type="presOf" srcId="{EDBF76DC-F5C0-4311-9EF9-E3FB3C4878F3}" destId="{DECE8E0D-C721-4A54-8F50-F2C2DAA16AF9}" srcOrd="0" destOrd="0" presId="urn:microsoft.com/office/officeart/2005/8/layout/orgChart1"/>
    <dgm:cxn modelId="{65A8D035-506B-4660-B84B-64F852F25D2C}" type="presOf" srcId="{E8404653-B045-4E24-8860-C5ED94C409DD}" destId="{7B5058E0-6064-4E18-A417-9F9E1B11596E}" srcOrd="0" destOrd="0" presId="urn:microsoft.com/office/officeart/2005/8/layout/orgChart1"/>
    <dgm:cxn modelId="{AF2757B7-B914-41C4-845D-BE6E2CD5827C}" srcId="{B398827F-33F8-48C2-A758-E351E4836BD5}" destId="{245EA8C2-08CB-464B-A1F6-2B9C190982A0}" srcOrd="1" destOrd="0" parTransId="{76EFD357-DB13-4844-8D31-373B4901EC2C}" sibTransId="{5D27DF1C-F498-41FF-9173-92924E0CE703}"/>
    <dgm:cxn modelId="{92B6BCBF-3654-417A-AFCB-D04B044B82C7}" srcId="{17263FDC-D0CC-4494-B8AB-D23E38A0B688}" destId="{695BB022-A2FC-4E88-A082-0C0E7254E51F}" srcOrd="2" destOrd="0" parTransId="{BDCAC1D8-CBDF-4B0A-B328-E40521C92A41}" sibTransId="{C2832F37-2489-4DB5-B90A-48426922959A}"/>
    <dgm:cxn modelId="{832108AC-318B-40C2-B3D0-F5B1FAEAD43A}" srcId="{78863226-F6EE-4700-9681-ED48B704BE69}" destId="{7906C259-6352-45B8-AFDF-DBB451AF7C50}" srcOrd="2" destOrd="0" parTransId="{E8404653-B045-4E24-8860-C5ED94C409DD}" sibTransId="{3CE2BB31-262F-4566-9D0C-7679E94275A6}"/>
    <dgm:cxn modelId="{85BB0EE5-FC56-44D5-BB54-A71A1C842FC9}" type="presOf" srcId="{657255AA-8824-4427-8DEE-583E0EB56F5A}" destId="{E475919F-2F1E-4682-89E1-B4BB846C79A1}" srcOrd="0" destOrd="0" presId="urn:microsoft.com/office/officeart/2005/8/layout/orgChart1"/>
    <dgm:cxn modelId="{006B4890-AD13-418A-8ECB-7312415B0331}" type="presOf" srcId="{B934B280-9323-4443-A4EF-5DC818748481}" destId="{98DA81A1-4A26-4D58-960D-DD7D72F28972}" srcOrd="1" destOrd="0" presId="urn:microsoft.com/office/officeart/2005/8/layout/orgChart1"/>
    <dgm:cxn modelId="{FF604760-98FD-4227-8545-6E97B40B998E}" srcId="{78863226-F6EE-4700-9681-ED48B704BE69}" destId="{17263FDC-D0CC-4494-B8AB-D23E38A0B688}" srcOrd="1" destOrd="0" parTransId="{2676C974-DA47-4CE6-9994-696E38ACB3EB}" sibTransId="{FC3B2912-5332-468B-ABF0-BF960E2444E1}"/>
    <dgm:cxn modelId="{10E435DF-9BDE-4CE5-AE64-D008997290B5}" type="presOf" srcId="{89BD6952-F78C-4994-80EA-B2A7C8844A7F}" destId="{A2D33932-0D9E-45E0-A499-E9C743B6EA0F}" srcOrd="1" destOrd="0" presId="urn:microsoft.com/office/officeart/2005/8/layout/orgChart1"/>
    <dgm:cxn modelId="{109780A5-5CDB-4835-9D8D-B7E18B105012}" type="presOf" srcId="{4D785EAF-DDE9-4FC9-A3D7-6C16F5D1B4C2}" destId="{C70A3944-D524-4067-8FF9-66A5B6E8EBD1}" srcOrd="0" destOrd="0" presId="urn:microsoft.com/office/officeart/2005/8/layout/orgChart1"/>
    <dgm:cxn modelId="{14D98F9D-0DE5-448B-B0DC-C85DE041E403}" type="presOf" srcId="{D17F20B9-A6D1-4228-837F-67D1A55E6B31}" destId="{AE83150B-0600-4FCA-BBA9-A752039C70C9}" srcOrd="1" destOrd="0" presId="urn:microsoft.com/office/officeart/2005/8/layout/orgChart1"/>
    <dgm:cxn modelId="{A74FA329-D0D9-4862-B875-16DE7FAF32A3}" type="presOf" srcId="{245EA8C2-08CB-464B-A1F6-2B9C190982A0}" destId="{C6192E68-39DD-4132-A311-341369641E0F}" srcOrd="1" destOrd="0" presId="urn:microsoft.com/office/officeart/2005/8/layout/orgChart1"/>
    <dgm:cxn modelId="{6AAA3B90-019C-4694-885A-FFF5105E770F}" type="presOf" srcId="{4B18FD8B-B3EB-4786-8AF7-A7BD41065DFB}" destId="{0F1E46CF-C89D-4BC1-B4CB-D7179571DB4C}" srcOrd="0" destOrd="0" presId="urn:microsoft.com/office/officeart/2005/8/layout/orgChart1"/>
    <dgm:cxn modelId="{06423FC5-E99F-415D-89B6-AC309157F356}" srcId="{0717E52C-A4D5-4543-BD7E-341CBB98ADC3}" destId="{BAF5A61D-B11C-4621-A09C-6FDB01AA81D6}" srcOrd="1" destOrd="0" parTransId="{1A9DD2BC-5078-4AFE-9A83-62E06ABD9278}" sibTransId="{7C56F15F-2826-4D23-A4A1-001000D40B03}"/>
    <dgm:cxn modelId="{2894B6FC-1678-410D-A119-22EAA52DF3DD}" srcId="{695BB022-A2FC-4E88-A082-0C0E7254E51F}" destId="{807643F1-1B8A-4FD6-BC33-76223E231477}" srcOrd="0" destOrd="0" parTransId="{E06DEC7E-A6CE-4C6C-BEFA-97F61182531A}" sibTransId="{9670F2FF-42AA-4881-B379-F3E4718F925E}"/>
    <dgm:cxn modelId="{0C32B456-26D4-4AC6-BA3D-6FCB953D07C0}" type="presOf" srcId="{7961EF9F-1075-4EE0-A3D9-812D8011F1D2}" destId="{5A68FBAD-5765-4B8B-813D-83B05EFB7CD9}" srcOrd="1" destOrd="0" presId="urn:microsoft.com/office/officeart/2005/8/layout/orgChart1"/>
    <dgm:cxn modelId="{E0150190-8302-4921-8E65-5E5718170F1A}" type="presOf" srcId="{FF9ADD26-FB8B-4208-BF12-AA73BE461829}" destId="{BA5A1299-0A64-41D0-B03B-FBCE7364A85E}" srcOrd="0" destOrd="0" presId="urn:microsoft.com/office/officeart/2005/8/layout/orgChart1"/>
    <dgm:cxn modelId="{963FA75A-B47F-4B40-AFCA-0B390F9101F4}" srcId="{695BB022-A2FC-4E88-A082-0C0E7254E51F}" destId="{60EFD7E5-3E18-4418-981A-5D8EC8996E12}" srcOrd="2" destOrd="0" parTransId="{D6C4B15B-4923-4045-9ABE-8CBAA066A17C}" sibTransId="{95D733ED-AC90-4737-8703-98D9761A3E57}"/>
    <dgm:cxn modelId="{F89ACCA0-D7D7-4D19-8250-09175DD1FF3E}" type="presOf" srcId="{057700E8-3DE8-4625-B2AE-B4EBC05B19BA}" destId="{879A00F1-CF0E-4527-ACCF-BF6AD6517B69}" srcOrd="0" destOrd="0" presId="urn:microsoft.com/office/officeart/2005/8/layout/orgChart1"/>
    <dgm:cxn modelId="{CAAB2F69-887B-4818-AFA6-FDC5D42CB270}" type="presOf" srcId="{C27C4B58-0AA4-402B-BB63-FE5FE365E2FA}" destId="{08338497-6DFB-44BD-ABE5-264C07E274C4}" srcOrd="1" destOrd="0" presId="urn:microsoft.com/office/officeart/2005/8/layout/orgChart1"/>
    <dgm:cxn modelId="{5D8A5DEF-F09C-48F9-846C-554F3F808EE0}" type="presOf" srcId="{C608C998-AE0E-4F82-BA5A-4D8AA882A52D}" destId="{6388B4C6-1AC8-4BFC-AB9C-8DF8BD50118D}" srcOrd="0" destOrd="0" presId="urn:microsoft.com/office/officeart/2005/8/layout/orgChart1"/>
    <dgm:cxn modelId="{46581C4D-C866-45E6-B0BC-26B30F6140A5}" srcId="{0DD6536A-5B43-4327-9728-6C4225613473}" destId="{78863226-F6EE-4700-9681-ED48B704BE69}" srcOrd="0" destOrd="0" parTransId="{F212E589-6146-46C5-A268-6D9D5A8DD4CF}" sibTransId="{7B9CD884-EF93-4C52-A2E9-B89EAD916181}"/>
    <dgm:cxn modelId="{781BF448-F0A2-4972-9623-1AF7AF2B470A}" type="presOf" srcId="{78863226-F6EE-4700-9681-ED48B704BE69}" destId="{A2129DFA-6DA8-478F-A52B-7DAA17647452}" srcOrd="1" destOrd="0" presId="urn:microsoft.com/office/officeart/2005/8/layout/orgChart1"/>
    <dgm:cxn modelId="{6B69A571-99C4-4319-BC29-881331A3790A}" srcId="{2541714A-4AE0-409A-9868-B96B5BD12B25}" destId="{8E8DCFF6-04C2-4CEE-8A36-5523834BF518}" srcOrd="2" destOrd="0" parTransId="{584FC29C-0314-4D55-BD3C-CA18244EA9B4}" sibTransId="{C1BFB4CA-FE5E-4C45-A5C9-995A01496DC9}"/>
    <dgm:cxn modelId="{8BDD952B-E45C-4B16-8B24-988C973DFFCA}" srcId="{CB4DF261-D8B5-4354-9EC3-E2BA380524AF}" destId="{B934B280-9323-4443-A4EF-5DC818748481}" srcOrd="1" destOrd="0" parTransId="{DBD2A981-0FFC-42BB-BDBE-2CC08304AE61}" sibTransId="{418BADC9-9A46-464B-8BCC-A27778565311}"/>
    <dgm:cxn modelId="{D37E4BDB-712C-4A6A-93BD-EB51E761282D}" type="presOf" srcId="{E06DEC7E-A6CE-4C6C-BEFA-97F61182531A}" destId="{4EB490C5-9A3B-4A20-A2FC-81D5E0714985}" srcOrd="0" destOrd="0" presId="urn:microsoft.com/office/officeart/2005/8/layout/orgChart1"/>
    <dgm:cxn modelId="{E626332E-472E-4BB2-839D-94C3FB2145EC}" type="presOf" srcId="{4B25BC86-A95C-4C82-ABF2-F8D3989A5868}" destId="{2501F4AA-5D0E-437E-85EE-7565EDA8D065}" srcOrd="1" destOrd="0" presId="urn:microsoft.com/office/officeart/2005/8/layout/orgChart1"/>
    <dgm:cxn modelId="{A7B6C485-1D34-4895-B7FA-DEFC5C62D912}" srcId="{2541714A-4AE0-409A-9868-B96B5BD12B25}" destId="{E1245E8D-736F-4FCF-AA56-B3E09DA6E23D}" srcOrd="1" destOrd="0" parTransId="{575635EA-6614-485E-91D8-09168207B879}" sibTransId="{59483CC8-6CB2-46AD-9843-E7F71686034A}"/>
    <dgm:cxn modelId="{3CB954AC-1ADD-476C-B48D-BD01CD73E72E}" type="presOf" srcId="{560E74AC-7F09-4A51-A8DE-280AB3E0F83C}" destId="{45ADA001-9CA7-4214-9712-FC9AD7F19CB7}" srcOrd="0" destOrd="0" presId="urn:microsoft.com/office/officeart/2005/8/layout/orgChart1"/>
    <dgm:cxn modelId="{3EAA410A-611F-4A8E-8FD9-D4F9CD220B83}" type="presOf" srcId="{3EE529C1-0611-4A24-8FDA-B4590EF704E2}" destId="{138E3041-6B00-47D6-8B2C-C37EE475943B}" srcOrd="0" destOrd="0" presId="urn:microsoft.com/office/officeart/2005/8/layout/orgChart1"/>
    <dgm:cxn modelId="{49598E30-2ECF-415A-A912-B3C7341222E5}" type="presOf" srcId="{E9A329E7-159F-40A5-BBCB-D3EE075812E1}" destId="{AD61050F-5823-4304-88D7-F5A1360D32B5}" srcOrd="0" destOrd="0" presId="urn:microsoft.com/office/officeart/2005/8/layout/orgChart1"/>
    <dgm:cxn modelId="{2DBDD454-B7A2-4BE8-90DD-761939FDAFB6}" type="presOf" srcId="{695BB022-A2FC-4E88-A082-0C0E7254E51F}" destId="{5A890708-D743-4388-806B-A69BE6392F29}" srcOrd="0" destOrd="0" presId="urn:microsoft.com/office/officeart/2005/8/layout/orgChart1"/>
    <dgm:cxn modelId="{13A1E4EA-B558-4AA5-980F-BBE4FD06848D}" type="presOf" srcId="{3EE529C1-0611-4A24-8FDA-B4590EF704E2}" destId="{D591BBBB-CAAF-41E7-9F94-51B37C2AE8C7}" srcOrd="1" destOrd="0" presId="urn:microsoft.com/office/officeart/2005/8/layout/orgChart1"/>
    <dgm:cxn modelId="{DE3774AF-BE4E-40F1-B65E-6F3DD1FC51F5}" type="presOf" srcId="{7E2981AA-C897-4B42-89AC-966FD8A6224F}" destId="{AD99D50A-EF3B-479C-AC55-2702DB9516AC}" srcOrd="0" destOrd="0" presId="urn:microsoft.com/office/officeart/2005/8/layout/orgChart1"/>
    <dgm:cxn modelId="{F1E002AD-7E02-42FE-BE7F-466D823C7018}" type="presOf" srcId="{A496B3F0-3F9F-4489-AF47-142D091C1E64}" destId="{3F40B229-969F-43B4-9BC9-8F5DDF51A964}" srcOrd="1" destOrd="0" presId="urn:microsoft.com/office/officeart/2005/8/layout/orgChart1"/>
    <dgm:cxn modelId="{F4B926E4-3A60-40D4-AEA3-4BB084C06F3E}" type="presOf" srcId="{60EFD7E5-3E18-4418-981A-5D8EC8996E12}" destId="{60C493BF-5E93-478E-A8D5-626D152B7B1C}" srcOrd="0" destOrd="0" presId="urn:microsoft.com/office/officeart/2005/8/layout/orgChart1"/>
    <dgm:cxn modelId="{6B4C3B7B-E243-4766-8E19-50350EFA8355}" type="presOf" srcId="{E9A329E7-159F-40A5-BBCB-D3EE075812E1}" destId="{4DF85FA3-A734-40BC-A514-8B04F6BD4F28}" srcOrd="1" destOrd="0" presId="urn:microsoft.com/office/officeart/2005/8/layout/orgChart1"/>
    <dgm:cxn modelId="{16287964-064A-4621-A907-0D2C146C8018}" type="presOf" srcId="{CB4DF261-D8B5-4354-9EC3-E2BA380524AF}" destId="{56E4EDBC-67DD-479A-8AC7-C0B883998FB4}" srcOrd="1" destOrd="0" presId="urn:microsoft.com/office/officeart/2005/8/layout/orgChart1"/>
    <dgm:cxn modelId="{6AB4C0A2-754D-4BEA-8BD0-5840155C68EE}" srcId="{17263FDC-D0CC-4494-B8AB-D23E38A0B688}" destId="{20DC6828-328C-471C-80EB-7FF4A4E1C927}" srcOrd="1" destOrd="0" parTransId="{657255AA-8824-4427-8DEE-583E0EB56F5A}" sibTransId="{06AC3030-7AF2-4D34-94E7-CE176B64B075}"/>
    <dgm:cxn modelId="{BBC9CA08-44AD-403E-A08B-219C08DA09A1}" type="presOf" srcId="{4B25BC86-A95C-4C82-ABF2-F8D3989A5868}" destId="{5028DC45-74F7-4F64-AF27-C1275B2E7988}" srcOrd="0" destOrd="0" presId="urn:microsoft.com/office/officeart/2005/8/layout/orgChart1"/>
    <dgm:cxn modelId="{F48781C0-E0AE-4C98-8502-B4FCC7A49681}" type="presOf" srcId="{17263FDC-D0CC-4494-B8AB-D23E38A0B688}" destId="{B1FF9F16-34DC-4D05-B817-A9750939B936}" srcOrd="1" destOrd="0" presId="urn:microsoft.com/office/officeart/2005/8/layout/orgChart1"/>
    <dgm:cxn modelId="{BBF10904-547F-43D2-9D13-E8673C06724D}" type="presOf" srcId="{7961EF9F-1075-4EE0-A3D9-812D8011F1D2}" destId="{2D7BB886-180B-4E79-B46F-164B5A5D99A4}" srcOrd="0" destOrd="0" presId="urn:microsoft.com/office/officeart/2005/8/layout/orgChart1"/>
    <dgm:cxn modelId="{675103F5-1B2E-4612-BCB9-4529D3BA2D9C}" type="presParOf" srcId="{A4333BC4-90B9-4B5A-9060-F50C7F3DACA6}" destId="{D1DF821C-3DBB-434F-9F9B-F094FAAF47E8}" srcOrd="0" destOrd="0" presId="urn:microsoft.com/office/officeart/2005/8/layout/orgChart1"/>
    <dgm:cxn modelId="{A2566512-9F4B-424A-884E-3AFA21F2801A}" type="presParOf" srcId="{D1DF821C-3DBB-434F-9F9B-F094FAAF47E8}" destId="{F025338E-CFBF-4323-B574-94D844B8DAF1}" srcOrd="0" destOrd="0" presId="urn:microsoft.com/office/officeart/2005/8/layout/orgChart1"/>
    <dgm:cxn modelId="{E3FDC6FF-5B7B-4737-ACA0-04719A1E0BA6}" type="presParOf" srcId="{F025338E-CFBF-4323-B574-94D844B8DAF1}" destId="{093FA38E-8187-451B-A2E5-0620D04B134F}" srcOrd="0" destOrd="0" presId="urn:microsoft.com/office/officeart/2005/8/layout/orgChart1"/>
    <dgm:cxn modelId="{EA4411AA-7C9E-4C89-B28F-D6F97B4CC8B5}" type="presParOf" srcId="{F025338E-CFBF-4323-B574-94D844B8DAF1}" destId="{A2129DFA-6DA8-478F-A52B-7DAA17647452}" srcOrd="1" destOrd="0" presId="urn:microsoft.com/office/officeart/2005/8/layout/orgChart1"/>
    <dgm:cxn modelId="{1A294FBC-4431-4739-B9D9-D6D7F29EAC2E}" type="presParOf" srcId="{D1DF821C-3DBB-434F-9F9B-F094FAAF47E8}" destId="{9EC753E1-2669-4326-A55A-94EF19EB3E4E}" srcOrd="1" destOrd="0" presId="urn:microsoft.com/office/officeart/2005/8/layout/orgChart1"/>
    <dgm:cxn modelId="{AEB12639-1167-484C-B85E-9BCE4CBD03E0}" type="presParOf" srcId="{9EC753E1-2669-4326-A55A-94EF19EB3E4E}" destId="{3553F299-8409-4C83-8F50-F66318ED632E}" srcOrd="0" destOrd="0" presId="urn:microsoft.com/office/officeart/2005/8/layout/orgChart1"/>
    <dgm:cxn modelId="{2F7AC3A3-BFD8-4C47-9C23-E55AD5E0E03B}" type="presParOf" srcId="{9EC753E1-2669-4326-A55A-94EF19EB3E4E}" destId="{D29E4414-4D71-4A32-A828-80C6A5B98153}" srcOrd="1" destOrd="0" presId="urn:microsoft.com/office/officeart/2005/8/layout/orgChart1"/>
    <dgm:cxn modelId="{6DF6A0EF-6529-47A3-AA3C-14CE0DF1C773}" type="presParOf" srcId="{D29E4414-4D71-4A32-A828-80C6A5B98153}" destId="{552D1B02-F33E-40CC-9749-68719BF02A60}" srcOrd="0" destOrd="0" presId="urn:microsoft.com/office/officeart/2005/8/layout/orgChart1"/>
    <dgm:cxn modelId="{E83E577C-549F-4249-A1EC-3A442CEED5B6}" type="presParOf" srcId="{552D1B02-F33E-40CC-9749-68719BF02A60}" destId="{1EDD7B68-1517-4F54-935C-D9D4A982AA38}" srcOrd="0" destOrd="0" presId="urn:microsoft.com/office/officeart/2005/8/layout/orgChart1"/>
    <dgm:cxn modelId="{549DE5EE-C0AC-4DED-9307-1399380EF512}" type="presParOf" srcId="{552D1B02-F33E-40CC-9749-68719BF02A60}" destId="{E641F743-7739-4406-B1A4-10213C245391}" srcOrd="1" destOrd="0" presId="urn:microsoft.com/office/officeart/2005/8/layout/orgChart1"/>
    <dgm:cxn modelId="{0C0967AD-230A-4137-925B-1A4FFD7E3DC2}" type="presParOf" srcId="{D29E4414-4D71-4A32-A828-80C6A5B98153}" destId="{67D55FBC-4811-49CA-86A8-45BB031A43DD}" srcOrd="1" destOrd="0" presId="urn:microsoft.com/office/officeart/2005/8/layout/orgChart1"/>
    <dgm:cxn modelId="{61B6D7AD-6ECD-4B19-B73D-49C00D50C8B4}" type="presParOf" srcId="{67D55FBC-4811-49CA-86A8-45BB031A43DD}" destId="{C5D7C2C1-5CE6-4DBB-AB1A-FB2B82A7B6A4}" srcOrd="0" destOrd="0" presId="urn:microsoft.com/office/officeart/2005/8/layout/orgChart1"/>
    <dgm:cxn modelId="{93F47F9E-29F1-4CBB-9710-50DB3F8DAAB7}" type="presParOf" srcId="{67D55FBC-4811-49CA-86A8-45BB031A43DD}" destId="{EFC2B0A3-277A-4035-A5AA-9018450A8B59}" srcOrd="1" destOrd="0" presId="urn:microsoft.com/office/officeart/2005/8/layout/orgChart1"/>
    <dgm:cxn modelId="{E1D11055-8FBB-4E89-AEB2-EEC8E4177282}" type="presParOf" srcId="{EFC2B0A3-277A-4035-A5AA-9018450A8B59}" destId="{62711289-2622-4708-92BB-5FDFA079EA48}" srcOrd="0" destOrd="0" presId="urn:microsoft.com/office/officeart/2005/8/layout/orgChart1"/>
    <dgm:cxn modelId="{4F92AC2B-6455-435E-BA6A-A33A7DE5DFE8}" type="presParOf" srcId="{62711289-2622-4708-92BB-5FDFA079EA48}" destId="{9B4F4FB8-F5B9-46D6-8933-12215E838216}" srcOrd="0" destOrd="0" presId="urn:microsoft.com/office/officeart/2005/8/layout/orgChart1"/>
    <dgm:cxn modelId="{F28B7B01-90E3-4B6E-89F6-673C3FFB75FF}" type="presParOf" srcId="{62711289-2622-4708-92BB-5FDFA079EA48}" destId="{56E4EDBC-67DD-479A-8AC7-C0B883998FB4}" srcOrd="1" destOrd="0" presId="urn:microsoft.com/office/officeart/2005/8/layout/orgChart1"/>
    <dgm:cxn modelId="{D02F9134-DEFC-4031-A546-D5DA62CFC684}" type="presParOf" srcId="{EFC2B0A3-277A-4035-A5AA-9018450A8B59}" destId="{F497F3F7-D5E4-48DB-892A-88304B975FBF}" srcOrd="1" destOrd="0" presId="urn:microsoft.com/office/officeart/2005/8/layout/orgChart1"/>
    <dgm:cxn modelId="{0E42BFB0-A21F-4FBA-B00B-54A55416EE67}" type="presParOf" srcId="{F497F3F7-D5E4-48DB-892A-88304B975FBF}" destId="{2DFF6B31-D7D6-49FA-A220-1CBD766474E3}" srcOrd="0" destOrd="0" presId="urn:microsoft.com/office/officeart/2005/8/layout/orgChart1"/>
    <dgm:cxn modelId="{965670AD-8C45-43BB-9FDD-D0A0B560623E}" type="presParOf" srcId="{F497F3F7-D5E4-48DB-892A-88304B975FBF}" destId="{3B4144CF-B3A1-463C-963C-6D5F01C587D8}" srcOrd="1" destOrd="0" presId="urn:microsoft.com/office/officeart/2005/8/layout/orgChart1"/>
    <dgm:cxn modelId="{7B1955FE-9411-49CB-B587-815025B13862}" type="presParOf" srcId="{3B4144CF-B3A1-463C-963C-6D5F01C587D8}" destId="{5C0AD5B8-8D26-4CD8-94D0-108C6B92AB55}" srcOrd="0" destOrd="0" presId="urn:microsoft.com/office/officeart/2005/8/layout/orgChart1"/>
    <dgm:cxn modelId="{37B3CF20-08BA-4E1F-9FE3-02BC28101E4B}" type="presParOf" srcId="{5C0AD5B8-8D26-4CD8-94D0-108C6B92AB55}" destId="{BD35F962-EDA4-4B24-9BFF-1E48351F0F4D}" srcOrd="0" destOrd="0" presId="urn:microsoft.com/office/officeart/2005/8/layout/orgChart1"/>
    <dgm:cxn modelId="{6248A64B-C6E3-455C-86D5-83E06494A905}" type="presParOf" srcId="{5C0AD5B8-8D26-4CD8-94D0-108C6B92AB55}" destId="{9E3E46A3-1A10-4EF3-AFF4-67CBE9006E79}" srcOrd="1" destOrd="0" presId="urn:microsoft.com/office/officeart/2005/8/layout/orgChart1"/>
    <dgm:cxn modelId="{3C98429F-2CBF-4FEF-9E70-D64EDF75EF59}" type="presParOf" srcId="{3B4144CF-B3A1-463C-963C-6D5F01C587D8}" destId="{A74E90B8-E23E-412B-8148-39B0F4A11CD3}" srcOrd="1" destOrd="0" presId="urn:microsoft.com/office/officeart/2005/8/layout/orgChart1"/>
    <dgm:cxn modelId="{4A3DC422-D939-4AC9-A318-A8C583F66642}" type="presParOf" srcId="{3B4144CF-B3A1-463C-963C-6D5F01C587D8}" destId="{BA5C2BD6-08AF-487D-9033-43581D26E2B3}" srcOrd="2" destOrd="0" presId="urn:microsoft.com/office/officeart/2005/8/layout/orgChart1"/>
    <dgm:cxn modelId="{BB7FFFDC-4AE1-430B-95D4-615423525F22}" type="presParOf" srcId="{F497F3F7-D5E4-48DB-892A-88304B975FBF}" destId="{55118D28-878E-4A97-8FC7-F49E194DBAFD}" srcOrd="2" destOrd="0" presId="urn:microsoft.com/office/officeart/2005/8/layout/orgChart1"/>
    <dgm:cxn modelId="{736B8DFF-277C-4D0B-AF7F-9777F422AED3}" type="presParOf" srcId="{F497F3F7-D5E4-48DB-892A-88304B975FBF}" destId="{5CFCF371-7B0F-478A-ACB5-374C8646299C}" srcOrd="3" destOrd="0" presId="urn:microsoft.com/office/officeart/2005/8/layout/orgChart1"/>
    <dgm:cxn modelId="{50AF0347-C418-49D6-9B79-8C6A298B6AA0}" type="presParOf" srcId="{5CFCF371-7B0F-478A-ACB5-374C8646299C}" destId="{EB8154E8-8479-419C-80B4-6EEC4DDAD483}" srcOrd="0" destOrd="0" presId="urn:microsoft.com/office/officeart/2005/8/layout/orgChart1"/>
    <dgm:cxn modelId="{AEFFB6EA-4B31-411A-8D1E-36D5F88A1C9C}" type="presParOf" srcId="{EB8154E8-8479-419C-80B4-6EEC4DDAD483}" destId="{5EE1B7D1-FCAF-4FBF-A1E9-A093A90C5CAD}" srcOrd="0" destOrd="0" presId="urn:microsoft.com/office/officeart/2005/8/layout/orgChart1"/>
    <dgm:cxn modelId="{87B63448-56DA-4AC9-A884-2CF4FB6F925C}" type="presParOf" srcId="{EB8154E8-8479-419C-80B4-6EEC4DDAD483}" destId="{98DA81A1-4A26-4D58-960D-DD7D72F28972}" srcOrd="1" destOrd="0" presId="urn:microsoft.com/office/officeart/2005/8/layout/orgChart1"/>
    <dgm:cxn modelId="{557C8601-DFF4-47DA-AFF0-984387E8F83B}" type="presParOf" srcId="{5CFCF371-7B0F-478A-ACB5-374C8646299C}" destId="{D84C1ADA-6D85-4719-A67A-3DE774372548}" srcOrd="1" destOrd="0" presId="urn:microsoft.com/office/officeart/2005/8/layout/orgChart1"/>
    <dgm:cxn modelId="{5AE16525-03DB-4F9B-A12C-F4A819678E70}" type="presParOf" srcId="{5CFCF371-7B0F-478A-ACB5-374C8646299C}" destId="{1A30045C-E594-4526-978D-78D2611EBE9F}" srcOrd="2" destOrd="0" presId="urn:microsoft.com/office/officeart/2005/8/layout/orgChart1"/>
    <dgm:cxn modelId="{38C5244A-F301-47E2-A5A9-0B03EEEF7DAC}" type="presParOf" srcId="{F497F3F7-D5E4-48DB-892A-88304B975FBF}" destId="{AB16027E-8A3B-41CB-A43A-7FEED80BA3D6}" srcOrd="4" destOrd="0" presId="urn:microsoft.com/office/officeart/2005/8/layout/orgChart1"/>
    <dgm:cxn modelId="{60C6A896-2994-408B-A05E-D1587C4BFD61}" type="presParOf" srcId="{F497F3F7-D5E4-48DB-892A-88304B975FBF}" destId="{AC7BA012-04F4-438C-8BBA-3ACF6188BEDD}" srcOrd="5" destOrd="0" presId="urn:microsoft.com/office/officeart/2005/8/layout/orgChart1"/>
    <dgm:cxn modelId="{CF73A9B6-F7EA-4F07-9EBE-FFA1DC85BEEC}" type="presParOf" srcId="{AC7BA012-04F4-438C-8BBA-3ACF6188BEDD}" destId="{63C43337-2510-40DD-A37E-E6AB502DDEBF}" srcOrd="0" destOrd="0" presId="urn:microsoft.com/office/officeart/2005/8/layout/orgChart1"/>
    <dgm:cxn modelId="{3088B6CF-C879-47B5-8154-C8E7ECECE3C0}" type="presParOf" srcId="{63C43337-2510-40DD-A37E-E6AB502DDEBF}" destId="{2D7BB886-180B-4E79-B46F-164B5A5D99A4}" srcOrd="0" destOrd="0" presId="urn:microsoft.com/office/officeart/2005/8/layout/orgChart1"/>
    <dgm:cxn modelId="{B5434258-3B19-4C6C-93A7-375E9FC230CC}" type="presParOf" srcId="{63C43337-2510-40DD-A37E-E6AB502DDEBF}" destId="{5A68FBAD-5765-4B8B-813D-83B05EFB7CD9}" srcOrd="1" destOrd="0" presId="urn:microsoft.com/office/officeart/2005/8/layout/orgChart1"/>
    <dgm:cxn modelId="{13212062-26D2-43A1-89DB-B2530BD2B586}" type="presParOf" srcId="{AC7BA012-04F4-438C-8BBA-3ACF6188BEDD}" destId="{6BCB79AC-8EB2-4DFF-B180-3F9D2454AAC8}" srcOrd="1" destOrd="0" presId="urn:microsoft.com/office/officeart/2005/8/layout/orgChart1"/>
    <dgm:cxn modelId="{84AD6010-C6D4-414D-8788-5F2D1FA3BCD4}" type="presParOf" srcId="{AC7BA012-04F4-438C-8BBA-3ACF6188BEDD}" destId="{AE264AD8-B2E3-4ED5-ABA2-242790B850C3}" srcOrd="2" destOrd="0" presId="urn:microsoft.com/office/officeart/2005/8/layout/orgChart1"/>
    <dgm:cxn modelId="{2A18F6D5-9A16-45FA-B018-516189B7064B}" type="presParOf" srcId="{F497F3F7-D5E4-48DB-892A-88304B975FBF}" destId="{BEAF408C-8621-4BE2-9979-499F137EB10E}" srcOrd="6" destOrd="0" presId="urn:microsoft.com/office/officeart/2005/8/layout/orgChart1"/>
    <dgm:cxn modelId="{CDFCD9F3-C79C-4C7F-BFAC-B5CCB827C4C4}" type="presParOf" srcId="{F497F3F7-D5E4-48DB-892A-88304B975FBF}" destId="{3FA64177-EB23-44C0-984B-98A8AF06E4FD}" srcOrd="7" destOrd="0" presId="urn:microsoft.com/office/officeart/2005/8/layout/orgChart1"/>
    <dgm:cxn modelId="{1B4C60B8-1501-4DA9-BBCE-EBC8B45A0412}" type="presParOf" srcId="{3FA64177-EB23-44C0-984B-98A8AF06E4FD}" destId="{1912E572-9CFA-4CE7-8F3D-EA7D4C538C30}" srcOrd="0" destOrd="0" presId="urn:microsoft.com/office/officeart/2005/8/layout/orgChart1"/>
    <dgm:cxn modelId="{C7C98F91-7C76-4726-886E-65FE6D25AD2D}" type="presParOf" srcId="{1912E572-9CFA-4CE7-8F3D-EA7D4C538C30}" destId="{9F9E01C5-C544-4453-BFDF-0C2D9E7CB566}" srcOrd="0" destOrd="0" presId="urn:microsoft.com/office/officeart/2005/8/layout/orgChart1"/>
    <dgm:cxn modelId="{2E460691-12AE-462F-82A5-FEA0B84324DD}" type="presParOf" srcId="{1912E572-9CFA-4CE7-8F3D-EA7D4C538C30}" destId="{A2D33932-0D9E-45E0-A499-E9C743B6EA0F}" srcOrd="1" destOrd="0" presId="urn:microsoft.com/office/officeart/2005/8/layout/orgChart1"/>
    <dgm:cxn modelId="{8C1E67D6-B3F3-4470-935B-CA399B5C43B2}" type="presParOf" srcId="{3FA64177-EB23-44C0-984B-98A8AF06E4FD}" destId="{1E17EFED-192B-4B31-A6D3-C08E92454A03}" srcOrd="1" destOrd="0" presId="urn:microsoft.com/office/officeart/2005/8/layout/orgChart1"/>
    <dgm:cxn modelId="{C24FD709-AEC2-4653-8348-6FB37737F4AB}" type="presParOf" srcId="{3FA64177-EB23-44C0-984B-98A8AF06E4FD}" destId="{0406C183-823D-47D7-BE25-EAF5DE963A75}" srcOrd="2" destOrd="0" presId="urn:microsoft.com/office/officeart/2005/8/layout/orgChart1"/>
    <dgm:cxn modelId="{C2BCABC1-84B1-408D-A397-E75E64B3EDA2}" type="presParOf" srcId="{EFC2B0A3-277A-4035-A5AA-9018450A8B59}" destId="{271A27E8-9857-403D-9BB7-6BDACD9BD7C2}" srcOrd="2" destOrd="0" presId="urn:microsoft.com/office/officeart/2005/8/layout/orgChart1"/>
    <dgm:cxn modelId="{5D631DED-A22B-4553-A0C5-0CD61E527350}" type="presParOf" srcId="{67D55FBC-4811-49CA-86A8-45BB031A43DD}" destId="{6F283C44-9E2C-499C-BDB9-764A00C2AA88}" srcOrd="2" destOrd="0" presId="urn:microsoft.com/office/officeart/2005/8/layout/orgChart1"/>
    <dgm:cxn modelId="{7633CFB7-EC5D-402E-B150-A17473DD882F}" type="presParOf" srcId="{67D55FBC-4811-49CA-86A8-45BB031A43DD}" destId="{3AC71758-594D-49F7-B30E-58A15FA9E9A0}" srcOrd="3" destOrd="0" presId="urn:microsoft.com/office/officeart/2005/8/layout/orgChart1"/>
    <dgm:cxn modelId="{FFA67773-A07E-4144-87DB-A34BF02C10C3}" type="presParOf" srcId="{3AC71758-594D-49F7-B30E-58A15FA9E9A0}" destId="{4E55C79C-0481-49A3-AAF4-2ACA1ED543CB}" srcOrd="0" destOrd="0" presId="urn:microsoft.com/office/officeart/2005/8/layout/orgChart1"/>
    <dgm:cxn modelId="{BFABEBBF-8D8E-4B62-9D85-27C02DC64462}" type="presParOf" srcId="{4E55C79C-0481-49A3-AAF4-2ACA1ED543CB}" destId="{4F6BA278-D6E7-41D0-AC69-2112F474C0CA}" srcOrd="0" destOrd="0" presId="urn:microsoft.com/office/officeart/2005/8/layout/orgChart1"/>
    <dgm:cxn modelId="{04246687-80AB-494C-9DC5-C0475486AFF7}" type="presParOf" srcId="{4E55C79C-0481-49A3-AAF4-2ACA1ED543CB}" destId="{AE02F47A-8469-4433-ADAE-9A1725F97D3B}" srcOrd="1" destOrd="0" presId="urn:microsoft.com/office/officeart/2005/8/layout/orgChart1"/>
    <dgm:cxn modelId="{D5B57814-A433-491B-B9FA-FD419DCAAFC8}" type="presParOf" srcId="{3AC71758-594D-49F7-B30E-58A15FA9E9A0}" destId="{65291E2A-F4C1-43CA-9982-47410B3C39E6}" srcOrd="1" destOrd="0" presId="urn:microsoft.com/office/officeart/2005/8/layout/orgChart1"/>
    <dgm:cxn modelId="{8BD7FB9F-535E-40C9-AE59-58AA46E0D50E}" type="presParOf" srcId="{65291E2A-F4C1-43CA-9982-47410B3C39E6}" destId="{AA16F919-95E9-4002-8EC4-4D62DBC52D50}" srcOrd="0" destOrd="0" presId="urn:microsoft.com/office/officeart/2005/8/layout/orgChart1"/>
    <dgm:cxn modelId="{4AABD66C-6572-450D-B9B7-BEFAEBA6AE6C}" type="presParOf" srcId="{65291E2A-F4C1-43CA-9982-47410B3C39E6}" destId="{A1C37E6E-0F7C-447A-8456-8BD104B3EFAD}" srcOrd="1" destOrd="0" presId="urn:microsoft.com/office/officeart/2005/8/layout/orgChart1"/>
    <dgm:cxn modelId="{2A57484F-F721-4BF1-B83C-5861D5463379}" type="presParOf" srcId="{A1C37E6E-0F7C-447A-8456-8BD104B3EFAD}" destId="{353BC091-B649-4671-83B1-17EA41BC0AC2}" srcOrd="0" destOrd="0" presId="urn:microsoft.com/office/officeart/2005/8/layout/orgChart1"/>
    <dgm:cxn modelId="{4174C788-5315-415B-BC5D-F72931E0E566}" type="presParOf" srcId="{353BC091-B649-4671-83B1-17EA41BC0AC2}" destId="{F0149D51-8C61-4630-AE12-B152B57D7EB8}" srcOrd="0" destOrd="0" presId="urn:microsoft.com/office/officeart/2005/8/layout/orgChart1"/>
    <dgm:cxn modelId="{7F0435EC-EE1B-4F26-9F7D-B6D901855D18}" type="presParOf" srcId="{353BC091-B649-4671-83B1-17EA41BC0AC2}" destId="{08338497-6DFB-44BD-ABE5-264C07E274C4}" srcOrd="1" destOrd="0" presId="urn:microsoft.com/office/officeart/2005/8/layout/orgChart1"/>
    <dgm:cxn modelId="{B795B9B9-2D83-4D0E-A7BF-F723A50B20A2}" type="presParOf" srcId="{A1C37E6E-0F7C-447A-8456-8BD104B3EFAD}" destId="{476720B0-71C7-4517-BB09-B4664CFE796C}" srcOrd="1" destOrd="0" presId="urn:microsoft.com/office/officeart/2005/8/layout/orgChart1"/>
    <dgm:cxn modelId="{A62C84D7-04BE-4C13-8AB7-6C3051C1289B}" type="presParOf" srcId="{A1C37E6E-0F7C-447A-8456-8BD104B3EFAD}" destId="{BC2F03C2-371D-4090-B103-F2878262D5AF}" srcOrd="2" destOrd="0" presId="urn:microsoft.com/office/officeart/2005/8/layout/orgChart1"/>
    <dgm:cxn modelId="{2888155B-2817-4388-89E0-47B57DA481EB}" type="presParOf" srcId="{65291E2A-F4C1-43CA-9982-47410B3C39E6}" destId="{EF99473D-636D-457F-955E-5436309E68D4}" srcOrd="2" destOrd="0" presId="urn:microsoft.com/office/officeart/2005/8/layout/orgChart1"/>
    <dgm:cxn modelId="{56E80781-FA09-4B79-9F5A-6F39E9D2E09E}" type="presParOf" srcId="{65291E2A-F4C1-43CA-9982-47410B3C39E6}" destId="{5CD2435F-1FB7-4304-B06C-9269CF5FCCD9}" srcOrd="3" destOrd="0" presId="urn:microsoft.com/office/officeart/2005/8/layout/orgChart1"/>
    <dgm:cxn modelId="{C1A18645-C6E3-4D69-BA3A-649B08FE6943}" type="presParOf" srcId="{5CD2435F-1FB7-4304-B06C-9269CF5FCCD9}" destId="{7200E89E-D4F3-4B80-BD2B-28B2263D8E74}" srcOrd="0" destOrd="0" presId="urn:microsoft.com/office/officeart/2005/8/layout/orgChart1"/>
    <dgm:cxn modelId="{1B201F92-D657-4ECB-89CD-D287580ACB0F}" type="presParOf" srcId="{7200E89E-D4F3-4B80-BD2B-28B2263D8E74}" destId="{E67572AF-CBD7-4E66-914C-1685A50618AD}" srcOrd="0" destOrd="0" presId="urn:microsoft.com/office/officeart/2005/8/layout/orgChart1"/>
    <dgm:cxn modelId="{403BA024-F410-4894-A59C-73D1B8BE077E}" type="presParOf" srcId="{7200E89E-D4F3-4B80-BD2B-28B2263D8E74}" destId="{BD238305-3DE9-4569-88EA-7D1DF24AC1C0}" srcOrd="1" destOrd="0" presId="urn:microsoft.com/office/officeart/2005/8/layout/orgChart1"/>
    <dgm:cxn modelId="{D94F19A0-F398-403C-9424-F6EA4DFE6545}" type="presParOf" srcId="{5CD2435F-1FB7-4304-B06C-9269CF5FCCD9}" destId="{7CC5BBF0-A5FA-4188-AC96-16691B9B800F}" srcOrd="1" destOrd="0" presId="urn:microsoft.com/office/officeart/2005/8/layout/orgChart1"/>
    <dgm:cxn modelId="{46D67C27-3340-44B1-A51D-4165F3C17555}" type="presParOf" srcId="{5CD2435F-1FB7-4304-B06C-9269CF5FCCD9}" destId="{285A1FE4-08F4-4215-A23B-B07070B8F95F}" srcOrd="2" destOrd="0" presId="urn:microsoft.com/office/officeart/2005/8/layout/orgChart1"/>
    <dgm:cxn modelId="{DD972E49-69BE-4493-B396-1BE68B485E25}" type="presParOf" srcId="{3AC71758-594D-49F7-B30E-58A15FA9E9A0}" destId="{23FFA4A7-87FB-4808-870C-FE427610E858}" srcOrd="2" destOrd="0" presId="urn:microsoft.com/office/officeart/2005/8/layout/orgChart1"/>
    <dgm:cxn modelId="{FC1081E1-52BC-40C8-967D-9885333D0D41}" type="presParOf" srcId="{67D55FBC-4811-49CA-86A8-45BB031A43DD}" destId="{7663A3BD-123F-4209-82C3-577728387958}" srcOrd="4" destOrd="0" presId="urn:microsoft.com/office/officeart/2005/8/layout/orgChart1"/>
    <dgm:cxn modelId="{090527EC-6F8C-4493-9F6E-571FFF3D4EFF}" type="presParOf" srcId="{67D55FBC-4811-49CA-86A8-45BB031A43DD}" destId="{13BC1B3A-5BC7-4A53-A6CB-DF4FD077F1C3}" srcOrd="5" destOrd="0" presId="urn:microsoft.com/office/officeart/2005/8/layout/orgChart1"/>
    <dgm:cxn modelId="{CBC8E169-8BC1-4BE6-A23A-A1E98CACDD83}" type="presParOf" srcId="{13BC1B3A-5BC7-4A53-A6CB-DF4FD077F1C3}" destId="{4CE58904-D429-49CB-B58E-B4834E0FDEE5}" srcOrd="0" destOrd="0" presId="urn:microsoft.com/office/officeart/2005/8/layout/orgChart1"/>
    <dgm:cxn modelId="{44972ABE-A9F9-431A-BA04-AF2373AB13D9}" type="presParOf" srcId="{4CE58904-D429-49CB-B58E-B4834E0FDEE5}" destId="{481E33BF-D085-4A3B-A1E2-ECB11E4CF0C0}" srcOrd="0" destOrd="0" presId="urn:microsoft.com/office/officeart/2005/8/layout/orgChart1"/>
    <dgm:cxn modelId="{05624E9E-2A11-4FAA-9B80-CDBAC1A5DDC5}" type="presParOf" srcId="{4CE58904-D429-49CB-B58E-B4834E0FDEE5}" destId="{45C248F1-8E2D-44EF-A213-51B975CA3709}" srcOrd="1" destOrd="0" presId="urn:microsoft.com/office/officeart/2005/8/layout/orgChart1"/>
    <dgm:cxn modelId="{73C1A997-5E0C-463D-A775-C490951B85D5}" type="presParOf" srcId="{13BC1B3A-5BC7-4A53-A6CB-DF4FD077F1C3}" destId="{94F9DE31-EFA2-4DE3-B9B4-877A1B40CF11}" srcOrd="1" destOrd="0" presId="urn:microsoft.com/office/officeart/2005/8/layout/orgChart1"/>
    <dgm:cxn modelId="{C954B1B2-DAFB-42FB-B22E-386CE7577BD0}" type="presParOf" srcId="{13BC1B3A-5BC7-4A53-A6CB-DF4FD077F1C3}" destId="{45970EAA-3CE1-402C-99A8-921F9D755DC9}" srcOrd="2" destOrd="0" presId="urn:microsoft.com/office/officeart/2005/8/layout/orgChart1"/>
    <dgm:cxn modelId="{EE73DF0C-95F5-4A40-A590-6FC34B0B53AC}" type="presParOf" srcId="{D29E4414-4D71-4A32-A828-80C6A5B98153}" destId="{9AE824DF-6DA8-49DA-B422-C03A9F17D3FE}" srcOrd="2" destOrd="0" presId="urn:microsoft.com/office/officeart/2005/8/layout/orgChart1"/>
    <dgm:cxn modelId="{7B8F7F45-3A14-42ED-AE9B-2F31D9516191}" type="presParOf" srcId="{9EC753E1-2669-4326-A55A-94EF19EB3E4E}" destId="{A4021BD2-511E-4F83-A656-25C678042D54}" srcOrd="2" destOrd="0" presId="urn:microsoft.com/office/officeart/2005/8/layout/orgChart1"/>
    <dgm:cxn modelId="{FDBFC89E-BB41-4BCC-B08C-355D44639372}" type="presParOf" srcId="{9EC753E1-2669-4326-A55A-94EF19EB3E4E}" destId="{ED71C960-274E-4AA2-997D-D9088BD1B9D8}" srcOrd="3" destOrd="0" presId="urn:microsoft.com/office/officeart/2005/8/layout/orgChart1"/>
    <dgm:cxn modelId="{FD40A080-C330-4B36-97AD-9C593688C8D4}" type="presParOf" srcId="{ED71C960-274E-4AA2-997D-D9088BD1B9D8}" destId="{2B24AC08-072D-432E-A186-067796761D8B}" srcOrd="0" destOrd="0" presId="urn:microsoft.com/office/officeart/2005/8/layout/orgChart1"/>
    <dgm:cxn modelId="{190733F8-9589-497D-A894-335EA682B768}" type="presParOf" srcId="{2B24AC08-072D-432E-A186-067796761D8B}" destId="{CC368C1C-F91B-43C3-ACDC-D92532D9E5B4}" srcOrd="0" destOrd="0" presId="urn:microsoft.com/office/officeart/2005/8/layout/orgChart1"/>
    <dgm:cxn modelId="{DC331C0D-6CDC-4468-AD0C-5D247D208F76}" type="presParOf" srcId="{2B24AC08-072D-432E-A186-067796761D8B}" destId="{B1FF9F16-34DC-4D05-B817-A9750939B936}" srcOrd="1" destOrd="0" presId="urn:microsoft.com/office/officeart/2005/8/layout/orgChart1"/>
    <dgm:cxn modelId="{9EF052BC-235D-468A-B254-1B9BC1F444B7}" type="presParOf" srcId="{ED71C960-274E-4AA2-997D-D9088BD1B9D8}" destId="{B32CCDF3-C291-4DEE-8F93-5AD68876DAAD}" srcOrd="1" destOrd="0" presId="urn:microsoft.com/office/officeart/2005/8/layout/orgChart1"/>
    <dgm:cxn modelId="{129BA466-281E-4B92-91D5-77DA8C021824}" type="presParOf" srcId="{B32CCDF3-C291-4DEE-8F93-5AD68876DAAD}" destId="{45ADA001-9CA7-4214-9712-FC9AD7F19CB7}" srcOrd="0" destOrd="0" presId="urn:microsoft.com/office/officeart/2005/8/layout/orgChart1"/>
    <dgm:cxn modelId="{4568F390-A4F2-489E-BFF2-46EB5902C646}" type="presParOf" srcId="{B32CCDF3-C291-4DEE-8F93-5AD68876DAAD}" destId="{486A4644-2BA9-4878-A413-37468B76ED39}" srcOrd="1" destOrd="0" presId="urn:microsoft.com/office/officeart/2005/8/layout/orgChart1"/>
    <dgm:cxn modelId="{87516BCA-0E1B-4BDD-BC30-2FC42763E13E}" type="presParOf" srcId="{486A4644-2BA9-4878-A413-37468B76ED39}" destId="{591CA425-8282-4996-A645-24A2424EEB04}" srcOrd="0" destOrd="0" presId="urn:microsoft.com/office/officeart/2005/8/layout/orgChart1"/>
    <dgm:cxn modelId="{4E1AC8C7-9C34-46ED-8648-01BEA465337D}" type="presParOf" srcId="{591CA425-8282-4996-A645-24A2424EEB04}" destId="{138E3041-6B00-47D6-8B2C-C37EE475943B}" srcOrd="0" destOrd="0" presId="urn:microsoft.com/office/officeart/2005/8/layout/orgChart1"/>
    <dgm:cxn modelId="{CADEF1AA-B3E4-4A05-92FF-C179B2961C5A}" type="presParOf" srcId="{591CA425-8282-4996-A645-24A2424EEB04}" destId="{D591BBBB-CAAF-41E7-9F94-51B37C2AE8C7}" srcOrd="1" destOrd="0" presId="urn:microsoft.com/office/officeart/2005/8/layout/orgChart1"/>
    <dgm:cxn modelId="{1FFCE314-86F6-4A4C-B818-4133ADADD93C}" type="presParOf" srcId="{486A4644-2BA9-4878-A413-37468B76ED39}" destId="{15AA5E59-1E9E-4C49-84D6-2892CCCF3BAC}" srcOrd="1" destOrd="0" presId="urn:microsoft.com/office/officeart/2005/8/layout/orgChart1"/>
    <dgm:cxn modelId="{A72F9D4F-36AD-498E-876B-8B7670CF4AF3}" type="presParOf" srcId="{486A4644-2BA9-4878-A413-37468B76ED39}" destId="{8A2F8F89-DE6E-43B2-8F61-27F3581F8378}" srcOrd="2" destOrd="0" presId="urn:microsoft.com/office/officeart/2005/8/layout/orgChart1"/>
    <dgm:cxn modelId="{D1E64202-D3ED-4B1E-BF6D-83587F1045CA}" type="presParOf" srcId="{B32CCDF3-C291-4DEE-8F93-5AD68876DAAD}" destId="{E475919F-2F1E-4682-89E1-B4BB846C79A1}" srcOrd="2" destOrd="0" presId="urn:microsoft.com/office/officeart/2005/8/layout/orgChart1"/>
    <dgm:cxn modelId="{4CFF3C4B-F793-405C-B8AB-A99A0C1A0C80}" type="presParOf" srcId="{B32CCDF3-C291-4DEE-8F93-5AD68876DAAD}" destId="{3BF84727-B20A-43AC-877E-46AB60BC74A7}" srcOrd="3" destOrd="0" presId="urn:microsoft.com/office/officeart/2005/8/layout/orgChart1"/>
    <dgm:cxn modelId="{B952F41D-251F-4571-93BB-4ADAF63B0E48}" type="presParOf" srcId="{3BF84727-B20A-43AC-877E-46AB60BC74A7}" destId="{33B96B8E-FC57-4C3D-B1E1-D986FC83CB1F}" srcOrd="0" destOrd="0" presId="urn:microsoft.com/office/officeart/2005/8/layout/orgChart1"/>
    <dgm:cxn modelId="{BCB8FD57-DF5D-4BCE-B8B1-077A30F2EEF8}" type="presParOf" srcId="{33B96B8E-FC57-4C3D-B1E1-D986FC83CB1F}" destId="{336784AF-07FA-434A-87EF-36BDDA1C2BF0}" srcOrd="0" destOrd="0" presId="urn:microsoft.com/office/officeart/2005/8/layout/orgChart1"/>
    <dgm:cxn modelId="{F89379D9-5C6C-4AB6-8FD9-C784B87D62B9}" type="presParOf" srcId="{33B96B8E-FC57-4C3D-B1E1-D986FC83CB1F}" destId="{26A5A827-B7FE-445C-91CE-4940D6177751}" srcOrd="1" destOrd="0" presId="urn:microsoft.com/office/officeart/2005/8/layout/orgChart1"/>
    <dgm:cxn modelId="{838BF85C-000C-4102-8462-D7D6A3C552DD}" type="presParOf" srcId="{3BF84727-B20A-43AC-877E-46AB60BC74A7}" destId="{936E167E-8725-4701-94FE-623CA3A8294E}" srcOrd="1" destOrd="0" presId="urn:microsoft.com/office/officeart/2005/8/layout/orgChart1"/>
    <dgm:cxn modelId="{D32B6486-5F19-46A5-B12F-F5E980CA6FCC}" type="presParOf" srcId="{3BF84727-B20A-43AC-877E-46AB60BC74A7}" destId="{75139C27-1B17-469B-A87E-EFB1B5A5194C}" srcOrd="2" destOrd="0" presId="urn:microsoft.com/office/officeart/2005/8/layout/orgChart1"/>
    <dgm:cxn modelId="{718AAE02-6A80-40ED-8AB4-2EC495232E8A}" type="presParOf" srcId="{B32CCDF3-C291-4DEE-8F93-5AD68876DAAD}" destId="{61C0F69B-DD93-4E93-A373-3BC981C85C1E}" srcOrd="4" destOrd="0" presId="urn:microsoft.com/office/officeart/2005/8/layout/orgChart1"/>
    <dgm:cxn modelId="{5F36C540-5519-4819-AB85-0BFB90950009}" type="presParOf" srcId="{B32CCDF3-C291-4DEE-8F93-5AD68876DAAD}" destId="{A1D98C0E-B468-4A9A-B39D-9EEC22A251A3}" srcOrd="5" destOrd="0" presId="urn:microsoft.com/office/officeart/2005/8/layout/orgChart1"/>
    <dgm:cxn modelId="{E01894D8-C6B3-439A-B4F8-6EE22060D862}" type="presParOf" srcId="{A1D98C0E-B468-4A9A-B39D-9EEC22A251A3}" destId="{B7CB00FB-BFFC-4586-BFD6-B97E55CD9E18}" srcOrd="0" destOrd="0" presId="urn:microsoft.com/office/officeart/2005/8/layout/orgChart1"/>
    <dgm:cxn modelId="{DD3914F4-0A10-4A36-B173-D8449EF22B8E}" type="presParOf" srcId="{B7CB00FB-BFFC-4586-BFD6-B97E55CD9E18}" destId="{5A890708-D743-4388-806B-A69BE6392F29}" srcOrd="0" destOrd="0" presId="urn:microsoft.com/office/officeart/2005/8/layout/orgChart1"/>
    <dgm:cxn modelId="{273C41F9-3A74-4422-AEE8-39B7AE55666B}" type="presParOf" srcId="{B7CB00FB-BFFC-4586-BFD6-B97E55CD9E18}" destId="{08F02CD3-81A6-4B7D-9FB1-5535119A359B}" srcOrd="1" destOrd="0" presId="urn:microsoft.com/office/officeart/2005/8/layout/orgChart1"/>
    <dgm:cxn modelId="{E4CAB9EE-88DF-40AC-B1A3-159EFAA283EF}" type="presParOf" srcId="{A1D98C0E-B468-4A9A-B39D-9EEC22A251A3}" destId="{6E76AE3F-B880-403C-9A9E-97A50F56CDCF}" srcOrd="1" destOrd="0" presId="urn:microsoft.com/office/officeart/2005/8/layout/orgChart1"/>
    <dgm:cxn modelId="{6B873265-E812-421F-AE70-5D6D87028361}" type="presParOf" srcId="{6E76AE3F-B880-403C-9A9E-97A50F56CDCF}" destId="{4EB490C5-9A3B-4A20-A2FC-81D5E0714985}" srcOrd="0" destOrd="0" presId="urn:microsoft.com/office/officeart/2005/8/layout/orgChart1"/>
    <dgm:cxn modelId="{C681C3C5-40B6-4BD6-994B-E05BE529C7D7}" type="presParOf" srcId="{6E76AE3F-B880-403C-9A9E-97A50F56CDCF}" destId="{044B6FB5-808E-4BB8-82CD-A7E21DBD802B}" srcOrd="1" destOrd="0" presId="urn:microsoft.com/office/officeart/2005/8/layout/orgChart1"/>
    <dgm:cxn modelId="{D46611F7-0C09-4B26-BF7C-056B252D6EC9}" type="presParOf" srcId="{044B6FB5-808E-4BB8-82CD-A7E21DBD802B}" destId="{0CB779E9-F2AF-4C73-A49F-F57D742528A5}" srcOrd="0" destOrd="0" presId="urn:microsoft.com/office/officeart/2005/8/layout/orgChart1"/>
    <dgm:cxn modelId="{3112D2F1-5BC2-4E75-A50B-6BDA05AAEA22}" type="presParOf" srcId="{0CB779E9-F2AF-4C73-A49F-F57D742528A5}" destId="{AFD2523A-8B2A-45F3-8103-6A02409FA90E}" srcOrd="0" destOrd="0" presId="urn:microsoft.com/office/officeart/2005/8/layout/orgChart1"/>
    <dgm:cxn modelId="{9864272C-7378-41F6-8740-669FFA3C9B85}" type="presParOf" srcId="{0CB779E9-F2AF-4C73-A49F-F57D742528A5}" destId="{DD87827A-352F-47B1-AC8D-5BA9EAC61DE8}" srcOrd="1" destOrd="0" presId="urn:microsoft.com/office/officeart/2005/8/layout/orgChart1"/>
    <dgm:cxn modelId="{C96895F9-DBD6-4C84-9A57-F2CDF8CF6903}" type="presParOf" srcId="{044B6FB5-808E-4BB8-82CD-A7E21DBD802B}" destId="{D64822D7-4DC2-4F7E-8560-DB41A69F4161}" srcOrd="1" destOrd="0" presId="urn:microsoft.com/office/officeart/2005/8/layout/orgChart1"/>
    <dgm:cxn modelId="{80AC66D8-CDA8-420D-8D21-D9D5478809DA}" type="presParOf" srcId="{044B6FB5-808E-4BB8-82CD-A7E21DBD802B}" destId="{ECD1633A-08D3-48C0-8A12-D103515DAF8F}" srcOrd="2" destOrd="0" presId="urn:microsoft.com/office/officeart/2005/8/layout/orgChart1"/>
    <dgm:cxn modelId="{C0E6D32E-FDF7-402D-9E19-78B548468AFE}" type="presParOf" srcId="{6E76AE3F-B880-403C-9A9E-97A50F56CDCF}" destId="{B9EA9C29-5B9C-4C19-A85F-A29D175CA15D}" srcOrd="2" destOrd="0" presId="urn:microsoft.com/office/officeart/2005/8/layout/orgChart1"/>
    <dgm:cxn modelId="{3FA8B5FC-2423-4D9A-BA1F-20F083797691}" type="presParOf" srcId="{6E76AE3F-B880-403C-9A9E-97A50F56CDCF}" destId="{2CEB050F-24A5-4ABE-8B42-0FF89F420A5D}" srcOrd="3" destOrd="0" presId="urn:microsoft.com/office/officeart/2005/8/layout/orgChart1"/>
    <dgm:cxn modelId="{49270258-F599-4AC1-B613-09610F894761}" type="presParOf" srcId="{2CEB050F-24A5-4ABE-8B42-0FF89F420A5D}" destId="{432576A0-7E3B-4B01-9A53-A49821DE0015}" srcOrd="0" destOrd="0" presId="urn:microsoft.com/office/officeart/2005/8/layout/orgChart1"/>
    <dgm:cxn modelId="{02DBD850-3ABA-453A-A85F-EC2C5DC4A80A}" type="presParOf" srcId="{432576A0-7E3B-4B01-9A53-A49821DE0015}" destId="{DECE8E0D-C721-4A54-8F50-F2C2DAA16AF9}" srcOrd="0" destOrd="0" presId="urn:microsoft.com/office/officeart/2005/8/layout/orgChart1"/>
    <dgm:cxn modelId="{75C12A4A-0F72-421E-B81B-579A05AAA81B}" type="presParOf" srcId="{432576A0-7E3B-4B01-9A53-A49821DE0015}" destId="{D950DCB1-3E67-4C5A-8719-57ED77319070}" srcOrd="1" destOrd="0" presId="urn:microsoft.com/office/officeart/2005/8/layout/orgChart1"/>
    <dgm:cxn modelId="{C4E4D301-04E6-4C80-9F7C-661901238B5D}" type="presParOf" srcId="{2CEB050F-24A5-4ABE-8B42-0FF89F420A5D}" destId="{A0850954-4D9A-4D9B-BE2D-589DE3AC7791}" srcOrd="1" destOrd="0" presId="urn:microsoft.com/office/officeart/2005/8/layout/orgChart1"/>
    <dgm:cxn modelId="{E40BAF94-B91B-4B76-BD91-6CA3A4D8EF4A}" type="presParOf" srcId="{2CEB050F-24A5-4ABE-8B42-0FF89F420A5D}" destId="{A705F3FF-E007-449A-9052-DC63ECF43831}" srcOrd="2" destOrd="0" presId="urn:microsoft.com/office/officeart/2005/8/layout/orgChart1"/>
    <dgm:cxn modelId="{DE1C926C-ED01-44BC-9E2D-63F4D94BA3A7}" type="presParOf" srcId="{6E76AE3F-B880-403C-9A9E-97A50F56CDCF}" destId="{5584DD1F-B60D-4C7F-B659-863FD0043AC1}" srcOrd="4" destOrd="0" presId="urn:microsoft.com/office/officeart/2005/8/layout/orgChart1"/>
    <dgm:cxn modelId="{1497AE95-C0BF-40E7-BDD9-AF3F66BF164C}" type="presParOf" srcId="{6E76AE3F-B880-403C-9A9E-97A50F56CDCF}" destId="{8EAF9130-88CA-40EE-B080-B2285C990E55}" srcOrd="5" destOrd="0" presId="urn:microsoft.com/office/officeart/2005/8/layout/orgChart1"/>
    <dgm:cxn modelId="{3EDD8851-36A6-4C0E-9268-CE7B9BEC1552}" type="presParOf" srcId="{8EAF9130-88CA-40EE-B080-B2285C990E55}" destId="{20DE4DFC-30A6-4D68-817A-BD0F39CA2A3A}" srcOrd="0" destOrd="0" presId="urn:microsoft.com/office/officeart/2005/8/layout/orgChart1"/>
    <dgm:cxn modelId="{0483D9C2-9DB6-4F31-8A2D-98B83C698E4D}" type="presParOf" srcId="{20DE4DFC-30A6-4D68-817A-BD0F39CA2A3A}" destId="{60C493BF-5E93-478E-A8D5-626D152B7B1C}" srcOrd="0" destOrd="0" presId="urn:microsoft.com/office/officeart/2005/8/layout/orgChart1"/>
    <dgm:cxn modelId="{55203EF3-F4E3-4364-B617-7A12EFC6F73C}" type="presParOf" srcId="{20DE4DFC-30A6-4D68-817A-BD0F39CA2A3A}" destId="{CE61FD5B-76EA-4CE6-961D-FC2E459BD2B6}" srcOrd="1" destOrd="0" presId="urn:microsoft.com/office/officeart/2005/8/layout/orgChart1"/>
    <dgm:cxn modelId="{FA2E42A7-F8FC-453B-AB96-F52DB3E9534F}" type="presParOf" srcId="{8EAF9130-88CA-40EE-B080-B2285C990E55}" destId="{10ED99EF-3459-493F-B8AF-1119B3CDFCFC}" srcOrd="1" destOrd="0" presId="urn:microsoft.com/office/officeart/2005/8/layout/orgChart1"/>
    <dgm:cxn modelId="{78ABCB97-CA2A-413D-B966-2B65BBC6DCBD}" type="presParOf" srcId="{8EAF9130-88CA-40EE-B080-B2285C990E55}" destId="{1E640120-1260-4BC4-BA97-E9364C42EA63}" srcOrd="2" destOrd="0" presId="urn:microsoft.com/office/officeart/2005/8/layout/orgChart1"/>
    <dgm:cxn modelId="{F12E9207-426B-49F9-9DD7-D8F2F7A983B1}" type="presParOf" srcId="{6E76AE3F-B880-403C-9A9E-97A50F56CDCF}" destId="{0F1E46CF-C89D-4BC1-B4CB-D7179571DB4C}" srcOrd="6" destOrd="0" presId="urn:microsoft.com/office/officeart/2005/8/layout/orgChart1"/>
    <dgm:cxn modelId="{A2D33B7F-78CE-4815-AAB0-69770F38A274}" type="presParOf" srcId="{6E76AE3F-B880-403C-9A9E-97A50F56CDCF}" destId="{8FC15C69-08C5-4C95-9C97-5963F6DA8AA9}" srcOrd="7" destOrd="0" presId="urn:microsoft.com/office/officeart/2005/8/layout/orgChart1"/>
    <dgm:cxn modelId="{003043AF-7722-4C92-A507-664C184DB583}" type="presParOf" srcId="{8FC15C69-08C5-4C95-9C97-5963F6DA8AA9}" destId="{9466E865-30A1-4F7A-962C-D8A96FD794A9}" srcOrd="0" destOrd="0" presId="urn:microsoft.com/office/officeart/2005/8/layout/orgChart1"/>
    <dgm:cxn modelId="{A140511F-A9C0-4DED-9829-39266BCA0CC8}" type="presParOf" srcId="{9466E865-30A1-4F7A-962C-D8A96FD794A9}" destId="{0B178C3C-1AC6-4DA3-9993-DACB6E76448A}" srcOrd="0" destOrd="0" presId="urn:microsoft.com/office/officeart/2005/8/layout/orgChart1"/>
    <dgm:cxn modelId="{225CAD07-917B-4545-BAC3-667CA34E181C}" type="presParOf" srcId="{9466E865-30A1-4F7A-962C-D8A96FD794A9}" destId="{014C34BD-AB29-4C3B-93AB-376767A379FC}" srcOrd="1" destOrd="0" presId="urn:microsoft.com/office/officeart/2005/8/layout/orgChart1"/>
    <dgm:cxn modelId="{BC3F3038-B3F9-4E07-B43D-FFAC9C22412F}" type="presParOf" srcId="{8FC15C69-08C5-4C95-9C97-5963F6DA8AA9}" destId="{4884471C-9ACF-4FF8-8D91-A7273CC1F3D5}" srcOrd="1" destOrd="0" presId="urn:microsoft.com/office/officeart/2005/8/layout/orgChart1"/>
    <dgm:cxn modelId="{F4244F31-1968-482C-ABAF-6DD66788205F}" type="presParOf" srcId="{8FC15C69-08C5-4C95-9C97-5963F6DA8AA9}" destId="{6AB7BA2C-7809-4470-A390-B2AFD86D23B5}" srcOrd="2" destOrd="0" presId="urn:microsoft.com/office/officeart/2005/8/layout/orgChart1"/>
    <dgm:cxn modelId="{180EEB0E-B038-4815-A023-8D6DD645A1F4}" type="presParOf" srcId="{A1D98C0E-B468-4A9A-B39D-9EEC22A251A3}" destId="{8A1AFB12-E4CA-48F0-BD8C-65A34CBF01AE}" srcOrd="2" destOrd="0" presId="urn:microsoft.com/office/officeart/2005/8/layout/orgChart1"/>
    <dgm:cxn modelId="{BDBABAC0-9EE2-42E8-8015-D247F25F24B6}" type="presParOf" srcId="{ED71C960-274E-4AA2-997D-D9088BD1B9D8}" destId="{C8919AC4-ABF1-4798-A734-79A260ED43A1}" srcOrd="2" destOrd="0" presId="urn:microsoft.com/office/officeart/2005/8/layout/orgChart1"/>
    <dgm:cxn modelId="{3854CB2A-1AAE-410D-876A-99FB9BF3DD4A}" type="presParOf" srcId="{9EC753E1-2669-4326-A55A-94EF19EB3E4E}" destId="{7B5058E0-6064-4E18-A417-9F9E1B11596E}" srcOrd="4" destOrd="0" presId="urn:microsoft.com/office/officeart/2005/8/layout/orgChart1"/>
    <dgm:cxn modelId="{E851E2C9-E393-42BA-AA74-7D31D539A794}" type="presParOf" srcId="{9EC753E1-2669-4326-A55A-94EF19EB3E4E}" destId="{9A5C10D7-1D8A-4988-BF02-FF9B4E4094F5}" srcOrd="5" destOrd="0" presId="urn:microsoft.com/office/officeart/2005/8/layout/orgChart1"/>
    <dgm:cxn modelId="{BA5BB57B-E201-406B-811B-B9914AA7193C}" type="presParOf" srcId="{9A5C10D7-1D8A-4988-BF02-FF9B4E4094F5}" destId="{08DE206E-015E-41CC-9751-9FA1F6888044}" srcOrd="0" destOrd="0" presId="urn:microsoft.com/office/officeart/2005/8/layout/orgChart1"/>
    <dgm:cxn modelId="{A7B7932D-EF38-4251-9FF3-BD44F9202D80}" type="presParOf" srcId="{08DE206E-015E-41CC-9751-9FA1F6888044}" destId="{1F45F10A-71CC-42FE-B451-C5768F35150C}" srcOrd="0" destOrd="0" presId="urn:microsoft.com/office/officeart/2005/8/layout/orgChart1"/>
    <dgm:cxn modelId="{D59AF7B3-D3EC-471E-B421-32F3F6A44830}" type="presParOf" srcId="{08DE206E-015E-41CC-9751-9FA1F6888044}" destId="{C3983E75-B1D0-41FF-92D1-5B04462246E6}" srcOrd="1" destOrd="0" presId="urn:microsoft.com/office/officeart/2005/8/layout/orgChart1"/>
    <dgm:cxn modelId="{DBF50A80-04A6-43E3-99FA-55E1B8EF7CAD}" type="presParOf" srcId="{9A5C10D7-1D8A-4988-BF02-FF9B4E4094F5}" destId="{67A2CDF6-8DEB-4D00-9755-2AEA8F5EFD59}" srcOrd="1" destOrd="0" presId="urn:microsoft.com/office/officeart/2005/8/layout/orgChart1"/>
    <dgm:cxn modelId="{8443CD03-1353-4311-AF69-8CE3172ED862}" type="presParOf" srcId="{67A2CDF6-8DEB-4D00-9755-2AEA8F5EFD59}" destId="{879A00F1-CF0E-4527-ACCF-BF6AD6517B69}" srcOrd="0" destOrd="0" presId="urn:microsoft.com/office/officeart/2005/8/layout/orgChart1"/>
    <dgm:cxn modelId="{9D392271-E67C-4640-94DD-A70C3C16F2DD}" type="presParOf" srcId="{67A2CDF6-8DEB-4D00-9755-2AEA8F5EFD59}" destId="{42CC2622-FFF0-4601-8458-3E0439970F35}" srcOrd="1" destOrd="0" presId="urn:microsoft.com/office/officeart/2005/8/layout/orgChart1"/>
    <dgm:cxn modelId="{35827291-7929-473E-9ABC-CF321F4BBF06}" type="presParOf" srcId="{42CC2622-FFF0-4601-8458-3E0439970F35}" destId="{0463421C-A86B-4D46-AEB7-7AD2F1BC7E02}" srcOrd="0" destOrd="0" presId="urn:microsoft.com/office/officeart/2005/8/layout/orgChart1"/>
    <dgm:cxn modelId="{3DE40D76-8656-4F88-A26C-8C0D41EA263B}" type="presParOf" srcId="{0463421C-A86B-4D46-AEB7-7AD2F1BC7E02}" destId="{BA5A1299-0A64-41D0-B03B-FBCE7364A85E}" srcOrd="0" destOrd="0" presId="urn:microsoft.com/office/officeart/2005/8/layout/orgChart1"/>
    <dgm:cxn modelId="{CDA5579B-6FD4-4150-B991-D69D50610DCC}" type="presParOf" srcId="{0463421C-A86B-4D46-AEB7-7AD2F1BC7E02}" destId="{F58BB8CD-7794-4CE5-93C4-E22AAEAC2E32}" srcOrd="1" destOrd="0" presId="urn:microsoft.com/office/officeart/2005/8/layout/orgChart1"/>
    <dgm:cxn modelId="{591D2807-1791-4577-AB67-B978319CC8C2}" type="presParOf" srcId="{42CC2622-FFF0-4601-8458-3E0439970F35}" destId="{AB2FC9AD-15E2-4852-9730-91E7A0DA7A84}" srcOrd="1" destOrd="0" presId="urn:microsoft.com/office/officeart/2005/8/layout/orgChart1"/>
    <dgm:cxn modelId="{7280175F-6792-42C9-B507-A6143F201597}" type="presParOf" srcId="{42CC2622-FFF0-4601-8458-3E0439970F35}" destId="{D7AE823B-7688-4AC4-B1FB-D709F9EC3033}" srcOrd="2" destOrd="0" presId="urn:microsoft.com/office/officeart/2005/8/layout/orgChart1"/>
    <dgm:cxn modelId="{0F9B7E2E-DD6B-47A8-AEF7-4AE862C69B40}" type="presParOf" srcId="{67A2CDF6-8DEB-4D00-9755-2AEA8F5EFD59}" destId="{AFC1ED2A-8E06-4FFD-BA95-8CA010594080}" srcOrd="2" destOrd="0" presId="urn:microsoft.com/office/officeart/2005/8/layout/orgChart1"/>
    <dgm:cxn modelId="{C9E095F2-5460-4903-A403-FE6ADC189C88}" type="presParOf" srcId="{67A2CDF6-8DEB-4D00-9755-2AEA8F5EFD59}" destId="{8F31031B-0CCD-411B-88C9-5FD361B49ED4}" srcOrd="3" destOrd="0" presId="urn:microsoft.com/office/officeart/2005/8/layout/orgChart1"/>
    <dgm:cxn modelId="{F0C383C4-4033-4D79-BC8F-B58B8556F754}" type="presParOf" srcId="{8F31031B-0CCD-411B-88C9-5FD361B49ED4}" destId="{7F658E86-F6E4-48C1-B331-C554D495E559}" srcOrd="0" destOrd="0" presId="urn:microsoft.com/office/officeart/2005/8/layout/orgChart1"/>
    <dgm:cxn modelId="{67AA63F6-1F35-4C4C-80D7-FF99F56B6780}" type="presParOf" srcId="{7F658E86-F6E4-48C1-B331-C554D495E559}" destId="{4BC857CE-5DCE-4D2A-858B-8C6A28D8A33C}" srcOrd="0" destOrd="0" presId="urn:microsoft.com/office/officeart/2005/8/layout/orgChart1"/>
    <dgm:cxn modelId="{1188C33E-885C-4438-9AA2-4E12EEEC5C9A}" type="presParOf" srcId="{7F658E86-F6E4-48C1-B331-C554D495E559}" destId="{CF551241-6A90-4301-9B5A-36B087458CED}" srcOrd="1" destOrd="0" presId="urn:microsoft.com/office/officeart/2005/8/layout/orgChart1"/>
    <dgm:cxn modelId="{0339516A-4F9B-49CD-A0C8-FA828E871645}" type="presParOf" srcId="{8F31031B-0CCD-411B-88C9-5FD361B49ED4}" destId="{76C27672-0429-4763-BE47-4FF73754406C}" srcOrd="1" destOrd="0" presId="urn:microsoft.com/office/officeart/2005/8/layout/orgChart1"/>
    <dgm:cxn modelId="{FE5DE123-0355-47C6-AC36-ED067DB759BD}" type="presParOf" srcId="{76C27672-0429-4763-BE47-4FF73754406C}" destId="{33B1ED0E-E8A9-41CF-9695-E4AD842F79B1}" srcOrd="0" destOrd="0" presId="urn:microsoft.com/office/officeart/2005/8/layout/orgChart1"/>
    <dgm:cxn modelId="{723F662D-1D41-42B2-9A3C-AC919A8F86AC}" type="presParOf" srcId="{76C27672-0429-4763-BE47-4FF73754406C}" destId="{1FB8B278-F79B-41BB-AB47-EE1B2EAF3B0F}" srcOrd="1" destOrd="0" presId="urn:microsoft.com/office/officeart/2005/8/layout/orgChart1"/>
    <dgm:cxn modelId="{3AB74F86-ED1D-4264-92C1-6C0C1D27D1D5}" type="presParOf" srcId="{1FB8B278-F79B-41BB-AB47-EE1B2EAF3B0F}" destId="{823B5378-005F-401F-95D7-382F34FCBF62}" srcOrd="0" destOrd="0" presId="urn:microsoft.com/office/officeart/2005/8/layout/orgChart1"/>
    <dgm:cxn modelId="{9319E842-EC06-45E4-93EF-C049F25C1A8D}" type="presParOf" srcId="{823B5378-005F-401F-95D7-382F34FCBF62}" destId="{5028DC45-74F7-4F64-AF27-C1275B2E7988}" srcOrd="0" destOrd="0" presId="urn:microsoft.com/office/officeart/2005/8/layout/orgChart1"/>
    <dgm:cxn modelId="{B38AC2F7-D2C8-449A-B292-447324A61758}" type="presParOf" srcId="{823B5378-005F-401F-95D7-382F34FCBF62}" destId="{2501F4AA-5D0E-437E-85EE-7565EDA8D065}" srcOrd="1" destOrd="0" presId="urn:microsoft.com/office/officeart/2005/8/layout/orgChart1"/>
    <dgm:cxn modelId="{ECA1CCE0-40B4-4BC7-B706-AA639D3E104A}" type="presParOf" srcId="{1FB8B278-F79B-41BB-AB47-EE1B2EAF3B0F}" destId="{66BB9B92-92DE-44E0-8E3E-FFCF1CC2286E}" srcOrd="1" destOrd="0" presId="urn:microsoft.com/office/officeart/2005/8/layout/orgChart1"/>
    <dgm:cxn modelId="{286643F0-3399-4376-898A-7EBC3EE7F301}" type="presParOf" srcId="{1FB8B278-F79B-41BB-AB47-EE1B2EAF3B0F}" destId="{334B929F-D6FC-486C-A36C-CB6902B4F9FA}" srcOrd="2" destOrd="0" presId="urn:microsoft.com/office/officeart/2005/8/layout/orgChart1"/>
    <dgm:cxn modelId="{95CA4A67-5F15-4853-A43F-02F68ACCEC6D}" type="presParOf" srcId="{76C27672-0429-4763-BE47-4FF73754406C}" destId="{511129A6-8DCA-4CF4-8F4D-E95A07E5656E}" srcOrd="2" destOrd="0" presId="urn:microsoft.com/office/officeart/2005/8/layout/orgChart1"/>
    <dgm:cxn modelId="{AAFAEF52-5BD0-490E-BCAC-05EB54432EFB}" type="presParOf" srcId="{76C27672-0429-4763-BE47-4FF73754406C}" destId="{5763EC36-4746-4D80-86C3-94BD5DE7A614}" srcOrd="3" destOrd="0" presId="urn:microsoft.com/office/officeart/2005/8/layout/orgChart1"/>
    <dgm:cxn modelId="{53778510-D00C-44F1-B326-533C12620657}" type="presParOf" srcId="{5763EC36-4746-4D80-86C3-94BD5DE7A614}" destId="{51C30582-90EE-4F07-8606-02F8CE4C736C}" srcOrd="0" destOrd="0" presId="urn:microsoft.com/office/officeart/2005/8/layout/orgChart1"/>
    <dgm:cxn modelId="{5919DB2A-AF5D-4E9D-AA51-45A04E531C70}" type="presParOf" srcId="{51C30582-90EE-4F07-8606-02F8CE4C736C}" destId="{C67577DB-5B87-4130-A9AC-BE8A9C160463}" srcOrd="0" destOrd="0" presId="urn:microsoft.com/office/officeart/2005/8/layout/orgChart1"/>
    <dgm:cxn modelId="{F66569EB-3FAF-4C85-80E1-AFAF98532ADE}" type="presParOf" srcId="{51C30582-90EE-4F07-8606-02F8CE4C736C}" destId="{C3EAD4E3-48FE-4F76-9408-C96EF1BC8A6B}" srcOrd="1" destOrd="0" presId="urn:microsoft.com/office/officeart/2005/8/layout/orgChart1"/>
    <dgm:cxn modelId="{05A2166D-F211-4D05-B2E9-04E28F86FE40}" type="presParOf" srcId="{5763EC36-4746-4D80-86C3-94BD5DE7A614}" destId="{62CE6CAB-49F1-4EE8-B89F-99C8D53A5774}" srcOrd="1" destOrd="0" presId="urn:microsoft.com/office/officeart/2005/8/layout/orgChart1"/>
    <dgm:cxn modelId="{E96585E4-1F21-42CA-A44F-B825F3C7FC48}" type="presParOf" srcId="{5763EC36-4746-4D80-86C3-94BD5DE7A614}" destId="{18D53BB7-93EF-4034-8695-F41422CC8F70}" srcOrd="2" destOrd="0" presId="urn:microsoft.com/office/officeart/2005/8/layout/orgChart1"/>
    <dgm:cxn modelId="{D66488F1-A5C3-4EF2-AF79-5CDD29CE6D12}" type="presParOf" srcId="{76C27672-0429-4763-BE47-4FF73754406C}" destId="{41FB4FFB-03D3-477F-96C8-F6DA04B7EAE0}" srcOrd="4" destOrd="0" presId="urn:microsoft.com/office/officeart/2005/8/layout/orgChart1"/>
    <dgm:cxn modelId="{10652C90-9F7C-475E-A692-B1DED02D2C68}" type="presParOf" srcId="{76C27672-0429-4763-BE47-4FF73754406C}" destId="{CBF3B9AE-64A0-4F59-AE13-1EE1F384DA57}" srcOrd="5" destOrd="0" presId="urn:microsoft.com/office/officeart/2005/8/layout/orgChart1"/>
    <dgm:cxn modelId="{F142FE11-C74B-4E1D-A14A-75ADA76BB866}" type="presParOf" srcId="{CBF3B9AE-64A0-4F59-AE13-1EE1F384DA57}" destId="{957085BD-6708-407E-96C1-BA7A43655BEA}" srcOrd="0" destOrd="0" presId="urn:microsoft.com/office/officeart/2005/8/layout/orgChart1"/>
    <dgm:cxn modelId="{EF06FE06-31B0-4380-BE0D-0E00314CF0CF}" type="presParOf" srcId="{957085BD-6708-407E-96C1-BA7A43655BEA}" destId="{AD61050F-5823-4304-88D7-F5A1360D32B5}" srcOrd="0" destOrd="0" presId="urn:microsoft.com/office/officeart/2005/8/layout/orgChart1"/>
    <dgm:cxn modelId="{75BF268D-4C58-4A05-AFFE-88B6E84BEBBE}" type="presParOf" srcId="{957085BD-6708-407E-96C1-BA7A43655BEA}" destId="{4DF85FA3-A734-40BC-A514-8B04F6BD4F28}" srcOrd="1" destOrd="0" presId="urn:microsoft.com/office/officeart/2005/8/layout/orgChart1"/>
    <dgm:cxn modelId="{63690528-ED38-476E-B400-89911232F35D}" type="presParOf" srcId="{CBF3B9AE-64A0-4F59-AE13-1EE1F384DA57}" destId="{0B6328C1-E68C-4B52-B695-3760B4727048}" srcOrd="1" destOrd="0" presId="urn:microsoft.com/office/officeart/2005/8/layout/orgChart1"/>
    <dgm:cxn modelId="{916BBC00-872B-4BC7-92EB-191EA9819A55}" type="presParOf" srcId="{CBF3B9AE-64A0-4F59-AE13-1EE1F384DA57}" destId="{D4E62369-A99D-41F5-AA66-6F2CEFC2D332}" srcOrd="2" destOrd="0" presId="urn:microsoft.com/office/officeart/2005/8/layout/orgChart1"/>
    <dgm:cxn modelId="{E0BA2002-7D17-4D6B-B5C5-A621E8B12241}" type="presParOf" srcId="{8F31031B-0CCD-411B-88C9-5FD361B49ED4}" destId="{1E9F00A7-25F3-4408-83A3-0D0D8DB46BA2}" srcOrd="2" destOrd="0" presId="urn:microsoft.com/office/officeart/2005/8/layout/orgChart1"/>
    <dgm:cxn modelId="{AC5C986C-4404-4F00-A536-DD8AEC8C1F62}" type="presParOf" srcId="{67A2CDF6-8DEB-4D00-9755-2AEA8F5EFD59}" destId="{98861B68-E2A3-4206-A4FF-4317655A6249}" srcOrd="4" destOrd="0" presId="urn:microsoft.com/office/officeart/2005/8/layout/orgChart1"/>
    <dgm:cxn modelId="{52A47BB9-6011-46CA-AA05-10F2DF3C03B4}" type="presParOf" srcId="{67A2CDF6-8DEB-4D00-9755-2AEA8F5EFD59}" destId="{BE439A75-B504-4FBD-BE3C-469F18C955A1}" srcOrd="5" destOrd="0" presId="urn:microsoft.com/office/officeart/2005/8/layout/orgChart1"/>
    <dgm:cxn modelId="{5DD97AAB-3409-4754-9C2A-88B407F4E954}" type="presParOf" srcId="{BE439A75-B504-4FBD-BE3C-469F18C955A1}" destId="{3C2792F1-3F9B-44A4-9876-59C907055B88}" srcOrd="0" destOrd="0" presId="urn:microsoft.com/office/officeart/2005/8/layout/orgChart1"/>
    <dgm:cxn modelId="{0F363B3B-2046-4C8A-B16D-4B09762E604F}" type="presParOf" srcId="{3C2792F1-3F9B-44A4-9876-59C907055B88}" destId="{FC73C4B3-071B-402C-9139-5C2FAE9C26B1}" srcOrd="0" destOrd="0" presId="urn:microsoft.com/office/officeart/2005/8/layout/orgChart1"/>
    <dgm:cxn modelId="{67419810-CE5E-4F53-A0E8-CBEAAB92C118}" type="presParOf" srcId="{3C2792F1-3F9B-44A4-9876-59C907055B88}" destId="{472CFAAE-D5FD-4FFB-8DF0-CB1099C9141F}" srcOrd="1" destOrd="0" presId="urn:microsoft.com/office/officeart/2005/8/layout/orgChart1"/>
    <dgm:cxn modelId="{08BE2098-7555-40E3-8401-77E155B7F2FD}" type="presParOf" srcId="{BE439A75-B504-4FBD-BE3C-469F18C955A1}" destId="{91DB022E-6FED-4440-8AC8-900B64B55752}" srcOrd="1" destOrd="0" presId="urn:microsoft.com/office/officeart/2005/8/layout/orgChart1"/>
    <dgm:cxn modelId="{4275A6AB-385F-4D74-BA2D-EBCE45AB6DAC}" type="presParOf" srcId="{91DB022E-6FED-4440-8AC8-900B64B55752}" destId="{A1B7B7EF-BA34-45F5-B722-9B48950E03C7}" srcOrd="0" destOrd="0" presId="urn:microsoft.com/office/officeart/2005/8/layout/orgChart1"/>
    <dgm:cxn modelId="{ABC0F4C6-16C0-4D00-9D08-FA4379F77E65}" type="presParOf" srcId="{91DB022E-6FED-4440-8AC8-900B64B55752}" destId="{6EB8218D-933E-4E94-8B95-F1DADAA26EA2}" srcOrd="1" destOrd="0" presId="urn:microsoft.com/office/officeart/2005/8/layout/orgChart1"/>
    <dgm:cxn modelId="{79085DC2-C8C8-4F54-8494-0B4430E1E5FA}" type="presParOf" srcId="{6EB8218D-933E-4E94-8B95-F1DADAA26EA2}" destId="{B70AEBC5-F245-49D7-BE70-EABE6090A82C}" srcOrd="0" destOrd="0" presId="urn:microsoft.com/office/officeart/2005/8/layout/orgChart1"/>
    <dgm:cxn modelId="{D943EF56-7CD0-4C8C-A048-5CD6FC2A252A}" type="presParOf" srcId="{B70AEBC5-F245-49D7-BE70-EABE6090A82C}" destId="{629EE3E6-8657-4661-BAAA-A9AB49935946}" srcOrd="0" destOrd="0" presId="urn:microsoft.com/office/officeart/2005/8/layout/orgChart1"/>
    <dgm:cxn modelId="{866A3637-B6B0-4B8C-B72D-F2C5D89266FA}" type="presParOf" srcId="{B70AEBC5-F245-49D7-BE70-EABE6090A82C}" destId="{3FA6C997-6B33-4EBD-812A-1C835D5762A9}" srcOrd="1" destOrd="0" presId="urn:microsoft.com/office/officeart/2005/8/layout/orgChart1"/>
    <dgm:cxn modelId="{26C347DF-4230-4D03-867F-C31155263ECE}" type="presParOf" srcId="{6EB8218D-933E-4E94-8B95-F1DADAA26EA2}" destId="{A3E8903B-5C92-41AB-8DF7-95FF2BC8E2FD}" srcOrd="1" destOrd="0" presId="urn:microsoft.com/office/officeart/2005/8/layout/orgChart1"/>
    <dgm:cxn modelId="{813CF839-06C4-4862-8357-30E5C7D0024F}" type="presParOf" srcId="{A3E8903B-5C92-41AB-8DF7-95FF2BC8E2FD}" destId="{C70A3944-D524-4067-8FF9-66A5B6E8EBD1}" srcOrd="0" destOrd="0" presId="urn:microsoft.com/office/officeart/2005/8/layout/orgChart1"/>
    <dgm:cxn modelId="{B914983B-EBCA-4C74-BDC8-86EEF6DD7BF3}" type="presParOf" srcId="{A3E8903B-5C92-41AB-8DF7-95FF2BC8E2FD}" destId="{CD1DC61B-1970-4CCD-A9F1-11115062FB37}" srcOrd="1" destOrd="0" presId="urn:microsoft.com/office/officeart/2005/8/layout/orgChart1"/>
    <dgm:cxn modelId="{9E757D4F-6201-441A-A0D1-B8B1E6DF9085}" type="presParOf" srcId="{CD1DC61B-1970-4CCD-A9F1-11115062FB37}" destId="{01D83872-36D2-4A69-938F-799A19326966}" srcOrd="0" destOrd="0" presId="urn:microsoft.com/office/officeart/2005/8/layout/orgChart1"/>
    <dgm:cxn modelId="{56F2159A-8CE5-4D46-BC91-1F35DEDF5EE1}" type="presParOf" srcId="{01D83872-36D2-4A69-938F-799A19326966}" destId="{0BE86F2B-F5D2-4476-B592-F2B69D04F5BD}" srcOrd="0" destOrd="0" presId="urn:microsoft.com/office/officeart/2005/8/layout/orgChart1"/>
    <dgm:cxn modelId="{0B52DA40-E84F-41FA-8500-21CCA1CDB5AC}" type="presParOf" srcId="{01D83872-36D2-4A69-938F-799A19326966}" destId="{5A77B807-627A-4C5F-9DB7-6529456BECFD}" srcOrd="1" destOrd="0" presId="urn:microsoft.com/office/officeart/2005/8/layout/orgChart1"/>
    <dgm:cxn modelId="{E6217740-D523-4E5F-ABC6-CB21A6DCAAB0}" type="presParOf" srcId="{CD1DC61B-1970-4CCD-A9F1-11115062FB37}" destId="{54CF6477-33F2-4D11-A7CB-355D1BCA7753}" srcOrd="1" destOrd="0" presId="urn:microsoft.com/office/officeart/2005/8/layout/orgChart1"/>
    <dgm:cxn modelId="{B7771890-405D-40D8-86BA-593CDE3F60BE}" type="presParOf" srcId="{CD1DC61B-1970-4CCD-A9F1-11115062FB37}" destId="{1ACAB9AD-7BF0-4E71-A378-015E21C5B25D}" srcOrd="2" destOrd="0" presId="urn:microsoft.com/office/officeart/2005/8/layout/orgChart1"/>
    <dgm:cxn modelId="{C1A99C1A-FD67-43AB-B0F9-147DF8D730A1}" type="presParOf" srcId="{A3E8903B-5C92-41AB-8DF7-95FF2BC8E2FD}" destId="{9FEB8454-4076-4E9D-9478-98E65432247E}" srcOrd="2" destOrd="0" presId="urn:microsoft.com/office/officeart/2005/8/layout/orgChart1"/>
    <dgm:cxn modelId="{FA61AFAC-300B-4690-9994-DEECF2C88724}" type="presParOf" srcId="{A3E8903B-5C92-41AB-8DF7-95FF2BC8E2FD}" destId="{BF0B425F-20F2-4E73-B1AD-4765D430D0E5}" srcOrd="3" destOrd="0" presId="urn:microsoft.com/office/officeart/2005/8/layout/orgChart1"/>
    <dgm:cxn modelId="{DBCF1363-7D11-4D17-943E-DDD46BF61E7A}" type="presParOf" srcId="{BF0B425F-20F2-4E73-B1AD-4765D430D0E5}" destId="{DBE654D6-6565-4A32-B9D3-554E3E9C47A1}" srcOrd="0" destOrd="0" presId="urn:microsoft.com/office/officeart/2005/8/layout/orgChart1"/>
    <dgm:cxn modelId="{8EDE3845-A841-468E-A182-F3E7D6C2342B}" type="presParOf" srcId="{DBE654D6-6565-4A32-B9D3-554E3E9C47A1}" destId="{5FE3B408-A09B-47E7-809A-AB958D90D2B4}" srcOrd="0" destOrd="0" presId="urn:microsoft.com/office/officeart/2005/8/layout/orgChart1"/>
    <dgm:cxn modelId="{F7797A1E-A4B9-43DD-B0E2-EB48EA18980C}" type="presParOf" srcId="{DBE654D6-6565-4A32-B9D3-554E3E9C47A1}" destId="{C6192E68-39DD-4132-A311-341369641E0F}" srcOrd="1" destOrd="0" presId="urn:microsoft.com/office/officeart/2005/8/layout/orgChart1"/>
    <dgm:cxn modelId="{FAF04932-C19E-495D-8E62-152373D62617}" type="presParOf" srcId="{BF0B425F-20F2-4E73-B1AD-4765D430D0E5}" destId="{69E9D1BA-913A-42BF-9C13-3508F673FB19}" srcOrd="1" destOrd="0" presId="urn:microsoft.com/office/officeart/2005/8/layout/orgChart1"/>
    <dgm:cxn modelId="{52D7D065-46AD-46BD-B363-CBAA3B562D20}" type="presParOf" srcId="{69E9D1BA-913A-42BF-9C13-3508F673FB19}" destId="{08F9C1CF-1EA1-4A8B-9279-20301D1D4F22}" srcOrd="0" destOrd="0" presId="urn:microsoft.com/office/officeart/2005/8/layout/orgChart1"/>
    <dgm:cxn modelId="{1F35F3C9-8975-4F45-AAF6-2E307EBDADDE}" type="presParOf" srcId="{69E9D1BA-913A-42BF-9C13-3508F673FB19}" destId="{366CDF68-90C4-48CA-A71A-56C196DE5492}" srcOrd="1" destOrd="0" presId="urn:microsoft.com/office/officeart/2005/8/layout/orgChart1"/>
    <dgm:cxn modelId="{3E80A27A-1EE2-4181-B528-3DB05BCB4236}" type="presParOf" srcId="{366CDF68-90C4-48CA-A71A-56C196DE5492}" destId="{C90E80F6-6B65-4CFE-BD12-0B36034FE379}" srcOrd="0" destOrd="0" presId="urn:microsoft.com/office/officeart/2005/8/layout/orgChart1"/>
    <dgm:cxn modelId="{185DB8C7-0FD0-498F-8848-203D0C41551A}" type="presParOf" srcId="{C90E80F6-6B65-4CFE-BD12-0B36034FE379}" destId="{6388B4C6-1AC8-4BFC-AB9C-8DF8BD50118D}" srcOrd="0" destOrd="0" presId="urn:microsoft.com/office/officeart/2005/8/layout/orgChart1"/>
    <dgm:cxn modelId="{E47B1CFD-6B54-42F8-9D09-6B3A918767EA}" type="presParOf" srcId="{C90E80F6-6B65-4CFE-BD12-0B36034FE379}" destId="{3AB8BB4B-3BD7-486D-BA7C-BAA0B3C1E5F0}" srcOrd="1" destOrd="0" presId="urn:microsoft.com/office/officeart/2005/8/layout/orgChart1"/>
    <dgm:cxn modelId="{6CBAFF41-B959-429F-94DF-6CF9561820A3}" type="presParOf" srcId="{366CDF68-90C4-48CA-A71A-56C196DE5492}" destId="{89D6F338-E914-4EB0-9E7F-A624D7FA6404}" srcOrd="1" destOrd="0" presId="urn:microsoft.com/office/officeart/2005/8/layout/orgChart1"/>
    <dgm:cxn modelId="{2E9E0940-E542-46C1-A1D0-D5512417B73B}" type="presParOf" srcId="{366CDF68-90C4-48CA-A71A-56C196DE5492}" destId="{99DE7F8E-25BF-43E9-A9D4-B15362AC0E4F}" srcOrd="2" destOrd="0" presId="urn:microsoft.com/office/officeart/2005/8/layout/orgChart1"/>
    <dgm:cxn modelId="{814BB5CE-0AED-4DF8-9D50-C0291B51F6FC}" type="presParOf" srcId="{69E9D1BA-913A-42BF-9C13-3508F673FB19}" destId="{1ADA64E4-6160-42BE-A817-0C7FA5028C86}" srcOrd="2" destOrd="0" presId="urn:microsoft.com/office/officeart/2005/8/layout/orgChart1"/>
    <dgm:cxn modelId="{40138708-0A22-4336-B788-47060656937F}" type="presParOf" srcId="{69E9D1BA-913A-42BF-9C13-3508F673FB19}" destId="{95F01576-6B40-4D27-975C-EBA92F1C9536}" srcOrd="3" destOrd="0" presId="urn:microsoft.com/office/officeart/2005/8/layout/orgChart1"/>
    <dgm:cxn modelId="{74E1C75D-D94F-4D00-A0A2-E9B608C7822C}" type="presParOf" srcId="{95F01576-6B40-4D27-975C-EBA92F1C9536}" destId="{B822B37A-C9BF-4761-889B-3CCCE9DC3495}" srcOrd="0" destOrd="0" presId="urn:microsoft.com/office/officeart/2005/8/layout/orgChart1"/>
    <dgm:cxn modelId="{7A78410A-91F1-46AD-B039-F7DD2F2980C3}" type="presParOf" srcId="{B822B37A-C9BF-4761-889B-3CCCE9DC3495}" destId="{CD5F285E-5B3D-4084-9119-04284B47E0F0}" srcOrd="0" destOrd="0" presId="urn:microsoft.com/office/officeart/2005/8/layout/orgChart1"/>
    <dgm:cxn modelId="{65CB539E-2921-421B-992E-99398AF2F093}" type="presParOf" srcId="{B822B37A-C9BF-4761-889B-3CCCE9DC3495}" destId="{4668BC5D-5C94-4DC5-8BF1-1A0FC58C5E2B}" srcOrd="1" destOrd="0" presId="urn:microsoft.com/office/officeart/2005/8/layout/orgChart1"/>
    <dgm:cxn modelId="{B3874EBA-4561-4D63-9C44-302030C069BC}" type="presParOf" srcId="{95F01576-6B40-4D27-975C-EBA92F1C9536}" destId="{D9D6D883-9196-4381-84C0-939EC7F94A6D}" srcOrd="1" destOrd="0" presId="urn:microsoft.com/office/officeart/2005/8/layout/orgChart1"/>
    <dgm:cxn modelId="{7C9C8776-E1EA-4627-A0D3-DE98D6DF44F3}" type="presParOf" srcId="{95F01576-6B40-4D27-975C-EBA92F1C9536}" destId="{E7BBA2B9-9A3E-47DA-A916-C6FCB8440678}" srcOrd="2" destOrd="0" presId="urn:microsoft.com/office/officeart/2005/8/layout/orgChart1"/>
    <dgm:cxn modelId="{00873BC2-A476-4922-ACA5-B7F01FC23885}" type="presParOf" srcId="{69E9D1BA-913A-42BF-9C13-3508F673FB19}" destId="{6277747B-27CB-469F-81AC-62695F6E7109}" srcOrd="4" destOrd="0" presId="urn:microsoft.com/office/officeart/2005/8/layout/orgChart1"/>
    <dgm:cxn modelId="{E1A39716-303C-402B-98F0-FC19F2891AEB}" type="presParOf" srcId="{69E9D1BA-913A-42BF-9C13-3508F673FB19}" destId="{47353378-63A8-4526-869B-C6C2025724DE}" srcOrd="5" destOrd="0" presId="urn:microsoft.com/office/officeart/2005/8/layout/orgChart1"/>
    <dgm:cxn modelId="{32D759CB-6905-49B5-BDA8-646E35CE6934}" type="presParOf" srcId="{47353378-63A8-4526-869B-C6C2025724DE}" destId="{8F3B044F-41D1-474E-85FD-1CE6571E4C5B}" srcOrd="0" destOrd="0" presId="urn:microsoft.com/office/officeart/2005/8/layout/orgChart1"/>
    <dgm:cxn modelId="{AF9D6BE5-8A21-4DC9-8D04-2A4ED85532A0}" type="presParOf" srcId="{8F3B044F-41D1-474E-85FD-1CE6571E4C5B}" destId="{EA67E38B-3C6B-4162-92E8-C7469AB3F0AD}" srcOrd="0" destOrd="0" presId="urn:microsoft.com/office/officeart/2005/8/layout/orgChart1"/>
    <dgm:cxn modelId="{FEDE5565-916C-42FE-94B3-9515AC69C128}" type="presParOf" srcId="{8F3B044F-41D1-474E-85FD-1CE6571E4C5B}" destId="{AE83150B-0600-4FCA-BBA9-A752039C70C9}" srcOrd="1" destOrd="0" presId="urn:microsoft.com/office/officeart/2005/8/layout/orgChart1"/>
    <dgm:cxn modelId="{6C7D4F9F-2A82-484C-8A37-D890AE1B8E93}" type="presParOf" srcId="{47353378-63A8-4526-869B-C6C2025724DE}" destId="{25608307-5318-46C2-9F1C-72BD16810654}" srcOrd="1" destOrd="0" presId="urn:microsoft.com/office/officeart/2005/8/layout/orgChart1"/>
    <dgm:cxn modelId="{FFFC669C-D2B4-49B9-9342-9FB50261DD38}" type="presParOf" srcId="{47353378-63A8-4526-869B-C6C2025724DE}" destId="{66765DB9-569E-45AE-A056-B653183CEACB}" srcOrd="2" destOrd="0" presId="urn:microsoft.com/office/officeart/2005/8/layout/orgChart1"/>
    <dgm:cxn modelId="{78B6C545-0B3C-42A7-9A1B-B9037C83BEBA}" type="presParOf" srcId="{BF0B425F-20F2-4E73-B1AD-4765D430D0E5}" destId="{CA3EA9D8-68C9-436D-BC03-061928594E17}" srcOrd="2" destOrd="0" presId="urn:microsoft.com/office/officeart/2005/8/layout/orgChart1"/>
    <dgm:cxn modelId="{5E97148B-9FF7-405A-8181-53605DACA668}" type="presParOf" srcId="{A3E8903B-5C92-41AB-8DF7-95FF2BC8E2FD}" destId="{C7E99658-7796-4722-8C25-3F06D78F8939}" srcOrd="4" destOrd="0" presId="urn:microsoft.com/office/officeart/2005/8/layout/orgChart1"/>
    <dgm:cxn modelId="{AD4492BE-C4C9-4143-8A6A-73B8C6DD8B4E}" type="presParOf" srcId="{A3E8903B-5C92-41AB-8DF7-95FF2BC8E2FD}" destId="{1519E523-DC4C-43F8-91F5-19670450BC75}" srcOrd="5" destOrd="0" presId="urn:microsoft.com/office/officeart/2005/8/layout/orgChart1"/>
    <dgm:cxn modelId="{DF2B0E90-51B0-4A12-B991-59652F556D47}" type="presParOf" srcId="{1519E523-DC4C-43F8-91F5-19670450BC75}" destId="{84C0CD3C-D65D-4EDC-9681-8A19E1060346}" srcOrd="0" destOrd="0" presId="urn:microsoft.com/office/officeart/2005/8/layout/orgChart1"/>
    <dgm:cxn modelId="{6075296A-FA9C-4E06-849E-A0D384D72951}" type="presParOf" srcId="{84C0CD3C-D65D-4EDC-9681-8A19E1060346}" destId="{AD99D50A-EF3B-479C-AC55-2702DB9516AC}" srcOrd="0" destOrd="0" presId="urn:microsoft.com/office/officeart/2005/8/layout/orgChart1"/>
    <dgm:cxn modelId="{83AB3B5F-D5B0-415A-B949-8C829EEB4312}" type="presParOf" srcId="{84C0CD3C-D65D-4EDC-9681-8A19E1060346}" destId="{A71E9DBB-1D7C-4473-BDCF-4ACE45F985E6}" srcOrd="1" destOrd="0" presId="urn:microsoft.com/office/officeart/2005/8/layout/orgChart1"/>
    <dgm:cxn modelId="{76263B7D-195D-4904-A8B7-DACDCB1E8799}" type="presParOf" srcId="{1519E523-DC4C-43F8-91F5-19670450BC75}" destId="{4A995B51-8ECC-43DC-AA8E-7451B9FDB4EF}" srcOrd="1" destOrd="0" presId="urn:microsoft.com/office/officeart/2005/8/layout/orgChart1"/>
    <dgm:cxn modelId="{B362A3DF-97D1-4920-BAC2-C76C10908EC5}" type="presParOf" srcId="{1519E523-DC4C-43F8-91F5-19670450BC75}" destId="{D36E45C6-7D43-4B55-9FB7-413EF9E4ECF9}" srcOrd="2" destOrd="0" presId="urn:microsoft.com/office/officeart/2005/8/layout/orgChart1"/>
    <dgm:cxn modelId="{AD13F85A-A56E-4F6A-912C-280228DEFE4B}" type="presParOf" srcId="{6EB8218D-933E-4E94-8B95-F1DADAA26EA2}" destId="{7ACBBA89-AD1C-47A7-A860-83FEA3D8D885}" srcOrd="2" destOrd="0" presId="urn:microsoft.com/office/officeart/2005/8/layout/orgChart1"/>
    <dgm:cxn modelId="{051657D8-2FDA-4054-A4E6-B83657C5CEA6}" type="presParOf" srcId="{91DB022E-6FED-4440-8AC8-900B64B55752}" destId="{A799E7C0-CF58-4551-9BFD-F19D2BFFA6FB}" srcOrd="2" destOrd="0" presId="urn:microsoft.com/office/officeart/2005/8/layout/orgChart1"/>
    <dgm:cxn modelId="{F012E0A9-3C07-4A16-8859-4A923B8F6C38}" type="presParOf" srcId="{91DB022E-6FED-4440-8AC8-900B64B55752}" destId="{87C5357E-F188-445E-B777-F878781E0D20}" srcOrd="3" destOrd="0" presId="urn:microsoft.com/office/officeart/2005/8/layout/orgChart1"/>
    <dgm:cxn modelId="{CE084104-67D5-40CF-AAEB-3669C3F6ADB2}" type="presParOf" srcId="{87C5357E-F188-445E-B777-F878781E0D20}" destId="{6E3CA9A2-1901-4DA7-92AF-9FABF15A7DE1}" srcOrd="0" destOrd="0" presId="urn:microsoft.com/office/officeart/2005/8/layout/orgChart1"/>
    <dgm:cxn modelId="{6FDE5A65-2758-4B78-8C57-37429ABCC79B}" type="presParOf" srcId="{6E3CA9A2-1901-4DA7-92AF-9FABF15A7DE1}" destId="{61F47057-951D-43E3-BF9A-3BFFA7FF1D9B}" srcOrd="0" destOrd="0" presId="urn:microsoft.com/office/officeart/2005/8/layout/orgChart1"/>
    <dgm:cxn modelId="{55360192-6459-4A6C-9CD4-639A1601AD5D}" type="presParOf" srcId="{6E3CA9A2-1901-4DA7-92AF-9FABF15A7DE1}" destId="{3F40B229-969F-43B4-9BC9-8F5DDF51A964}" srcOrd="1" destOrd="0" presId="urn:microsoft.com/office/officeart/2005/8/layout/orgChart1"/>
    <dgm:cxn modelId="{7CF8EFD5-0CF6-4003-90EA-9F756CB56CC6}" type="presParOf" srcId="{87C5357E-F188-445E-B777-F878781E0D20}" destId="{42FABFB5-8BF3-4ED7-85C8-4BD8B3007F20}" srcOrd="1" destOrd="0" presId="urn:microsoft.com/office/officeart/2005/8/layout/orgChart1"/>
    <dgm:cxn modelId="{02B7E41A-4F70-4DA3-A1E3-5E6774A5E9A1}" type="presParOf" srcId="{87C5357E-F188-445E-B777-F878781E0D20}" destId="{88DA806A-392F-405A-90E6-B0D8D7B68543}" srcOrd="2" destOrd="0" presId="urn:microsoft.com/office/officeart/2005/8/layout/orgChart1"/>
    <dgm:cxn modelId="{1978C865-6758-4331-B075-0178D7C53D0B}" type="presParOf" srcId="{91DB022E-6FED-4440-8AC8-900B64B55752}" destId="{4C757F3C-EA45-4E2F-900C-CDFB9B7090F6}" srcOrd="4" destOrd="0" presId="urn:microsoft.com/office/officeart/2005/8/layout/orgChart1"/>
    <dgm:cxn modelId="{388118B9-3D60-4D15-9771-EE579992D397}" type="presParOf" srcId="{91DB022E-6FED-4440-8AC8-900B64B55752}" destId="{CCE7CC1A-CF29-4E99-8F77-D6F5DE4DEDA1}" srcOrd="5" destOrd="0" presId="urn:microsoft.com/office/officeart/2005/8/layout/orgChart1"/>
    <dgm:cxn modelId="{78E7C234-B891-43CC-B518-7DAB6326F604}" type="presParOf" srcId="{CCE7CC1A-CF29-4E99-8F77-D6F5DE4DEDA1}" destId="{F54B395D-7AF9-4659-9044-720E262B91FB}" srcOrd="0" destOrd="0" presId="urn:microsoft.com/office/officeart/2005/8/layout/orgChart1"/>
    <dgm:cxn modelId="{00FFDCFE-4253-47AA-AB33-33D8031498C7}" type="presParOf" srcId="{F54B395D-7AF9-4659-9044-720E262B91FB}" destId="{DD033527-1680-4859-ACFF-247F66BF5DC1}" srcOrd="0" destOrd="0" presId="urn:microsoft.com/office/officeart/2005/8/layout/orgChart1"/>
    <dgm:cxn modelId="{E86472FF-4A47-4B92-BF4D-C8A1157A8966}" type="presParOf" srcId="{F54B395D-7AF9-4659-9044-720E262B91FB}" destId="{EE1B685D-9B99-46F2-8ACE-B8651CBF36A0}" srcOrd="1" destOrd="0" presId="urn:microsoft.com/office/officeart/2005/8/layout/orgChart1"/>
    <dgm:cxn modelId="{FD5D3819-9039-405A-ACEA-ECA720D6B595}" type="presParOf" srcId="{CCE7CC1A-CF29-4E99-8F77-D6F5DE4DEDA1}" destId="{53B7B9B0-3F07-4C7F-A016-9A7EB3763B46}" srcOrd="1" destOrd="0" presId="urn:microsoft.com/office/officeart/2005/8/layout/orgChart1"/>
    <dgm:cxn modelId="{125C4A25-9839-4F3F-B622-2A789C7160C9}" type="presParOf" srcId="{CCE7CC1A-CF29-4E99-8F77-D6F5DE4DEDA1}" destId="{0D865A1C-5A2A-4115-A183-B58F330FCB88}" srcOrd="2" destOrd="0" presId="urn:microsoft.com/office/officeart/2005/8/layout/orgChart1"/>
    <dgm:cxn modelId="{ABA78B68-8C92-4196-9136-1C8301ECFC72}" type="presParOf" srcId="{BE439A75-B504-4FBD-BE3C-469F18C955A1}" destId="{DCF21E49-3A9D-4E9C-B734-10BBDA9AB6A4}" srcOrd="2" destOrd="0" presId="urn:microsoft.com/office/officeart/2005/8/layout/orgChart1"/>
    <dgm:cxn modelId="{EACC28C1-0711-40A5-8EEF-8FFB811C3530}" type="presParOf" srcId="{9A5C10D7-1D8A-4988-BF02-FF9B4E4094F5}" destId="{87FEC3FB-8A2F-46E7-8C4B-617A3DC998A9}" srcOrd="2" destOrd="0" presId="urn:microsoft.com/office/officeart/2005/8/layout/orgChart1"/>
    <dgm:cxn modelId="{E64ED762-C437-41E0-8BA9-08D09CCF96EC}" type="presParOf" srcId="{D1DF821C-3DBB-434F-9F9B-F094FAAF47E8}" destId="{99FE09CA-3DBD-4BA2-B419-29E86D544D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47E4E-2A84-4304-8B87-122C9B95199C}">
      <dsp:nvSpPr>
        <dsp:cNvPr id="0" name=""/>
        <dsp:cNvSpPr/>
      </dsp:nvSpPr>
      <dsp:spPr>
        <a:xfrm>
          <a:off x="4944081" y="951361"/>
          <a:ext cx="117851" cy="315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573"/>
              </a:lnTo>
              <a:lnTo>
                <a:pt x="117851" y="31505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426C7-250D-4149-BBE5-8CD7AFE78649}">
      <dsp:nvSpPr>
        <dsp:cNvPr id="0" name=""/>
        <dsp:cNvSpPr/>
      </dsp:nvSpPr>
      <dsp:spPr>
        <a:xfrm>
          <a:off x="4944081" y="951361"/>
          <a:ext cx="117851" cy="25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741"/>
              </a:lnTo>
              <a:lnTo>
                <a:pt x="117851" y="25927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6E55E-8DC6-4CF9-98E1-5F469438B2B3}">
      <dsp:nvSpPr>
        <dsp:cNvPr id="0" name=""/>
        <dsp:cNvSpPr/>
      </dsp:nvSpPr>
      <dsp:spPr>
        <a:xfrm>
          <a:off x="4944081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274E-F514-48E6-A01A-F6588F514049}">
      <dsp:nvSpPr>
        <dsp:cNvPr id="0" name=""/>
        <dsp:cNvSpPr/>
      </dsp:nvSpPr>
      <dsp:spPr>
        <a:xfrm>
          <a:off x="4944081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0CE6C-F333-4A7C-BCDD-509421C6DF84}">
      <dsp:nvSpPr>
        <dsp:cNvPr id="0" name=""/>
        <dsp:cNvSpPr/>
      </dsp:nvSpPr>
      <dsp:spPr>
        <a:xfrm>
          <a:off x="4944081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7142A-1664-4F61-8F73-F01FDE3B784C}">
      <dsp:nvSpPr>
        <dsp:cNvPr id="0" name=""/>
        <dsp:cNvSpPr/>
      </dsp:nvSpPr>
      <dsp:spPr>
        <a:xfrm>
          <a:off x="4944081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24703-0C51-4CFD-8AF8-EFE9B10274AB}">
      <dsp:nvSpPr>
        <dsp:cNvPr id="0" name=""/>
        <dsp:cNvSpPr/>
      </dsp:nvSpPr>
      <dsp:spPr>
        <a:xfrm>
          <a:off x="3832345" y="393529"/>
          <a:ext cx="1426007" cy="16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96"/>
              </a:lnTo>
              <a:lnTo>
                <a:pt x="1426007" y="82496"/>
              </a:lnTo>
              <a:lnTo>
                <a:pt x="1426007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B2C2B-61CD-4141-9E2B-BEA70892F315}">
      <dsp:nvSpPr>
        <dsp:cNvPr id="0" name=""/>
        <dsp:cNvSpPr/>
      </dsp:nvSpPr>
      <dsp:spPr>
        <a:xfrm>
          <a:off x="3993409" y="951361"/>
          <a:ext cx="117851" cy="259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741"/>
              </a:lnTo>
              <a:lnTo>
                <a:pt x="117851" y="25927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CF303-A938-4F3F-ACD8-FFC38DF35DF1}">
      <dsp:nvSpPr>
        <dsp:cNvPr id="0" name=""/>
        <dsp:cNvSpPr/>
      </dsp:nvSpPr>
      <dsp:spPr>
        <a:xfrm>
          <a:off x="3993409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33B50-16D1-46CC-A7CB-9F3E2D873BA6}">
      <dsp:nvSpPr>
        <dsp:cNvPr id="0" name=""/>
        <dsp:cNvSpPr/>
      </dsp:nvSpPr>
      <dsp:spPr>
        <a:xfrm>
          <a:off x="3993409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49D2-7188-46B4-9A4E-E3F1A9A44A8E}">
      <dsp:nvSpPr>
        <dsp:cNvPr id="0" name=""/>
        <dsp:cNvSpPr/>
      </dsp:nvSpPr>
      <dsp:spPr>
        <a:xfrm>
          <a:off x="3993409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640C2-EC09-4866-9854-9A7F3545949C}">
      <dsp:nvSpPr>
        <dsp:cNvPr id="0" name=""/>
        <dsp:cNvSpPr/>
      </dsp:nvSpPr>
      <dsp:spPr>
        <a:xfrm>
          <a:off x="3993409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9268-748B-423A-B879-E325B1F915C4}">
      <dsp:nvSpPr>
        <dsp:cNvPr id="0" name=""/>
        <dsp:cNvSpPr/>
      </dsp:nvSpPr>
      <dsp:spPr>
        <a:xfrm>
          <a:off x="3832345" y="393529"/>
          <a:ext cx="475335" cy="16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96"/>
              </a:lnTo>
              <a:lnTo>
                <a:pt x="475335" y="82496"/>
              </a:lnTo>
              <a:lnTo>
                <a:pt x="475335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62157-A732-4C33-BFFE-F8C8AD695527}">
      <dsp:nvSpPr>
        <dsp:cNvPr id="0" name=""/>
        <dsp:cNvSpPr/>
      </dsp:nvSpPr>
      <dsp:spPr>
        <a:xfrm>
          <a:off x="3042737" y="951361"/>
          <a:ext cx="117851" cy="2034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09"/>
              </a:lnTo>
              <a:lnTo>
                <a:pt x="117851" y="2034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6C1B9-D4C2-4093-B62A-E34AEDEAB893}">
      <dsp:nvSpPr>
        <dsp:cNvPr id="0" name=""/>
        <dsp:cNvSpPr/>
      </dsp:nvSpPr>
      <dsp:spPr>
        <a:xfrm>
          <a:off x="3042737" y="951361"/>
          <a:ext cx="117851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17851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0FE5-F758-45DC-808A-0D87F283EDA1}">
      <dsp:nvSpPr>
        <dsp:cNvPr id="0" name=""/>
        <dsp:cNvSpPr/>
      </dsp:nvSpPr>
      <dsp:spPr>
        <a:xfrm>
          <a:off x="3042737" y="951361"/>
          <a:ext cx="117851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17851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7A41-5707-4420-8741-8C94B3F59F62}">
      <dsp:nvSpPr>
        <dsp:cNvPr id="0" name=""/>
        <dsp:cNvSpPr/>
      </dsp:nvSpPr>
      <dsp:spPr>
        <a:xfrm>
          <a:off x="3042737" y="951361"/>
          <a:ext cx="117851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17851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696BC-B84F-4FAD-A203-6DB46EF30E7C}">
      <dsp:nvSpPr>
        <dsp:cNvPr id="0" name=""/>
        <dsp:cNvSpPr/>
      </dsp:nvSpPr>
      <dsp:spPr>
        <a:xfrm>
          <a:off x="3357009" y="393529"/>
          <a:ext cx="475335" cy="164992"/>
        </a:xfrm>
        <a:custGeom>
          <a:avLst/>
          <a:gdLst/>
          <a:ahLst/>
          <a:cxnLst/>
          <a:rect l="0" t="0" r="0" b="0"/>
          <a:pathLst>
            <a:path>
              <a:moveTo>
                <a:pt x="475335" y="0"/>
              </a:moveTo>
              <a:lnTo>
                <a:pt x="475335" y="82496"/>
              </a:lnTo>
              <a:lnTo>
                <a:pt x="0" y="82496"/>
              </a:lnTo>
              <a:lnTo>
                <a:pt x="0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71F0A-F5B3-42D6-B0D0-A09769A9FB74}">
      <dsp:nvSpPr>
        <dsp:cNvPr id="0" name=""/>
        <dsp:cNvSpPr/>
      </dsp:nvSpPr>
      <dsp:spPr>
        <a:xfrm>
          <a:off x="2104440" y="951361"/>
          <a:ext cx="105477" cy="147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77"/>
              </a:lnTo>
              <a:lnTo>
                <a:pt x="105477" y="14770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18672-F4C5-44E3-B199-3A544764C237}">
      <dsp:nvSpPr>
        <dsp:cNvPr id="0" name=""/>
        <dsp:cNvSpPr/>
      </dsp:nvSpPr>
      <dsp:spPr>
        <a:xfrm>
          <a:off x="2104440" y="951361"/>
          <a:ext cx="105477" cy="91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244"/>
              </a:lnTo>
              <a:lnTo>
                <a:pt x="105477" y="91924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8434-054F-4733-A637-CBB9EE451263}">
      <dsp:nvSpPr>
        <dsp:cNvPr id="0" name=""/>
        <dsp:cNvSpPr/>
      </dsp:nvSpPr>
      <dsp:spPr>
        <a:xfrm>
          <a:off x="2104440" y="951361"/>
          <a:ext cx="105477" cy="36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412"/>
              </a:lnTo>
              <a:lnTo>
                <a:pt x="105477" y="3614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64B4C-E6BD-4582-A36E-DB519919DE72}">
      <dsp:nvSpPr>
        <dsp:cNvPr id="0" name=""/>
        <dsp:cNvSpPr/>
      </dsp:nvSpPr>
      <dsp:spPr>
        <a:xfrm>
          <a:off x="2418712" y="393529"/>
          <a:ext cx="1413633" cy="164992"/>
        </a:xfrm>
        <a:custGeom>
          <a:avLst/>
          <a:gdLst/>
          <a:ahLst/>
          <a:cxnLst/>
          <a:rect l="0" t="0" r="0" b="0"/>
          <a:pathLst>
            <a:path>
              <a:moveTo>
                <a:pt x="1413633" y="0"/>
              </a:moveTo>
              <a:lnTo>
                <a:pt x="1413633" y="82496"/>
              </a:lnTo>
              <a:lnTo>
                <a:pt x="0" y="82496"/>
              </a:lnTo>
              <a:lnTo>
                <a:pt x="0" y="1649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349D1-2F10-4399-BB98-6BD957F6D69B}">
      <dsp:nvSpPr>
        <dsp:cNvPr id="0" name=""/>
        <dsp:cNvSpPr/>
      </dsp:nvSpPr>
      <dsp:spPr>
        <a:xfrm>
          <a:off x="3439505" y="689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Criteria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439505" y="689"/>
        <a:ext cx="785679" cy="392839"/>
      </dsp:txXfrm>
    </dsp:sp>
    <dsp:sp modelId="{EC4AF814-F0B6-40DE-A948-439DE25DBC43}">
      <dsp:nvSpPr>
        <dsp:cNvPr id="0" name=""/>
        <dsp:cNvSpPr/>
      </dsp:nvSpPr>
      <dsp:spPr>
        <a:xfrm>
          <a:off x="2025872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Price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025872" y="558521"/>
        <a:ext cx="785679" cy="392839"/>
      </dsp:txXfrm>
    </dsp:sp>
    <dsp:sp modelId="{0399E460-7248-4920-B4B0-89318FCD5159}">
      <dsp:nvSpPr>
        <dsp:cNvPr id="0" name=""/>
        <dsp:cNvSpPr/>
      </dsp:nvSpPr>
      <dsp:spPr>
        <a:xfrm>
          <a:off x="2209917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1116354"/>
        <a:ext cx="785679" cy="392839"/>
      </dsp:txXfrm>
    </dsp:sp>
    <dsp:sp modelId="{F638AE9B-3814-4324-8581-0E88ACDA82A4}">
      <dsp:nvSpPr>
        <dsp:cNvPr id="0" name=""/>
        <dsp:cNvSpPr/>
      </dsp:nvSpPr>
      <dsp:spPr>
        <a:xfrm>
          <a:off x="2209917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1674186"/>
        <a:ext cx="785679" cy="392839"/>
      </dsp:txXfrm>
    </dsp:sp>
    <dsp:sp modelId="{A620B099-914B-4035-B838-E6DF21B4C5CC}">
      <dsp:nvSpPr>
        <dsp:cNvPr id="0" name=""/>
        <dsp:cNvSpPr/>
      </dsp:nvSpPr>
      <dsp:spPr>
        <a:xfrm>
          <a:off x="2209917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209917" y="2232018"/>
        <a:ext cx="785679" cy="392839"/>
      </dsp:txXfrm>
    </dsp:sp>
    <dsp:sp modelId="{CD9E5783-146A-4E7C-9089-A812CE5C6AC5}">
      <dsp:nvSpPr>
        <dsp:cNvPr id="0" name=""/>
        <dsp:cNvSpPr/>
      </dsp:nvSpPr>
      <dsp:spPr>
        <a:xfrm>
          <a:off x="2964169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Demand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2964169" y="558521"/>
        <a:ext cx="785679" cy="392839"/>
      </dsp:txXfrm>
    </dsp:sp>
    <dsp:sp modelId="{48B0A879-0291-4168-80D6-F5189B6BAA66}">
      <dsp:nvSpPr>
        <dsp:cNvPr id="0" name=""/>
        <dsp:cNvSpPr/>
      </dsp:nvSpPr>
      <dsp:spPr>
        <a:xfrm>
          <a:off x="3160589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1116354"/>
        <a:ext cx="785679" cy="392839"/>
      </dsp:txXfrm>
    </dsp:sp>
    <dsp:sp modelId="{5890B934-F029-4014-B867-B7AFF223B213}">
      <dsp:nvSpPr>
        <dsp:cNvPr id="0" name=""/>
        <dsp:cNvSpPr/>
      </dsp:nvSpPr>
      <dsp:spPr>
        <a:xfrm>
          <a:off x="3160589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Highly 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1674186"/>
        <a:ext cx="785679" cy="392839"/>
      </dsp:txXfrm>
    </dsp:sp>
    <dsp:sp modelId="{F7CEB11D-C2F2-4478-A929-D37328EEA641}">
      <dsp:nvSpPr>
        <dsp:cNvPr id="0" name=""/>
        <dsp:cNvSpPr/>
      </dsp:nvSpPr>
      <dsp:spPr>
        <a:xfrm>
          <a:off x="3160589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Lowly Medium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2232018"/>
        <a:ext cx="785679" cy="392839"/>
      </dsp:txXfrm>
    </dsp:sp>
    <dsp:sp modelId="{DFFDABC5-5A28-4286-92A6-BAA1899B7067}">
      <dsp:nvSpPr>
        <dsp:cNvPr id="0" name=""/>
        <dsp:cNvSpPr/>
      </dsp:nvSpPr>
      <dsp:spPr>
        <a:xfrm>
          <a:off x="3160589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Low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160589" y="2789851"/>
        <a:ext cx="785679" cy="392839"/>
      </dsp:txXfrm>
    </dsp:sp>
    <dsp:sp modelId="{1313EBF5-A6E0-4E7F-B37F-B3A9ECABF5F4}">
      <dsp:nvSpPr>
        <dsp:cNvPr id="0" name=""/>
        <dsp:cNvSpPr/>
      </dsp:nvSpPr>
      <dsp:spPr>
        <a:xfrm>
          <a:off x="3914841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Type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3914841" y="558521"/>
        <a:ext cx="785679" cy="392839"/>
      </dsp:txXfrm>
    </dsp:sp>
    <dsp:sp modelId="{A1C89CB1-EE87-4852-B852-D5DF069DF6C3}">
      <dsp:nvSpPr>
        <dsp:cNvPr id="0" name=""/>
        <dsp:cNvSpPr/>
      </dsp:nvSpPr>
      <dsp:spPr>
        <a:xfrm>
          <a:off x="4111261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Latest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1116354"/>
        <a:ext cx="785679" cy="392839"/>
      </dsp:txXfrm>
    </dsp:sp>
    <dsp:sp modelId="{E5D2E38C-F806-4BEB-86B9-F2C37EF87292}">
      <dsp:nvSpPr>
        <dsp:cNvPr id="0" name=""/>
        <dsp:cNvSpPr/>
      </dsp:nvSpPr>
      <dsp:spPr>
        <a:xfrm>
          <a:off x="4111261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New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1674186"/>
        <a:ext cx="785679" cy="392839"/>
      </dsp:txXfrm>
    </dsp:sp>
    <dsp:sp modelId="{E1704704-0928-4214-8BF3-DEB5CD7F211C}">
      <dsp:nvSpPr>
        <dsp:cNvPr id="0" name=""/>
        <dsp:cNvSpPr/>
      </dsp:nvSpPr>
      <dsp:spPr>
        <a:xfrm>
          <a:off x="4111261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Newly Old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2232018"/>
        <a:ext cx="785679" cy="392839"/>
      </dsp:txXfrm>
    </dsp:sp>
    <dsp:sp modelId="{769F662F-630E-4B00-8744-585B5413518D}">
      <dsp:nvSpPr>
        <dsp:cNvPr id="0" name=""/>
        <dsp:cNvSpPr/>
      </dsp:nvSpPr>
      <dsp:spPr>
        <a:xfrm>
          <a:off x="4111261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Old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2789851"/>
        <a:ext cx="785679" cy="392839"/>
      </dsp:txXfrm>
    </dsp:sp>
    <dsp:sp modelId="{63E5AB4E-82F4-408C-BA83-68259B7B9A05}">
      <dsp:nvSpPr>
        <dsp:cNvPr id="0" name=""/>
        <dsp:cNvSpPr/>
      </dsp:nvSpPr>
      <dsp:spPr>
        <a:xfrm>
          <a:off x="4111261" y="3347683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Oldest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111261" y="3347683"/>
        <a:ext cx="785679" cy="392839"/>
      </dsp:txXfrm>
    </dsp:sp>
    <dsp:sp modelId="{3CBEF01E-EEE9-4074-AC21-54FA7640D0C4}">
      <dsp:nvSpPr>
        <dsp:cNvPr id="0" name=""/>
        <dsp:cNvSpPr/>
      </dsp:nvSpPr>
      <dsp:spPr>
        <a:xfrm>
          <a:off x="4865513" y="55852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Time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4865513" y="558521"/>
        <a:ext cx="785679" cy="392839"/>
      </dsp:txXfrm>
    </dsp:sp>
    <dsp:sp modelId="{DF5C2B3B-B2F3-4787-BF32-E4677640F02A}">
      <dsp:nvSpPr>
        <dsp:cNvPr id="0" name=""/>
        <dsp:cNvSpPr/>
      </dsp:nvSpPr>
      <dsp:spPr>
        <a:xfrm>
          <a:off x="5061933" y="1116354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Uponnash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1116354"/>
        <a:ext cx="785679" cy="392839"/>
      </dsp:txXfrm>
    </dsp:sp>
    <dsp:sp modelId="{CF63AE83-1A70-4BFF-B164-8E8B6D8C211E}">
      <dsp:nvSpPr>
        <dsp:cNvPr id="0" name=""/>
        <dsp:cNvSpPr/>
      </dsp:nvSpPr>
      <dsp:spPr>
        <a:xfrm>
          <a:off x="5061933" y="1674186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Kobita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1674186"/>
        <a:ext cx="785679" cy="392839"/>
      </dsp:txXfrm>
    </dsp:sp>
    <dsp:sp modelId="{91408221-E0A9-479D-B053-2D43C880DD67}">
      <dsp:nvSpPr>
        <dsp:cNvPr id="0" name=""/>
        <dsp:cNvSpPr/>
      </dsp:nvSpPr>
      <dsp:spPr>
        <a:xfrm>
          <a:off x="5061933" y="2232018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Sci Fi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2232018"/>
        <a:ext cx="785679" cy="392839"/>
      </dsp:txXfrm>
    </dsp:sp>
    <dsp:sp modelId="{9D65FD68-EF68-432B-8693-36261A77E4C5}">
      <dsp:nvSpPr>
        <dsp:cNvPr id="0" name=""/>
        <dsp:cNvSpPr/>
      </dsp:nvSpPr>
      <dsp:spPr>
        <a:xfrm>
          <a:off x="5061933" y="2789851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Religion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2789851"/>
        <a:ext cx="785679" cy="392839"/>
      </dsp:txXfrm>
    </dsp:sp>
    <dsp:sp modelId="{23EDD40B-41FD-421C-927E-87300604D97F}">
      <dsp:nvSpPr>
        <dsp:cNvPr id="0" name=""/>
        <dsp:cNvSpPr/>
      </dsp:nvSpPr>
      <dsp:spPr>
        <a:xfrm>
          <a:off x="5061933" y="3347683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Kishore Uponnash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3347683"/>
        <a:ext cx="785679" cy="392839"/>
      </dsp:txXfrm>
    </dsp:sp>
    <dsp:sp modelId="{4857CE45-5506-43FB-A113-0DFD7AFFF3AB}">
      <dsp:nvSpPr>
        <dsp:cNvPr id="0" name=""/>
        <dsp:cNvSpPr/>
      </dsp:nvSpPr>
      <dsp:spPr>
        <a:xfrm>
          <a:off x="5061933" y="3905515"/>
          <a:ext cx="785679" cy="392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gency FB" panose="020B0503020202020204" pitchFamily="34" charset="0"/>
            </a:rPr>
            <a:t>Others</a:t>
          </a:r>
          <a:endParaRPr lang="en-US" sz="1700" kern="1200" dirty="0">
            <a:latin typeface="Agency FB" panose="020B0503020202020204" pitchFamily="34" charset="0"/>
          </a:endParaRPr>
        </a:p>
      </dsp:txBody>
      <dsp:txXfrm>
        <a:off x="5061933" y="3905515"/>
        <a:ext cx="785679" cy="392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D075-BA4B-4D36-9446-8F7B70534E74}">
      <dsp:nvSpPr>
        <dsp:cNvPr id="0" name=""/>
        <dsp:cNvSpPr/>
      </dsp:nvSpPr>
      <dsp:spPr>
        <a:xfrm>
          <a:off x="2840" y="335928"/>
          <a:ext cx="1707988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Book34</a:t>
          </a:r>
          <a:endParaRPr lang="en-US" sz="1900" kern="1200" dirty="0"/>
        </a:p>
      </dsp:txBody>
      <dsp:txXfrm>
        <a:off x="2840" y="335928"/>
        <a:ext cx="1707988" cy="547200"/>
      </dsp:txXfrm>
    </dsp:sp>
    <dsp:sp modelId="{F1BAFB39-649E-4667-9DB0-5D2686A41943}">
      <dsp:nvSpPr>
        <dsp:cNvPr id="0" name=""/>
        <dsp:cNvSpPr/>
      </dsp:nvSpPr>
      <dsp:spPr>
        <a:xfrm>
          <a:off x="2840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Uponnash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H</a:t>
          </a:r>
          <a:r>
            <a:rPr lang="en-US" sz="1900" kern="1200" dirty="0" smtClean="0"/>
            <a:t>imu Rimande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Humayon Ahmed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12 times </a:t>
          </a:r>
          <a:endParaRPr lang="en-US" sz="1900" kern="1200" dirty="0"/>
        </a:p>
      </dsp:txBody>
      <dsp:txXfrm>
        <a:off x="2840" y="883128"/>
        <a:ext cx="1707988" cy="2034044"/>
      </dsp:txXfrm>
    </dsp:sp>
    <dsp:sp modelId="{F743B8BF-1124-46B7-BDDF-B0B8A9EABFE4}">
      <dsp:nvSpPr>
        <dsp:cNvPr id="0" name=""/>
        <dsp:cNvSpPr/>
      </dsp:nvSpPr>
      <dsp:spPr>
        <a:xfrm>
          <a:off x="1949947" y="335928"/>
          <a:ext cx="1707988" cy="547200"/>
        </a:xfrm>
        <a:prstGeom prst="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accent3">
              <a:hueOff val="2189301"/>
              <a:satOff val="-16877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Book99</a:t>
          </a:r>
          <a:endParaRPr lang="en-US" sz="1900" kern="1200" dirty="0"/>
        </a:p>
      </dsp:txBody>
      <dsp:txXfrm>
        <a:off x="1949947" y="335928"/>
        <a:ext cx="1707988" cy="547200"/>
      </dsp:txXfrm>
    </dsp:sp>
    <dsp:sp modelId="{21CF451E-675F-48D3-B39C-EF48F8FB00DA}">
      <dsp:nvSpPr>
        <dsp:cNvPr id="0" name=""/>
        <dsp:cNvSpPr/>
      </dsp:nvSpPr>
      <dsp:spPr>
        <a:xfrm>
          <a:off x="1949947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2277662"/>
            <a:satOff val="-15793"/>
            <a:lumOff val="-7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277662"/>
              <a:satOff val="-15793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Kisore Uponnash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Kazi Maymur Hossen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6 times</a:t>
          </a:r>
          <a:endParaRPr lang="en-US" sz="1900" kern="1200" dirty="0"/>
        </a:p>
      </dsp:txBody>
      <dsp:txXfrm>
        <a:off x="1949947" y="883128"/>
        <a:ext cx="1707988" cy="2034044"/>
      </dsp:txXfrm>
    </dsp:sp>
    <dsp:sp modelId="{99B6AC70-2D08-4388-9D31-90A28266B57F}">
      <dsp:nvSpPr>
        <dsp:cNvPr id="0" name=""/>
        <dsp:cNvSpPr/>
      </dsp:nvSpPr>
      <dsp:spPr>
        <a:xfrm>
          <a:off x="3897053" y="335928"/>
          <a:ext cx="1707988" cy="547200"/>
        </a:xfrm>
        <a:prstGeom prst="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accent3">
              <a:hueOff val="4378603"/>
              <a:satOff val="-33755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 235</a:t>
          </a:r>
          <a:endParaRPr lang="en-US" sz="1900" kern="1200" dirty="0"/>
        </a:p>
      </dsp:txBody>
      <dsp:txXfrm>
        <a:off x="3897053" y="335928"/>
        <a:ext cx="1707988" cy="547200"/>
      </dsp:txXfrm>
    </dsp:sp>
    <dsp:sp modelId="{CE5F5F0A-6BEF-4A03-9B50-B92E9B968D0A}">
      <dsp:nvSpPr>
        <dsp:cNvPr id="0" name=""/>
        <dsp:cNvSpPr/>
      </dsp:nvSpPr>
      <dsp:spPr>
        <a:xfrm>
          <a:off x="3897053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4555323"/>
            <a:satOff val="-31587"/>
            <a:lumOff val="-15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55323"/>
              <a:satOff val="-31587"/>
              <a:lumOff val="-1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Shishu Samite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D</a:t>
          </a:r>
          <a:r>
            <a:rPr lang="en-US" sz="1900" kern="1200" dirty="0" smtClean="0"/>
            <a:t>usto Cele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Jafar Iqbal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10 times</a:t>
          </a:r>
          <a:endParaRPr lang="en-US" sz="1900" kern="1200" dirty="0"/>
        </a:p>
      </dsp:txBody>
      <dsp:txXfrm>
        <a:off x="3897053" y="883128"/>
        <a:ext cx="1707988" cy="2034044"/>
      </dsp:txXfrm>
    </dsp:sp>
    <dsp:sp modelId="{E661743D-7E38-47E1-8144-593C771424DB}">
      <dsp:nvSpPr>
        <dsp:cNvPr id="0" name=""/>
        <dsp:cNvSpPr/>
      </dsp:nvSpPr>
      <dsp:spPr>
        <a:xfrm>
          <a:off x="5844160" y="335928"/>
          <a:ext cx="1707988" cy="547200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 212</a:t>
          </a:r>
          <a:endParaRPr lang="en-US" sz="1900" kern="1200" dirty="0"/>
        </a:p>
      </dsp:txBody>
      <dsp:txXfrm>
        <a:off x="5844160" y="335928"/>
        <a:ext cx="1707988" cy="547200"/>
      </dsp:txXfrm>
    </dsp:sp>
    <dsp:sp modelId="{89F31BAB-AB65-4D9F-9ABF-1A3B77A3F288}">
      <dsp:nvSpPr>
        <dsp:cNvPr id="0" name=""/>
        <dsp:cNvSpPr/>
      </dsp:nvSpPr>
      <dsp:spPr>
        <a:xfrm>
          <a:off x="5844160" y="883128"/>
          <a:ext cx="1707988" cy="2034044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Shishu Sahitto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B</a:t>
          </a:r>
          <a:r>
            <a:rPr lang="en-US" sz="1900" kern="1200" dirty="0" smtClean="0"/>
            <a:t>oka Rajar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Humayon Ahmed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12 times</a:t>
          </a:r>
          <a:endParaRPr lang="en-US" sz="1900" kern="1200" dirty="0"/>
        </a:p>
      </dsp:txBody>
      <dsp:txXfrm>
        <a:off x="5844160" y="883128"/>
        <a:ext cx="1707988" cy="2034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57F3C-EA45-4E2F-900C-CDFB9B7090F6}">
      <dsp:nvSpPr>
        <dsp:cNvPr id="0" name=""/>
        <dsp:cNvSpPr/>
      </dsp:nvSpPr>
      <dsp:spPr>
        <a:xfrm>
          <a:off x="10104161" y="2061284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9E7C0-CF58-4551-9BFD-F19D2BFFA6FB}">
      <dsp:nvSpPr>
        <dsp:cNvPr id="0" name=""/>
        <dsp:cNvSpPr/>
      </dsp:nvSpPr>
      <dsp:spPr>
        <a:xfrm>
          <a:off x="10058441" y="2061284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99658-7796-4722-8C25-3F06D78F8939}">
      <dsp:nvSpPr>
        <dsp:cNvPr id="0" name=""/>
        <dsp:cNvSpPr/>
      </dsp:nvSpPr>
      <dsp:spPr>
        <a:xfrm>
          <a:off x="9152850" y="2619491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747B-27CB-469F-81AC-62695F6E7109}">
      <dsp:nvSpPr>
        <dsp:cNvPr id="0" name=""/>
        <dsp:cNvSpPr/>
      </dsp:nvSpPr>
      <dsp:spPr>
        <a:xfrm>
          <a:off x="8838367" y="3177698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64E4-6160-42BE-A817-0C7FA5028C86}">
      <dsp:nvSpPr>
        <dsp:cNvPr id="0" name=""/>
        <dsp:cNvSpPr/>
      </dsp:nvSpPr>
      <dsp:spPr>
        <a:xfrm>
          <a:off x="8838367" y="3177698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9C1CF-1EA1-4A8B-9279-20301D1D4F22}">
      <dsp:nvSpPr>
        <dsp:cNvPr id="0" name=""/>
        <dsp:cNvSpPr/>
      </dsp:nvSpPr>
      <dsp:spPr>
        <a:xfrm>
          <a:off x="8838367" y="3177698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B8454-4076-4E9D-9478-98E65432247E}">
      <dsp:nvSpPr>
        <dsp:cNvPr id="0" name=""/>
        <dsp:cNvSpPr/>
      </dsp:nvSpPr>
      <dsp:spPr>
        <a:xfrm>
          <a:off x="9107130" y="2619491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A3944-D524-4067-8FF9-66A5B6E8EBD1}">
      <dsp:nvSpPr>
        <dsp:cNvPr id="0" name=""/>
        <dsp:cNvSpPr/>
      </dsp:nvSpPr>
      <dsp:spPr>
        <a:xfrm>
          <a:off x="8201540" y="2619491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7B7EF-BA34-45F5-B722-9B48950E03C7}">
      <dsp:nvSpPr>
        <dsp:cNvPr id="0" name=""/>
        <dsp:cNvSpPr/>
      </dsp:nvSpPr>
      <dsp:spPr>
        <a:xfrm>
          <a:off x="9152850" y="2061284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61B68-E2A3-4206-A4FF-4317655A6249}">
      <dsp:nvSpPr>
        <dsp:cNvPr id="0" name=""/>
        <dsp:cNvSpPr/>
      </dsp:nvSpPr>
      <dsp:spPr>
        <a:xfrm>
          <a:off x="8103264" y="1503077"/>
          <a:ext cx="2000897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2000897" y="82551"/>
              </a:lnTo>
              <a:lnTo>
                <a:pt x="2000897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B4FFB-03D3-477F-96C8-F6DA04B7EAE0}">
      <dsp:nvSpPr>
        <dsp:cNvPr id="0" name=""/>
        <dsp:cNvSpPr/>
      </dsp:nvSpPr>
      <dsp:spPr>
        <a:xfrm>
          <a:off x="6739194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129A6-8DCA-4CF4-8F4D-E95A07E5656E}">
      <dsp:nvSpPr>
        <dsp:cNvPr id="0" name=""/>
        <dsp:cNvSpPr/>
      </dsp:nvSpPr>
      <dsp:spPr>
        <a:xfrm>
          <a:off x="6739194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1ED0E-E8A9-41CF-9695-E4AD842F79B1}">
      <dsp:nvSpPr>
        <dsp:cNvPr id="0" name=""/>
        <dsp:cNvSpPr/>
      </dsp:nvSpPr>
      <dsp:spPr>
        <a:xfrm>
          <a:off x="6739194" y="2061284"/>
          <a:ext cx="159725" cy="347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23"/>
              </a:lnTo>
              <a:lnTo>
                <a:pt x="159725" y="3477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1ED2A-8E06-4FFD-BA95-8CA010594080}">
      <dsp:nvSpPr>
        <dsp:cNvPr id="0" name=""/>
        <dsp:cNvSpPr/>
      </dsp:nvSpPr>
      <dsp:spPr>
        <a:xfrm>
          <a:off x="7053677" y="1503077"/>
          <a:ext cx="1049586" cy="165103"/>
        </a:xfrm>
        <a:custGeom>
          <a:avLst/>
          <a:gdLst/>
          <a:ahLst/>
          <a:cxnLst/>
          <a:rect l="0" t="0" r="0" b="0"/>
          <a:pathLst>
            <a:path>
              <a:moveTo>
                <a:pt x="1049586" y="0"/>
              </a:moveTo>
              <a:lnTo>
                <a:pt x="1049586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A00F1-CF0E-4527-ACCF-BF6AD6517B69}">
      <dsp:nvSpPr>
        <dsp:cNvPr id="0" name=""/>
        <dsp:cNvSpPr/>
      </dsp:nvSpPr>
      <dsp:spPr>
        <a:xfrm>
          <a:off x="6102366" y="1503077"/>
          <a:ext cx="2000897" cy="165103"/>
        </a:xfrm>
        <a:custGeom>
          <a:avLst/>
          <a:gdLst/>
          <a:ahLst/>
          <a:cxnLst/>
          <a:rect l="0" t="0" r="0" b="0"/>
          <a:pathLst>
            <a:path>
              <a:moveTo>
                <a:pt x="2000897" y="0"/>
              </a:moveTo>
              <a:lnTo>
                <a:pt x="2000897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058E0-6064-4E18-A417-9F9E1B11596E}">
      <dsp:nvSpPr>
        <dsp:cNvPr id="0" name=""/>
        <dsp:cNvSpPr/>
      </dsp:nvSpPr>
      <dsp:spPr>
        <a:xfrm>
          <a:off x="4724538" y="944870"/>
          <a:ext cx="3378725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3378725" y="82551"/>
              </a:lnTo>
              <a:lnTo>
                <a:pt x="3378725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46CF-C89D-4BC1-B4CB-D7179571DB4C}">
      <dsp:nvSpPr>
        <dsp:cNvPr id="0" name=""/>
        <dsp:cNvSpPr/>
      </dsp:nvSpPr>
      <dsp:spPr>
        <a:xfrm>
          <a:off x="4836572" y="2061284"/>
          <a:ext cx="117931" cy="203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276"/>
              </a:lnTo>
              <a:lnTo>
                <a:pt x="117931" y="20362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4DD1F-B60D-4C7F-B659-863FD0043AC1}">
      <dsp:nvSpPr>
        <dsp:cNvPr id="0" name=""/>
        <dsp:cNvSpPr/>
      </dsp:nvSpPr>
      <dsp:spPr>
        <a:xfrm>
          <a:off x="4836572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9C29-5B9C-4C19-A85F-A29D175CA15D}">
      <dsp:nvSpPr>
        <dsp:cNvPr id="0" name=""/>
        <dsp:cNvSpPr/>
      </dsp:nvSpPr>
      <dsp:spPr>
        <a:xfrm>
          <a:off x="4836572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490C5-9A3B-4A20-A2FC-81D5E0714985}">
      <dsp:nvSpPr>
        <dsp:cNvPr id="0" name=""/>
        <dsp:cNvSpPr/>
      </dsp:nvSpPr>
      <dsp:spPr>
        <a:xfrm>
          <a:off x="4836572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0F69B-DD93-4E93-A373-3BC981C85C1E}">
      <dsp:nvSpPr>
        <dsp:cNvPr id="0" name=""/>
        <dsp:cNvSpPr/>
      </dsp:nvSpPr>
      <dsp:spPr>
        <a:xfrm>
          <a:off x="4199744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5919F-2F1E-4682-89E1-B4BB846C79A1}">
      <dsp:nvSpPr>
        <dsp:cNvPr id="0" name=""/>
        <dsp:cNvSpPr/>
      </dsp:nvSpPr>
      <dsp:spPr>
        <a:xfrm>
          <a:off x="4154024" y="1503077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DA001-9CA7-4214-9712-FC9AD7F19CB7}">
      <dsp:nvSpPr>
        <dsp:cNvPr id="0" name=""/>
        <dsp:cNvSpPr/>
      </dsp:nvSpPr>
      <dsp:spPr>
        <a:xfrm>
          <a:off x="3248433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21BD2-511E-4F83-A656-25C678042D54}">
      <dsp:nvSpPr>
        <dsp:cNvPr id="0" name=""/>
        <dsp:cNvSpPr/>
      </dsp:nvSpPr>
      <dsp:spPr>
        <a:xfrm>
          <a:off x="4199744" y="944870"/>
          <a:ext cx="524793" cy="165103"/>
        </a:xfrm>
        <a:custGeom>
          <a:avLst/>
          <a:gdLst/>
          <a:ahLst/>
          <a:cxnLst/>
          <a:rect l="0" t="0" r="0" b="0"/>
          <a:pathLst>
            <a:path>
              <a:moveTo>
                <a:pt x="524793" y="0"/>
              </a:moveTo>
              <a:lnTo>
                <a:pt x="524793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3A3BD-123F-4209-82C3-577728387958}">
      <dsp:nvSpPr>
        <dsp:cNvPr id="0" name=""/>
        <dsp:cNvSpPr/>
      </dsp:nvSpPr>
      <dsp:spPr>
        <a:xfrm>
          <a:off x="1345812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551"/>
              </a:lnTo>
              <a:lnTo>
                <a:pt x="951310" y="82551"/>
              </a:lnTo>
              <a:lnTo>
                <a:pt x="95131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9473D-636D-457F-955E-5436309E68D4}">
      <dsp:nvSpPr>
        <dsp:cNvPr id="0" name=""/>
        <dsp:cNvSpPr/>
      </dsp:nvSpPr>
      <dsp:spPr>
        <a:xfrm>
          <a:off x="1031329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F919-95E9-4002-8EC4-4D62DBC52D50}">
      <dsp:nvSpPr>
        <dsp:cNvPr id="0" name=""/>
        <dsp:cNvSpPr/>
      </dsp:nvSpPr>
      <dsp:spPr>
        <a:xfrm>
          <a:off x="1031329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83C44-9E2C-499C-BDB9-764A00C2AA88}">
      <dsp:nvSpPr>
        <dsp:cNvPr id="0" name=""/>
        <dsp:cNvSpPr/>
      </dsp:nvSpPr>
      <dsp:spPr>
        <a:xfrm>
          <a:off x="1300092" y="1503077"/>
          <a:ext cx="91440" cy="1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F408C-8621-4BE2-9979-499F137EB10E}">
      <dsp:nvSpPr>
        <dsp:cNvPr id="0" name=""/>
        <dsp:cNvSpPr/>
      </dsp:nvSpPr>
      <dsp:spPr>
        <a:xfrm>
          <a:off x="80018" y="2061284"/>
          <a:ext cx="117931" cy="2036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276"/>
              </a:lnTo>
              <a:lnTo>
                <a:pt x="117931" y="203627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6027E-8A3B-41CB-A43A-7FEED80BA3D6}">
      <dsp:nvSpPr>
        <dsp:cNvPr id="0" name=""/>
        <dsp:cNvSpPr/>
      </dsp:nvSpPr>
      <dsp:spPr>
        <a:xfrm>
          <a:off x="80018" y="2061284"/>
          <a:ext cx="117931" cy="147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9"/>
              </a:lnTo>
              <a:lnTo>
                <a:pt x="117931" y="14780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18D28-878E-4A97-8FC7-F49E194DBAFD}">
      <dsp:nvSpPr>
        <dsp:cNvPr id="0" name=""/>
        <dsp:cNvSpPr/>
      </dsp:nvSpPr>
      <dsp:spPr>
        <a:xfrm>
          <a:off x="80018" y="2061284"/>
          <a:ext cx="117931" cy="91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862"/>
              </a:lnTo>
              <a:lnTo>
                <a:pt x="117931" y="9198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F6B31-D7D6-49FA-A220-1CBD766474E3}">
      <dsp:nvSpPr>
        <dsp:cNvPr id="0" name=""/>
        <dsp:cNvSpPr/>
      </dsp:nvSpPr>
      <dsp:spPr>
        <a:xfrm>
          <a:off x="80018" y="2061284"/>
          <a:ext cx="117931" cy="36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55"/>
              </a:lnTo>
              <a:lnTo>
                <a:pt x="117931" y="3616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C2C1-5CE6-4DBB-AB1A-FB2B82A7B6A4}">
      <dsp:nvSpPr>
        <dsp:cNvPr id="0" name=""/>
        <dsp:cNvSpPr/>
      </dsp:nvSpPr>
      <dsp:spPr>
        <a:xfrm>
          <a:off x="394501" y="1503077"/>
          <a:ext cx="951310" cy="165103"/>
        </a:xfrm>
        <a:custGeom>
          <a:avLst/>
          <a:gdLst/>
          <a:ahLst/>
          <a:cxnLst/>
          <a:rect l="0" t="0" r="0" b="0"/>
          <a:pathLst>
            <a:path>
              <a:moveTo>
                <a:pt x="951310" y="0"/>
              </a:moveTo>
              <a:lnTo>
                <a:pt x="951310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3F299-8409-4C83-8F50-F66318ED632E}">
      <dsp:nvSpPr>
        <dsp:cNvPr id="0" name=""/>
        <dsp:cNvSpPr/>
      </dsp:nvSpPr>
      <dsp:spPr>
        <a:xfrm>
          <a:off x="1345812" y="944870"/>
          <a:ext cx="3378725" cy="165103"/>
        </a:xfrm>
        <a:custGeom>
          <a:avLst/>
          <a:gdLst/>
          <a:ahLst/>
          <a:cxnLst/>
          <a:rect l="0" t="0" r="0" b="0"/>
          <a:pathLst>
            <a:path>
              <a:moveTo>
                <a:pt x="3378725" y="0"/>
              </a:moveTo>
              <a:lnTo>
                <a:pt x="3378725" y="82551"/>
              </a:lnTo>
              <a:lnTo>
                <a:pt x="0" y="82551"/>
              </a:lnTo>
              <a:lnTo>
                <a:pt x="0" y="16510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FA38E-8187-451B-A2E5-0620D04B134F}">
      <dsp:nvSpPr>
        <dsp:cNvPr id="0" name=""/>
        <dsp:cNvSpPr/>
      </dsp:nvSpPr>
      <dsp:spPr>
        <a:xfrm>
          <a:off x="4331434" y="55176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Tool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331434" y="551766"/>
        <a:ext cx="786207" cy="393103"/>
      </dsp:txXfrm>
    </dsp:sp>
    <dsp:sp modelId="{1EDD7B68-1517-4F54-935C-D9D4A982AA38}">
      <dsp:nvSpPr>
        <dsp:cNvPr id="0" name=""/>
        <dsp:cNvSpPr/>
      </dsp:nvSpPr>
      <dsp:spPr>
        <a:xfrm>
          <a:off x="952708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2708" y="1109973"/>
        <a:ext cx="786207" cy="393103"/>
      </dsp:txXfrm>
    </dsp:sp>
    <dsp:sp modelId="{9B4F4FB8-F5B9-46D6-8933-12215E838216}">
      <dsp:nvSpPr>
        <dsp:cNvPr id="0" name=""/>
        <dsp:cNvSpPr/>
      </dsp:nvSpPr>
      <dsp:spPr>
        <a:xfrm>
          <a:off x="1397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Default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397" y="1668180"/>
        <a:ext cx="786207" cy="393103"/>
      </dsp:txXfrm>
    </dsp:sp>
    <dsp:sp modelId="{BD35F962-EDA4-4B24-9BFF-1E48351F0F4D}">
      <dsp:nvSpPr>
        <dsp:cNvPr id="0" name=""/>
        <dsp:cNvSpPr/>
      </dsp:nvSpPr>
      <dsp:spPr>
        <a:xfrm>
          <a:off x="197949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2226388"/>
        <a:ext cx="786207" cy="393103"/>
      </dsp:txXfrm>
    </dsp:sp>
    <dsp:sp modelId="{5EE1B7D1-FCAF-4FBF-A1E9-A093A90C5CAD}">
      <dsp:nvSpPr>
        <dsp:cNvPr id="0" name=""/>
        <dsp:cNvSpPr/>
      </dsp:nvSpPr>
      <dsp:spPr>
        <a:xfrm>
          <a:off x="197949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Self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2784595"/>
        <a:ext cx="786207" cy="393103"/>
      </dsp:txXfrm>
    </dsp:sp>
    <dsp:sp modelId="{2D7BB886-180B-4E79-B46F-164B5A5D99A4}">
      <dsp:nvSpPr>
        <dsp:cNvPr id="0" name=""/>
        <dsp:cNvSpPr/>
      </dsp:nvSpPr>
      <dsp:spPr>
        <a:xfrm>
          <a:off x="197949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3342802"/>
        <a:ext cx="786207" cy="393103"/>
      </dsp:txXfrm>
    </dsp:sp>
    <dsp:sp modelId="{9F9E01C5-C544-4453-BFDF-0C2D9E7CB566}">
      <dsp:nvSpPr>
        <dsp:cNvPr id="0" name=""/>
        <dsp:cNvSpPr/>
      </dsp:nvSpPr>
      <dsp:spPr>
        <a:xfrm>
          <a:off x="197949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Writer Wise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7949" y="3901009"/>
        <a:ext cx="786207" cy="393103"/>
      </dsp:txXfrm>
    </dsp:sp>
    <dsp:sp modelId="{4F6BA278-D6E7-41D0-AC69-2112F474C0CA}">
      <dsp:nvSpPr>
        <dsp:cNvPr id="0" name=""/>
        <dsp:cNvSpPr/>
      </dsp:nvSpPr>
      <dsp:spPr>
        <a:xfrm>
          <a:off x="952708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Reader based 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52708" y="1668180"/>
        <a:ext cx="786207" cy="393103"/>
      </dsp:txXfrm>
    </dsp:sp>
    <dsp:sp modelId="{F0149D51-8C61-4630-AE12-B152B57D7EB8}">
      <dsp:nvSpPr>
        <dsp:cNvPr id="0" name=""/>
        <dsp:cNvSpPr/>
      </dsp:nvSpPr>
      <dsp:spPr>
        <a:xfrm>
          <a:off x="1149260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Sign Up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49260" y="2226388"/>
        <a:ext cx="786207" cy="393103"/>
      </dsp:txXfrm>
    </dsp:sp>
    <dsp:sp modelId="{E67572AF-CBD7-4E66-914C-1685A50618AD}">
      <dsp:nvSpPr>
        <dsp:cNvPr id="0" name=""/>
        <dsp:cNvSpPr/>
      </dsp:nvSpPr>
      <dsp:spPr>
        <a:xfrm>
          <a:off x="1149260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Login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149260" y="2784595"/>
        <a:ext cx="786207" cy="393103"/>
      </dsp:txXfrm>
    </dsp:sp>
    <dsp:sp modelId="{481E33BF-D085-4A3B-A1E2-ECB11E4CF0C0}">
      <dsp:nvSpPr>
        <dsp:cNvPr id="0" name=""/>
        <dsp:cNvSpPr/>
      </dsp:nvSpPr>
      <dsp:spPr>
        <a:xfrm>
          <a:off x="1904019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Library Book Based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904019" y="1668180"/>
        <a:ext cx="786207" cy="393103"/>
      </dsp:txXfrm>
    </dsp:sp>
    <dsp:sp modelId="{CC368C1C-F91B-43C3-ACDC-D92532D9E5B4}">
      <dsp:nvSpPr>
        <dsp:cNvPr id="0" name=""/>
        <dsp:cNvSpPr/>
      </dsp:nvSpPr>
      <dsp:spPr>
        <a:xfrm>
          <a:off x="3806641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Librarian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806641" y="1109973"/>
        <a:ext cx="786207" cy="393103"/>
      </dsp:txXfrm>
    </dsp:sp>
    <dsp:sp modelId="{138E3041-6B00-47D6-8B2C-C37EE475943B}">
      <dsp:nvSpPr>
        <dsp:cNvPr id="0" name=""/>
        <dsp:cNvSpPr/>
      </dsp:nvSpPr>
      <dsp:spPr>
        <a:xfrm>
          <a:off x="2855330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adding Recommendation 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2855330" y="1668180"/>
        <a:ext cx="786207" cy="393103"/>
      </dsp:txXfrm>
    </dsp:sp>
    <dsp:sp modelId="{336784AF-07FA-434A-87EF-36BDDA1C2BF0}">
      <dsp:nvSpPr>
        <dsp:cNvPr id="0" name=""/>
        <dsp:cNvSpPr/>
      </dsp:nvSpPr>
      <dsp:spPr>
        <a:xfrm>
          <a:off x="3806641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Book removing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Recommendation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3806641" y="1668180"/>
        <a:ext cx="786207" cy="393103"/>
      </dsp:txXfrm>
    </dsp:sp>
    <dsp:sp modelId="{5A890708-D743-4388-806B-A69BE6392F29}">
      <dsp:nvSpPr>
        <dsp:cNvPr id="0" name=""/>
        <dsp:cNvSpPr/>
      </dsp:nvSpPr>
      <dsp:spPr>
        <a:xfrm>
          <a:off x="4757951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Agency FB" panose="020B0503020202020204" pitchFamily="34" charset="0"/>
            </a:rPr>
            <a:t>Book Information</a:t>
          </a:r>
          <a:endParaRPr lang="en-US" sz="900" kern="1200">
            <a:latin typeface="Agency FB" panose="020B0503020202020204" pitchFamily="34" charset="0"/>
          </a:endParaRPr>
        </a:p>
      </dsp:txBody>
      <dsp:txXfrm>
        <a:off x="4757951" y="1668180"/>
        <a:ext cx="786207" cy="393103"/>
      </dsp:txXfrm>
    </dsp:sp>
    <dsp:sp modelId="{AFD2523A-8B2A-45F3-8103-6A02409FA90E}">
      <dsp:nvSpPr>
        <dsp:cNvPr id="0" name=""/>
        <dsp:cNvSpPr/>
      </dsp:nvSpPr>
      <dsp:spPr>
        <a:xfrm>
          <a:off x="4954503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Type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2226388"/>
        <a:ext cx="786207" cy="393103"/>
      </dsp:txXfrm>
    </dsp:sp>
    <dsp:sp modelId="{DECE8E0D-C721-4A54-8F50-F2C2DAA16AF9}">
      <dsp:nvSpPr>
        <dsp:cNvPr id="0" name=""/>
        <dsp:cNvSpPr/>
      </dsp:nvSpPr>
      <dsp:spPr>
        <a:xfrm>
          <a:off x="4954503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Demand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2784595"/>
        <a:ext cx="786207" cy="393103"/>
      </dsp:txXfrm>
    </dsp:sp>
    <dsp:sp modelId="{60C493BF-5E93-478E-A8D5-626D152B7B1C}">
      <dsp:nvSpPr>
        <dsp:cNvPr id="0" name=""/>
        <dsp:cNvSpPr/>
      </dsp:nvSpPr>
      <dsp:spPr>
        <a:xfrm>
          <a:off x="4954503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Timeline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3342802"/>
        <a:ext cx="786207" cy="393103"/>
      </dsp:txXfrm>
    </dsp:sp>
    <dsp:sp modelId="{0B178C3C-1AC6-4DA3-9993-DACB6E76448A}">
      <dsp:nvSpPr>
        <dsp:cNvPr id="0" name=""/>
        <dsp:cNvSpPr/>
      </dsp:nvSpPr>
      <dsp:spPr>
        <a:xfrm>
          <a:off x="4954503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Number of Books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4954503" y="3901009"/>
        <a:ext cx="786207" cy="393103"/>
      </dsp:txXfrm>
    </dsp:sp>
    <dsp:sp modelId="{1F45F10A-71CC-42FE-B451-C5768F35150C}">
      <dsp:nvSpPr>
        <dsp:cNvPr id="0" name=""/>
        <dsp:cNvSpPr/>
      </dsp:nvSpPr>
      <dsp:spPr>
        <a:xfrm>
          <a:off x="7710160" y="1109973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System</a:t>
          </a:r>
        </a:p>
      </dsp:txBody>
      <dsp:txXfrm>
        <a:off x="7710160" y="1109973"/>
        <a:ext cx="786207" cy="393103"/>
      </dsp:txXfrm>
    </dsp:sp>
    <dsp:sp modelId="{BA5A1299-0A64-41D0-B03B-FBCE7364A85E}">
      <dsp:nvSpPr>
        <dsp:cNvPr id="0" name=""/>
        <dsp:cNvSpPr/>
      </dsp:nvSpPr>
      <dsp:spPr>
        <a:xfrm>
          <a:off x="5709262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5709262" y="1668180"/>
        <a:ext cx="786207" cy="393103"/>
      </dsp:txXfrm>
    </dsp:sp>
    <dsp:sp modelId="{4BC857CE-5DCE-4D2A-858B-8C6A28D8A33C}">
      <dsp:nvSpPr>
        <dsp:cNvPr id="0" name=""/>
        <dsp:cNvSpPr/>
      </dsp:nvSpPr>
      <dsp:spPr>
        <a:xfrm>
          <a:off x="6660573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660573" y="1668180"/>
        <a:ext cx="786207" cy="393103"/>
      </dsp:txXfrm>
    </dsp:sp>
    <dsp:sp modelId="{5028DC45-74F7-4F64-AF27-C1275B2E7988}">
      <dsp:nvSpPr>
        <dsp:cNvPr id="0" name=""/>
        <dsp:cNvSpPr/>
      </dsp:nvSpPr>
      <dsp:spPr>
        <a:xfrm>
          <a:off x="6898920" y="221245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Multi-variable Regression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98920" y="2212456"/>
        <a:ext cx="786207" cy="393103"/>
      </dsp:txXfrm>
    </dsp:sp>
    <dsp:sp modelId="{C67577DB-5B87-4130-A9AC-BE8A9C160463}">
      <dsp:nvSpPr>
        <dsp:cNvPr id="0" name=""/>
        <dsp:cNvSpPr/>
      </dsp:nvSpPr>
      <dsp:spPr>
        <a:xfrm>
          <a:off x="6857125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Analytical Hierarchy Process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57125" y="2784595"/>
        <a:ext cx="786207" cy="393103"/>
      </dsp:txXfrm>
    </dsp:sp>
    <dsp:sp modelId="{AD61050F-5823-4304-88D7-F5A1360D32B5}">
      <dsp:nvSpPr>
        <dsp:cNvPr id="0" name=""/>
        <dsp:cNvSpPr/>
      </dsp:nvSpPr>
      <dsp:spPr>
        <a:xfrm>
          <a:off x="6857125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Page Rank Algorithm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6857125" y="3342802"/>
        <a:ext cx="786207" cy="393103"/>
      </dsp:txXfrm>
    </dsp:sp>
    <dsp:sp modelId="{FC73C4B3-071B-402C-9139-5C2FAE9C26B1}">
      <dsp:nvSpPr>
        <dsp:cNvPr id="0" name=""/>
        <dsp:cNvSpPr/>
      </dsp:nvSpPr>
      <dsp:spPr>
        <a:xfrm>
          <a:off x="9711058" y="1668180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Process Analysis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1668180"/>
        <a:ext cx="786207" cy="393103"/>
      </dsp:txXfrm>
    </dsp:sp>
    <dsp:sp modelId="{629EE3E6-8657-4661-BAAA-A9AB49935946}">
      <dsp:nvSpPr>
        <dsp:cNvPr id="0" name=""/>
        <dsp:cNvSpPr/>
      </dsp:nvSpPr>
      <dsp:spPr>
        <a:xfrm>
          <a:off x="8759747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Cross Validation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59747" y="2226388"/>
        <a:ext cx="786207" cy="393103"/>
      </dsp:txXfrm>
    </dsp:sp>
    <dsp:sp modelId="{0BE86F2B-F5D2-4476-B592-F2B69D04F5BD}">
      <dsp:nvSpPr>
        <dsp:cNvPr id="0" name=""/>
        <dsp:cNvSpPr/>
      </dsp:nvSpPr>
      <dsp:spPr>
        <a:xfrm>
          <a:off x="7808436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Description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7808436" y="2784595"/>
        <a:ext cx="786207" cy="393103"/>
      </dsp:txXfrm>
    </dsp:sp>
    <dsp:sp modelId="{5FE3B408-A09B-47E7-809A-AB958D90D2B4}">
      <dsp:nvSpPr>
        <dsp:cNvPr id="0" name=""/>
        <dsp:cNvSpPr/>
      </dsp:nvSpPr>
      <dsp:spPr>
        <a:xfrm>
          <a:off x="8759747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Visualization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759747" y="2784595"/>
        <a:ext cx="786207" cy="393103"/>
      </dsp:txXfrm>
    </dsp:sp>
    <dsp:sp modelId="{6388B4C6-1AC8-4BFC-AB9C-8DF8BD50118D}">
      <dsp:nvSpPr>
        <dsp:cNvPr id="0" name=""/>
        <dsp:cNvSpPr/>
      </dsp:nvSpPr>
      <dsp:spPr>
        <a:xfrm>
          <a:off x="8956299" y="3342802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3342802"/>
        <a:ext cx="786207" cy="393103"/>
      </dsp:txXfrm>
    </dsp:sp>
    <dsp:sp modelId="{CD5F285E-5B3D-4084-9119-04284B47E0F0}">
      <dsp:nvSpPr>
        <dsp:cNvPr id="0" name=""/>
        <dsp:cNvSpPr/>
      </dsp:nvSpPr>
      <dsp:spPr>
        <a:xfrm>
          <a:off x="8956299" y="3901009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3901009"/>
        <a:ext cx="786207" cy="393103"/>
      </dsp:txXfrm>
    </dsp:sp>
    <dsp:sp modelId="{EA67E38B-3C6B-4162-92E8-C7469AB3F0AD}">
      <dsp:nvSpPr>
        <dsp:cNvPr id="0" name=""/>
        <dsp:cNvSpPr/>
      </dsp:nvSpPr>
      <dsp:spPr>
        <a:xfrm>
          <a:off x="8956299" y="4459216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Training Testing Set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8956299" y="4459216"/>
        <a:ext cx="786207" cy="393103"/>
      </dsp:txXfrm>
    </dsp:sp>
    <dsp:sp modelId="{AD99D50A-EF3B-479C-AC55-2702DB9516AC}">
      <dsp:nvSpPr>
        <dsp:cNvPr id="0" name=""/>
        <dsp:cNvSpPr/>
      </dsp:nvSpPr>
      <dsp:spPr>
        <a:xfrm>
          <a:off x="9711058" y="2784595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CV Implementation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2784595"/>
        <a:ext cx="786207" cy="393103"/>
      </dsp:txXfrm>
    </dsp:sp>
    <dsp:sp modelId="{61F47057-951D-43E3-BF9A-3BFFA7FF1D9B}">
      <dsp:nvSpPr>
        <dsp:cNvPr id="0" name=""/>
        <dsp:cNvSpPr/>
      </dsp:nvSpPr>
      <dsp:spPr>
        <a:xfrm>
          <a:off x="9711058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7 Value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9711058" y="2226388"/>
        <a:ext cx="786207" cy="393103"/>
      </dsp:txXfrm>
    </dsp:sp>
    <dsp:sp modelId="{DD033527-1680-4859-ACFF-247F66BF5DC1}">
      <dsp:nvSpPr>
        <dsp:cNvPr id="0" name=""/>
        <dsp:cNvSpPr/>
      </dsp:nvSpPr>
      <dsp:spPr>
        <a:xfrm>
          <a:off x="10662368" y="2226388"/>
          <a:ext cx="786207" cy="39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gency FB" panose="020B0503020202020204" pitchFamily="34" charset="0"/>
            </a:rPr>
            <a:t>Data Optimization</a:t>
          </a:r>
          <a:endParaRPr lang="en-US" sz="900" kern="1200" dirty="0">
            <a:latin typeface="Agency FB" panose="020B0503020202020204" pitchFamily="34" charset="0"/>
          </a:endParaRPr>
        </a:p>
      </dsp:txBody>
      <dsp:txXfrm>
        <a:off x="10662368" y="2226388"/>
        <a:ext cx="786207" cy="39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B8E-DBB9-4739-93F2-141E53FE1ED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39E0-A608-4F4B-991F-6131311F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039E0-A608-4F4B-991F-6131311F3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48B9-BC56-44BF-8693-2DAA78E52F2C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C49-03B4-415F-9C6D-C35EAA4BE2D7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DBA8-80F5-4942-9BF3-89C963056262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AD81-6526-4230-9A5D-10055381771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30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4A51-FD04-4CD9-AF2E-E930DB4E5FBD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7F91-F2CC-467D-95AC-C35AE592DAF6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8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62CF-34ED-4698-82DA-DDB679E78BB6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97DC-52C5-4F2A-BF12-3D61997054A8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A84-0310-4120-A8C4-56B6856F97E9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265-DFC8-424E-9E5C-A40E7744B74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7AE-4EC7-4690-B015-FDEC3B01BDF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73E7-B0DB-44C8-9A07-079B2A069AE1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5187-0442-4F49-AADD-3941A547BBE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BCCB-74C9-422F-9D29-5A520A379283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2B17-AC3C-4A7C-AE84-95C2323E3E4A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A570-9233-44C5-BB0B-99E929D9FDF1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7A4D-BE00-4538-83CC-59F7131F51DA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8527B3-7B20-4E20-B65A-8FC5BD4CED9B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D228-04ED-4838-9D33-8599FAB8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8/05/improve-model-performance-cross-validation-in-python-r/" TargetMode="External"/><Relationship Id="rId3" Type="http://schemas.openxmlformats.org/officeDocument/2006/relationships/hyperlink" Target="https://www.facebook.com/khilkhetpathagar/" TargetMode="External"/><Relationship Id="rId7" Type="http://schemas.openxmlformats.org/officeDocument/2006/relationships/hyperlink" Target="https://towardsdatascience.com/cross-validation-explained-evaluating-estimator-performance-e51e5430ff85" TargetMode="External"/><Relationship Id="rId2" Type="http://schemas.openxmlformats.org/officeDocument/2006/relationships/hyperlink" Target="https://github.com/rakib3004/SPL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Analytic_hierarchy_process_%E2%80%93_car_example" TargetMode="External"/><Relationship Id="rId10" Type="http://schemas.openxmlformats.org/officeDocument/2006/relationships/image" Target="../media/image34.jpg"/><Relationship Id="rId4" Type="http://schemas.openxmlformats.org/officeDocument/2006/relationships/hyperlink" Target="https://brilliant.org/wiki/multivariate-regression/" TargetMode="External"/><Relationship Id="rId9" Type="http://schemas.openxmlformats.org/officeDocument/2006/relationships/hyperlink" Target="https://tutorials.jenkov.com/javafx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1928" y="4339988"/>
            <a:ext cx="3971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latin typeface="Agency FB" panose="020B0503020202020204" pitchFamily="34" charset="0"/>
              </a:rPr>
              <a:t>Name: Md. Rakib Trofder</a:t>
            </a:r>
          </a:p>
          <a:p>
            <a:pPr algn="just"/>
            <a:r>
              <a:rPr lang="en-US" sz="3600" dirty="0">
                <a:latin typeface="Agency FB" panose="020B0503020202020204" pitchFamily="34" charset="0"/>
              </a:rPr>
              <a:t>Exam Roll: </a:t>
            </a:r>
            <a:r>
              <a:rPr lang="en-US" sz="3600" dirty="0" smtClean="0">
                <a:latin typeface="Agency FB" panose="020B0503020202020204" pitchFamily="34" charset="0"/>
              </a:rPr>
              <a:t>1110</a:t>
            </a:r>
          </a:p>
          <a:p>
            <a:pPr algn="just"/>
            <a:r>
              <a:rPr lang="en-US" sz="3600" dirty="0" smtClean="0">
                <a:latin typeface="Agency FB" panose="020B0503020202020204" pitchFamily="34" charset="0"/>
              </a:rPr>
              <a:t>Class Roll: 1129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651" y="1464018"/>
            <a:ext cx="817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Software Project Lab - 1</a:t>
            </a:r>
            <a:endParaRPr 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4" y="2908275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47766" y="427677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0" y="3000934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1974501" y="3554554"/>
            <a:ext cx="1665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99074" y="4276775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4746990" y="3554554"/>
            <a:ext cx="3483508" cy="164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>
            <a:off x="4746990" y="3554554"/>
            <a:ext cx="3359780" cy="1959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46990" y="2086997"/>
            <a:ext cx="3483508" cy="1463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41" y="5119941"/>
            <a:ext cx="846162" cy="8461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35" y="1638382"/>
            <a:ext cx="996287" cy="996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8" y="3422013"/>
            <a:ext cx="854762" cy="8547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12059" y="1782583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Multi-variable Linear Regression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27085" y="534296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Page Rank Algorithm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4686" y="3495451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Analytical Hierarchy Process</a:t>
            </a:r>
            <a:endParaRPr lang="en-US" sz="2000" i="1" dirty="0">
              <a:latin typeface="Agency FB" panose="020B0503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 smtClean="0">
                <a:latin typeface="Agency FB" panose="020B0503020202020204" pitchFamily="34" charset="0"/>
              </a:rPr>
              <a:t>Multi-variable Linear </a:t>
            </a:r>
            <a:r>
              <a:rPr lang="en-US" sz="4400" dirty="0">
                <a:latin typeface="Agency FB" panose="020B0503020202020204" pitchFamily="34" charset="0"/>
              </a:rPr>
              <a:t>Regression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9" y="1952281"/>
            <a:ext cx="1985848" cy="1985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111" y="4165697"/>
            <a:ext cx="22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Multi-variable Regression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38" y="5027471"/>
            <a:ext cx="794299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Agency FB" panose="020B0503020202020204" pitchFamily="34" charset="0"/>
              </a:rPr>
              <a:t>This </a:t>
            </a:r>
            <a:r>
              <a:rPr lang="en-US" sz="2500" dirty="0">
                <a:latin typeface="Agency FB" panose="020B0503020202020204" pitchFamily="34" charset="0"/>
              </a:rPr>
              <a:t>is a method used to measure the degree to which more than one independent variable (predictors) and </a:t>
            </a:r>
            <a:r>
              <a:rPr lang="en-US" sz="2500" dirty="0" smtClean="0">
                <a:latin typeface="Agency FB" panose="020B0503020202020204" pitchFamily="34" charset="0"/>
              </a:rPr>
              <a:t>one </a:t>
            </a:r>
            <a:r>
              <a:rPr lang="en-US" sz="2500" dirty="0">
                <a:latin typeface="Agency FB" panose="020B0503020202020204" pitchFamily="34" charset="0"/>
              </a:rPr>
              <a:t>dependent variable (responses</a:t>
            </a:r>
            <a:r>
              <a:rPr lang="en-US" sz="2500" dirty="0" smtClean="0">
                <a:latin typeface="Agency FB" panose="020B0503020202020204" pitchFamily="34" charset="0"/>
              </a:rPr>
              <a:t>) </a:t>
            </a:r>
            <a:r>
              <a:rPr lang="en-US" sz="2500" dirty="0">
                <a:latin typeface="Agency FB" panose="020B0503020202020204" pitchFamily="34" charset="0"/>
              </a:rPr>
              <a:t>are linearly </a:t>
            </a:r>
            <a:r>
              <a:rPr lang="en-US" sz="2500" dirty="0" smtClean="0">
                <a:latin typeface="Agency FB" panose="020B0503020202020204" pitchFamily="34" charset="0"/>
              </a:rPr>
              <a:t>related and assumption the outcome value.</a:t>
            </a:r>
            <a:endParaRPr lang="en-US" sz="2500" dirty="0">
              <a:latin typeface="Agency FB" panose="020B0503020202020204" pitchFamily="34" charset="0"/>
            </a:endParaRPr>
          </a:p>
          <a:p>
            <a:pPr algn="just"/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472" y="2418852"/>
            <a:ext cx="5131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gency FB" panose="020B0503020202020204" pitchFamily="34" charset="0"/>
              </a:rPr>
              <a:t>Y = B</a:t>
            </a:r>
            <a:r>
              <a:rPr lang="en-US" sz="2000" b="1" dirty="0" smtClean="0">
                <a:latin typeface="Agency FB" panose="020B0503020202020204" pitchFamily="34" charset="0"/>
              </a:rPr>
              <a:t>0</a:t>
            </a:r>
            <a:r>
              <a:rPr lang="en-US" sz="3000" b="1" dirty="0" smtClean="0">
                <a:latin typeface="Agency FB" panose="020B0503020202020204" pitchFamily="34" charset="0"/>
              </a:rPr>
              <a:t> +B</a:t>
            </a:r>
            <a:r>
              <a:rPr lang="en-US" sz="2000" b="1" dirty="0" smtClean="0">
                <a:latin typeface="Agency FB" panose="020B0503020202020204" pitchFamily="34" charset="0"/>
              </a:rPr>
              <a:t>1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1</a:t>
            </a:r>
            <a:r>
              <a:rPr lang="en-US" sz="3000" b="1" dirty="0" smtClean="0">
                <a:latin typeface="Agency FB" panose="020B0503020202020204" pitchFamily="34" charset="0"/>
              </a:rPr>
              <a:t>+ B</a:t>
            </a:r>
            <a:r>
              <a:rPr lang="en-US" sz="2400" b="1" dirty="0" smtClean="0">
                <a:latin typeface="Agency FB" panose="020B0503020202020204" pitchFamily="34" charset="0"/>
              </a:rPr>
              <a:t>2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2</a:t>
            </a:r>
            <a:r>
              <a:rPr lang="en-US" sz="3000" b="1" dirty="0" smtClean="0">
                <a:latin typeface="Agency FB" panose="020B0503020202020204" pitchFamily="34" charset="0"/>
              </a:rPr>
              <a:t> + B</a:t>
            </a:r>
            <a:r>
              <a:rPr lang="en-US" sz="2400" b="1" dirty="0" smtClean="0">
                <a:latin typeface="Agency FB" panose="020B0503020202020204" pitchFamily="34" charset="0"/>
              </a:rPr>
              <a:t>3</a:t>
            </a:r>
            <a:r>
              <a:rPr lang="en-US" sz="3000" b="1" dirty="0" smtClean="0">
                <a:latin typeface="Agency FB" panose="020B0503020202020204" pitchFamily="34" charset="0"/>
              </a:rPr>
              <a:t>X</a:t>
            </a:r>
            <a:r>
              <a:rPr lang="en-US" sz="2400" b="1" dirty="0" smtClean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11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17175" y="3396389"/>
            <a:ext cx="4563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Y= book priority, X1= borrow priority</a:t>
            </a:r>
          </a:p>
          <a:p>
            <a:r>
              <a:rPr lang="en-US" sz="2500" b="1" dirty="0" smtClean="0">
                <a:latin typeface="Agency FB" panose="020B0503020202020204" pitchFamily="34" charset="0"/>
              </a:rPr>
              <a:t>X2= time priority, X3= price priority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60" y="403929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Analytical Hierarchy Process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4710"/>
            <a:ext cx="1668603" cy="1668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0" y="4341613"/>
            <a:ext cx="2301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Analytical Hierarchy Process</a:t>
            </a:r>
            <a:endParaRPr lang="en-US" sz="2500" b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520" y="5464995"/>
            <a:ext cx="9416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Analytical Hierarchy </a:t>
            </a:r>
            <a:r>
              <a:rPr lang="en-US" sz="2500" dirty="0" smtClean="0">
                <a:latin typeface="Agency FB" panose="020B0503020202020204" pitchFamily="34" charset="0"/>
              </a:rPr>
              <a:t>Process, where there are many criteria and sub-criteria and then calculate dependencies and give the final results for each object</a:t>
            </a:r>
            <a:endParaRPr lang="en-US" sz="2500" i="1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50444190"/>
              </p:ext>
            </p:extLst>
          </p:nvPr>
        </p:nvGraphicFramePr>
        <p:xfrm>
          <a:off x="3234520" y="1165950"/>
          <a:ext cx="7861111" cy="429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1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>
                <a:latin typeface="Agency FB" panose="020B0503020202020204" pitchFamily="34" charset="0"/>
              </a:rPr>
              <a:t>Page Rank Algorithm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16818"/>
            <a:ext cx="1598123" cy="1598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734" y="4319887"/>
            <a:ext cx="1911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gency FB" panose="020B0503020202020204" pitchFamily="34" charset="0"/>
              </a:rPr>
              <a:t>Page Rank Algorithm</a:t>
            </a:r>
            <a:endParaRPr lang="en-US" sz="2500" b="1" i="1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878" y="5528507"/>
            <a:ext cx="8388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gency FB" panose="020B0503020202020204" pitchFamily="34" charset="0"/>
              </a:rPr>
              <a:t>PageRank Algorithm is an algorithm to rank objects by calculating the relationships among all others objects.</a:t>
            </a:r>
            <a:endParaRPr lang="en-US" sz="2500" dirty="0" smtClean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7256850"/>
              </p:ext>
            </p:extLst>
          </p:nvPr>
        </p:nvGraphicFramePr>
        <p:xfrm>
          <a:off x="3390515" y="1728331"/>
          <a:ext cx="7554989" cy="3253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sz="4400" dirty="0" smtClean="0">
                <a:latin typeface="Agency FB" panose="020B0503020202020204" pitchFamily="34" charset="0"/>
              </a:rPr>
              <a:t>Tools &amp; Implementations</a:t>
            </a:r>
            <a:endParaRPr lang="en-US" sz="4400" i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88" y="2390022"/>
            <a:ext cx="1176883" cy="11768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7357" y="4474969"/>
            <a:ext cx="729273" cy="7292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5108" y="4474969"/>
            <a:ext cx="670052" cy="670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44229" y="2818043"/>
            <a:ext cx="762034" cy="7620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7071" y="1657359"/>
            <a:ext cx="639192" cy="6391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3630" y="1577014"/>
            <a:ext cx="813008" cy="813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37" y="3093065"/>
            <a:ext cx="708328" cy="708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21664" y="1621476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Java Programming Language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8371" y="323268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Java FX Framework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3998" y="47047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120+ Java Class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4599" y="3004743"/>
            <a:ext cx="166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88% Source Code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1065" y="4506998"/>
            <a:ext cx="165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37000 +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Lines of Code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3242" y="1621476"/>
            <a:ext cx="121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1300+ git commits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4894" y="3674677"/>
            <a:ext cx="65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86180"/>
              </p:ext>
            </p:extLst>
          </p:nvPr>
        </p:nvGraphicFramePr>
        <p:xfrm>
          <a:off x="519113" y="1228724"/>
          <a:ext cx="11449974" cy="540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611319" cy="9246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0437"/>
            <a:ext cx="10018713" cy="489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My Repository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2"/>
              </a:rPr>
              <a:t>https://</a:t>
            </a:r>
            <a:r>
              <a:rPr lang="en-US" dirty="0" smtClean="0">
                <a:latin typeface="Agency FB" panose="020B0503020202020204" pitchFamily="34" charset="0"/>
                <a:hlinkClick r:id="rId2"/>
              </a:rPr>
              <a:t>github.com/rakib3004/SPL1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Library’s Book Information from:</a:t>
            </a:r>
          </a:p>
          <a:p>
            <a:pPr marL="0" indent="0">
              <a:buNone/>
            </a:pP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					 </a:t>
            </a:r>
            <a:r>
              <a:rPr lang="en-US" dirty="0">
                <a:latin typeface="Agency FB" panose="020B0503020202020204" pitchFamily="34" charset="0"/>
                <a:hlinkClick r:id="rId3"/>
              </a:rPr>
              <a:t>https://www.facebook.com/khilkhetpathagar</a:t>
            </a:r>
            <a:r>
              <a:rPr lang="en-US" dirty="0" smtClean="0">
                <a:latin typeface="Agency FB" panose="020B0503020202020204" pitchFamily="34" charset="0"/>
                <a:hlinkClick r:id="rId3"/>
              </a:rPr>
              <a:t>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Multi Variable Regression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4"/>
              </a:rPr>
              <a:t>https://brilliant.org/wiki/multivariate-regression/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Analytical Hierarchy </a:t>
            </a:r>
            <a:r>
              <a:rPr lang="en-US" dirty="0" smtClean="0">
                <a:latin typeface="Agency FB" panose="020B0503020202020204" pitchFamily="34" charset="0"/>
              </a:rPr>
              <a:t>Process</a:t>
            </a:r>
            <a:r>
              <a:rPr lang="en-US" dirty="0">
                <a:latin typeface="Agency FB" panose="020B0503020202020204" pitchFamily="34" charset="0"/>
                <a:hlinkClick r:id="rId5"/>
              </a:rPr>
              <a:t>: https://en.wikipedia.org/wiki/Analytic_hierarchy_process_%E2%80%93_car_example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Page Rank Algorithm</a:t>
            </a:r>
            <a:r>
              <a:rPr lang="en-US" dirty="0">
                <a:latin typeface="Agency FB" panose="020B0503020202020204" pitchFamily="34" charset="0"/>
              </a:rPr>
              <a:t>: </a:t>
            </a:r>
            <a:r>
              <a:rPr lang="en-US" dirty="0">
                <a:latin typeface="Agency FB" panose="020B0503020202020204" pitchFamily="34" charset="0"/>
                <a:hlinkClick r:id="rId6"/>
              </a:rPr>
              <a:t>https://en.wikipedia.org/wiki/PageRank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gency FB" panose="020B0503020202020204" pitchFamily="34" charset="0"/>
              </a:rPr>
              <a:t>Cross Validation: </a:t>
            </a:r>
            <a:r>
              <a:rPr lang="en-US" altLang="en-US" sz="1600" dirty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7"/>
              </a:rPr>
              <a:t>towardsdatascience.com/cross-validation-explained-evaluating-estimator-performance-e51e5430ff85</a:t>
            </a:r>
            <a:endParaRPr lang="en-US" altLang="en-US" sz="1600" dirty="0" smtClean="0">
              <a:solidFill>
                <a:srgbClr val="222222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marL="21631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1155CC"/>
                </a:solidFill>
                <a:latin typeface="Agency FB" panose="020B0503020202020204" pitchFamily="34" charset="0"/>
                <a:cs typeface="Arial" panose="020B0604020202020204" pitchFamily="34" charset="0"/>
                <a:hlinkClick r:id="rId8"/>
              </a:rPr>
              <a:t>https://www.analyticsvidhya.com/blog/2018/05/improve-model-performance-cross-validation-in-python-r/</a:t>
            </a:r>
            <a:endParaRPr lang="en-US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JavaFX </a:t>
            </a:r>
            <a:r>
              <a:rPr lang="en-US" dirty="0">
                <a:latin typeface="Agency FB" panose="020B0503020202020204" pitchFamily="34" charset="0"/>
              </a:rPr>
              <a:t>Tutorial: </a:t>
            </a:r>
            <a:r>
              <a:rPr lang="en-US" dirty="0" smtClean="0">
                <a:latin typeface="Agency FB" panose="020B0503020202020204" pitchFamily="34" charset="0"/>
                <a:hlinkClick r:id="rId9"/>
              </a:rPr>
              <a:t>https://</a:t>
            </a:r>
            <a:r>
              <a:rPr lang="en-US" dirty="0">
                <a:latin typeface="Agency FB" panose="020B0503020202020204" pitchFamily="34" charset="0"/>
                <a:hlinkClick r:id="rId9"/>
              </a:rPr>
              <a:t>tutorials.jenkov.com/javafx/index.html</a:t>
            </a:r>
            <a:endParaRPr lang="en-U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40" y="2535073"/>
            <a:ext cx="1957387" cy="1091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63" y="679572"/>
            <a:ext cx="3234215" cy="3234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7463" y="4053386"/>
            <a:ext cx="35890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gency FB" panose="020B0503020202020204" pitchFamily="34" charset="0"/>
              </a:rPr>
              <a:t>Question &amp; Answering</a:t>
            </a:r>
            <a:endParaRPr lang="en-US" sz="35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4079" y="2770495"/>
            <a:ext cx="4449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gency FB" panose="020B0503020202020204" pitchFamily="34" charset="0"/>
              </a:rPr>
              <a:t>Thank You</a:t>
            </a:r>
            <a:endParaRPr lang="en-US" sz="9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8919" y="3575264"/>
            <a:ext cx="7137779" cy="241610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Agency FB" panose="020B0503020202020204" pitchFamily="34" charset="0"/>
              </a:rPr>
              <a:t>Supervised by: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>
                <a:latin typeface="Agency FB" panose="020B0503020202020204" pitchFamily="34" charset="0"/>
              </a:rPr>
              <a:t>Kishan Kumar Ganguly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 smtClean="0">
                <a:latin typeface="Agency FB" panose="020B0503020202020204" pitchFamily="34" charset="0"/>
              </a:rPr>
              <a:t>Lecturer,</a:t>
            </a:r>
            <a:r>
              <a:rPr lang="en-US" sz="3300" dirty="0">
                <a:latin typeface="Agency FB" panose="020B0503020202020204" pitchFamily="34" charset="0"/>
              </a:rPr>
              <a:t> Institute of Information Technology</a:t>
            </a:r>
            <a:br>
              <a:rPr lang="en-US" sz="3300" dirty="0">
                <a:latin typeface="Agency FB" panose="020B0503020202020204" pitchFamily="34" charset="0"/>
              </a:rPr>
            </a:br>
            <a:r>
              <a:rPr lang="en-US" sz="3300" dirty="0">
                <a:latin typeface="Agency FB" panose="020B0503020202020204" pitchFamily="34" charset="0"/>
              </a:rPr>
              <a:t>   University of </a:t>
            </a:r>
            <a:r>
              <a:rPr lang="en-US" sz="3300" dirty="0" smtClean="0">
                <a:latin typeface="Agency FB" panose="020B0503020202020204" pitchFamily="34" charset="0"/>
              </a:rPr>
              <a:t>Dhaka</a:t>
            </a:r>
            <a:endParaRPr lang="en-US" sz="54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263" y="1436722"/>
            <a:ext cx="10986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Agency FB" panose="020B0503020202020204" pitchFamily="34" charset="0"/>
              </a:rPr>
              <a:t>Project Name: </a:t>
            </a:r>
            <a:r>
              <a:rPr lang="en-US" sz="7000" dirty="0">
                <a:latin typeface="Agency FB" panose="020B0503020202020204" pitchFamily="34" charset="0"/>
              </a:rPr>
              <a:t>Library Assistant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2037497" y="40260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24309" y="2972685"/>
            <a:ext cx="7453710" cy="138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>
                <a:latin typeface="Agency FB" panose="020B0503020202020204" pitchFamily="34" charset="0"/>
              </a:rPr>
              <a:t>This tool will help readers to select popular books  and, assist librarian to add or remove books.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Basic Concepts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4" y="2592388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7838815" y="268615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21" idx="1"/>
          </p:cNvCxnSpPr>
          <p:nvPr/>
        </p:nvCxnSpPr>
        <p:spPr>
          <a:xfrm flipV="1">
            <a:off x="3534771" y="2037664"/>
            <a:ext cx="4640570" cy="1201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20" idx="1"/>
          </p:cNvCxnSpPr>
          <p:nvPr/>
        </p:nvCxnSpPr>
        <p:spPr>
          <a:xfrm>
            <a:off x="3534771" y="3238667"/>
            <a:ext cx="4777048" cy="1187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19" y="3768430"/>
            <a:ext cx="1315539" cy="13155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41" y="1379894"/>
            <a:ext cx="1315539" cy="13155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9897" y="4178490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5292" y="5227941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2967250" y="3375144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67" y="2811357"/>
            <a:ext cx="1212281" cy="1212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46411" y="403291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Books For 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5" y="614150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5185" y="402363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Readers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1" y="2717375"/>
            <a:ext cx="1315539" cy="131553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3"/>
            <a:endCxn id="20" idx="1"/>
          </p:cNvCxnSpPr>
          <p:nvPr/>
        </p:nvCxnSpPr>
        <p:spPr>
          <a:xfrm flipV="1">
            <a:off x="2967250" y="3342463"/>
            <a:ext cx="1768524" cy="32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74" y="2820634"/>
            <a:ext cx="1043658" cy="1043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47618" y="3885642"/>
            <a:ext cx="17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Recommended Books For Reader</a:t>
            </a:r>
            <a:endParaRPr lang="en-US" dirty="0">
              <a:latin typeface="Agency FB" panose="020B0503020202020204" pitchFamily="34" charset="0"/>
            </a:endParaRPr>
          </a:p>
        </p:txBody>
      </p:sp>
      <p:cxnSp>
        <p:nvCxnSpPr>
          <p:cNvPr id="14" name="Straight Arrow Connector 13"/>
          <p:cNvCxnSpPr>
            <a:stCxn id="20" idx="3"/>
          </p:cNvCxnSpPr>
          <p:nvPr/>
        </p:nvCxnSpPr>
        <p:spPr>
          <a:xfrm flipV="1">
            <a:off x="5779432" y="3272283"/>
            <a:ext cx="2812182" cy="70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3"/>
          </p:cNvCxnSpPr>
          <p:nvPr/>
        </p:nvCxnSpPr>
        <p:spPr>
          <a:xfrm>
            <a:off x="5779432" y="3342463"/>
            <a:ext cx="2812182" cy="22928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3"/>
          </p:cNvCxnSpPr>
          <p:nvPr/>
        </p:nvCxnSpPr>
        <p:spPr>
          <a:xfrm>
            <a:off x="5779432" y="3342463"/>
            <a:ext cx="2812182" cy="973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3"/>
          </p:cNvCxnSpPr>
          <p:nvPr/>
        </p:nvCxnSpPr>
        <p:spPr>
          <a:xfrm flipV="1">
            <a:off x="5779432" y="2289770"/>
            <a:ext cx="2695828" cy="10526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57" y="3027461"/>
            <a:ext cx="695365" cy="695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70" y="5299857"/>
            <a:ext cx="754167" cy="7541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51" y="4098457"/>
            <a:ext cx="650582" cy="6505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93" y="1876886"/>
            <a:ext cx="702229" cy="702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3" name="TextBox 42"/>
          <p:cNvSpPr txBox="1"/>
          <p:nvPr/>
        </p:nvSpPr>
        <p:spPr>
          <a:xfrm>
            <a:off x="9516737" y="205207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Writer</a:t>
            </a:r>
            <a:r>
              <a:rPr lang="en-US" sz="2000" dirty="0" smtClean="0">
                <a:latin typeface="Agency FB" panose="020B0503020202020204" pitchFamily="34" charset="0"/>
              </a:rPr>
              <a:t> wise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70920" y="31073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Type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20" y="4237337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Time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87693" y="5476885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Shelf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wise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17303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7784" y="3876813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99850" y="3084348"/>
            <a:ext cx="57673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79011" y="374211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167" y="2300132"/>
            <a:ext cx="1315539" cy="13155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8" y="2758498"/>
            <a:ext cx="1315539" cy="1315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4011" y="421800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Librarian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6077" y="3416267"/>
            <a:ext cx="1717559" cy="9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0659" y="1859589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adding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67" y="2860363"/>
            <a:ext cx="1111808" cy="111180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5669175" y="3360194"/>
            <a:ext cx="2874324" cy="56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5669175" y="3416267"/>
            <a:ext cx="2737846" cy="1001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5669175" y="2222449"/>
            <a:ext cx="2737846" cy="1193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68" y="1786348"/>
            <a:ext cx="798786" cy="7987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2" y="2893327"/>
            <a:ext cx="1039417" cy="10394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51" y="4279068"/>
            <a:ext cx="739608" cy="73960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71375" y="4248762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Organize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3211" y="3150694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Recommended for removing books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03211" y="4317066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gency FB" panose="020B0503020202020204" pitchFamily="34" charset="0"/>
              </a:rPr>
              <a:t>Showing all books information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7672"/>
            <a:ext cx="10018713" cy="887105"/>
          </a:xfrm>
        </p:spPr>
        <p:txBody>
          <a:bodyPr>
            <a:normAutofit/>
          </a:bodyPr>
          <a:lstStyle/>
          <a:p>
            <a:r>
              <a:rPr lang="en-US" dirty="0" smtClean="0"/>
              <a:t>Tool’s Functionality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81" y="3147991"/>
            <a:ext cx="1292557" cy="1292557"/>
          </a:xfrm>
        </p:spPr>
      </p:pic>
      <p:sp>
        <p:nvSpPr>
          <p:cNvPr id="7" name="TextBox 6"/>
          <p:cNvSpPr txBox="1"/>
          <p:nvPr/>
        </p:nvSpPr>
        <p:spPr>
          <a:xfrm>
            <a:off x="4787755" y="4440548"/>
            <a:ext cx="198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Library Assistant Tool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76" y="1859342"/>
            <a:ext cx="1127198" cy="102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61" y="4935088"/>
            <a:ext cx="999990" cy="99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4891545"/>
            <a:ext cx="1087076" cy="1087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10" y="1781323"/>
            <a:ext cx="1107240" cy="110724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6328138" y="2334943"/>
            <a:ext cx="1528772" cy="14593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10" idx="3"/>
          </p:cNvCxnSpPr>
          <p:nvPr/>
        </p:nvCxnSpPr>
        <p:spPr>
          <a:xfrm flipH="1">
            <a:off x="3810821" y="3794270"/>
            <a:ext cx="1224760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6328138" y="3794270"/>
            <a:ext cx="1794823" cy="164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8" idx="3"/>
          </p:cNvCxnSpPr>
          <p:nvPr/>
        </p:nvCxnSpPr>
        <p:spPr>
          <a:xfrm flipH="1" flipV="1">
            <a:off x="3864674" y="2372390"/>
            <a:ext cx="1170907" cy="1421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26078" y="2018447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Implement 3 different methods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14432" y="5081140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Cross Validation for Check Accuracy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2193" y="4935088"/>
            <a:ext cx="1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Visualize output through charts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3525" y="2018446"/>
            <a:ext cx="198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gency FB" panose="020B0503020202020204" pitchFamily="34" charset="0"/>
              </a:rPr>
              <a:t>Show data distribution </a:t>
            </a:r>
          </a:p>
          <a:p>
            <a:r>
              <a:rPr lang="en-US" sz="2000" dirty="0" smtClean="0">
                <a:latin typeface="Agency FB" panose="020B0503020202020204" pitchFamily="34" charset="0"/>
              </a:rPr>
              <a:t>Through 7 value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D228-04ED-4838-9D33-8599FAB8A5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</TotalTime>
  <Words>469</Words>
  <Application>Microsoft Office PowerPoint</Application>
  <PresentationFormat>Widescreen</PresentationFormat>
  <Paragraphs>180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Century Gothic</vt:lpstr>
      <vt:lpstr>Wingdings 3</vt:lpstr>
      <vt:lpstr>Ion</vt:lpstr>
      <vt:lpstr>PowerPoint Presentation</vt:lpstr>
      <vt:lpstr>Supervised by: Kishan Kumar Ganguly Lecturer, Institute of Information Technology    University of Dhaka</vt:lpstr>
      <vt:lpstr>Basic Concepts</vt:lpstr>
      <vt:lpstr>Basic Concepts</vt:lpstr>
      <vt:lpstr>Reader</vt:lpstr>
      <vt:lpstr>Reader</vt:lpstr>
      <vt:lpstr>Librarian</vt:lpstr>
      <vt:lpstr>Librarian</vt:lpstr>
      <vt:lpstr>Tool’s Functionality Analysis</vt:lpstr>
      <vt:lpstr>Tool’s Functionality Analysis</vt:lpstr>
      <vt:lpstr>Multi-variable Linear Regression</vt:lpstr>
      <vt:lpstr>Analytical Hierarchy Process</vt:lpstr>
      <vt:lpstr>Page Rank Algorithm</vt:lpstr>
      <vt:lpstr>Tools &amp; Implementations</vt:lpstr>
      <vt:lpstr>Project Design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Tool for Library Book Management</dc:title>
  <dc:creator>Microsoft account</dc:creator>
  <cp:lastModifiedBy>Microsoft account</cp:lastModifiedBy>
  <cp:revision>162</cp:revision>
  <dcterms:created xsi:type="dcterms:W3CDTF">2021-05-29T14:08:24Z</dcterms:created>
  <dcterms:modified xsi:type="dcterms:W3CDTF">2022-02-04T17:36:52Z</dcterms:modified>
</cp:coreProperties>
</file>