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8d70140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8d70140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d701401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8d701401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8d701401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8d701401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d70140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8d70140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8d70140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8d70140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8d701401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8d701401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d701401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8d701401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8d701401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8d701401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8d70140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8d70140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8d70140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8d70140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8d701401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8d701401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8d70140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8d70140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8d70140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8d70140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8d701401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8d701401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Software Maintenance: A DevOps Practitioners Perspective</a:t>
            </a:r>
            <a:endParaRPr sz="4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Rafed Muhammad Yasir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maintenance: Observability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Observability is the </a:t>
            </a:r>
            <a:r>
              <a:rPr b="1" lang="en" sz="1350">
                <a:solidFill>
                  <a:srgbClr val="363C44"/>
                </a:solidFill>
                <a:highlight>
                  <a:srgbClr val="FFFFFF"/>
                </a:highlight>
              </a:rPr>
              <a:t>ability to measure</a:t>
            </a: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 the state of a system by </a:t>
            </a:r>
            <a:r>
              <a:rPr b="1" lang="en" sz="1350">
                <a:solidFill>
                  <a:srgbClr val="363C44"/>
                </a:solidFill>
                <a:highlight>
                  <a:srgbClr val="FFFFFF"/>
                </a:highlight>
              </a:rPr>
              <a:t>examining its outputs</a:t>
            </a: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. A system is considered “observable” if the current state can be estimated by only using information from outputs, namely sensor data.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The three pillars are observability are: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363C44"/>
              </a:buClr>
              <a:buSzPts val="1350"/>
              <a:buAutoNum type="arabicPeriod"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Metrics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63C44"/>
              </a:buClr>
              <a:buSzPts val="1350"/>
              <a:buAutoNum type="arabicPeriod"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Logs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63C44"/>
              </a:buClr>
              <a:buSzPts val="1350"/>
              <a:buAutoNum type="arabicPeriod"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Traces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63C44"/>
                </a:solidFill>
                <a:highlight>
                  <a:srgbClr val="FFFFFF"/>
                </a:highlight>
              </a:rPr>
              <a:t>In short known as MLT. Another popular version is MALT (MLT with Alerts)</a:t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63C44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MLT Observability: Metrics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CPU is being utilized?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RAM full?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disk space is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times did a process crash/restart?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users are accessing the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non 20X responses? (40X, 50X)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MLT Observability: Logs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log levels: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CRITICAL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MLT Observability: Tracing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488" y="1053025"/>
            <a:ext cx="5789025" cy="361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Heart of DevOps is Automation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25" y="1152475"/>
            <a:ext cx="5872300" cy="383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3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Everyone!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Will Discuss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DevOps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DevOps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Fundamentals of code maintenance: Git branching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Production maintenance: Observability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DevOps is the combination of cultural </a:t>
            </a:r>
            <a:r>
              <a:rPr b="1" lang="en" sz="3300"/>
              <a:t>philosophies, practices, and tools</a:t>
            </a:r>
            <a:r>
              <a:rPr lang="en" sz="3300"/>
              <a:t> that increases an organization’s ability to deliver applications and services at </a:t>
            </a:r>
            <a:r>
              <a:rPr b="1" lang="en" sz="3300"/>
              <a:t>high velocity</a:t>
            </a:r>
            <a:endParaRPr b="1" sz="33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DevOps Lifecycle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9216" l="0" r="0" t="18913"/>
          <a:stretch/>
        </p:blipFill>
        <p:spPr>
          <a:xfrm>
            <a:off x="1939075" y="1318650"/>
            <a:ext cx="5491749" cy="24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DevOps Lifecycle: Continuous Everything!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18910"/>
          <a:stretch/>
        </p:blipFill>
        <p:spPr>
          <a:xfrm>
            <a:off x="1939075" y="1318650"/>
            <a:ext cx="5491749" cy="31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 Strategies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Github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Git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Trunk-based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Github Flow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00" y="1017725"/>
            <a:ext cx="4158650" cy="40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Git Flow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437" y="0"/>
            <a:ext cx="38914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Trunk-based Development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238" y="1152475"/>
            <a:ext cx="3825525" cy="3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