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5fa9f039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5fa9f039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5fa9f039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5fa9f039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5fa9f03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5fa9f03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5fa9f039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5fa9f039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5fa9f039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5fa9f039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5fa9f039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5fa9f039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5fa9f039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5fa9f039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5fa9f039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5fa9f039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5fa9f039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5fa9f039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5fa9f039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5fa9f039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snewaj@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t>
            </a:r>
            <a:r>
              <a:rPr lang="en"/>
              <a:t>Maintenance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Topu Newaj, EVP Kona Software 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Maintaining</a:t>
            </a:r>
            <a:r>
              <a:rPr lang="en"/>
              <a:t> the Production Environment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Production log </a:t>
            </a:r>
            <a:r>
              <a:rPr lang="en"/>
              <a:t>maintenance</a:t>
            </a:r>
            <a:endParaRPr/>
          </a:p>
          <a:p>
            <a:pPr indent="0" lvl="0" marL="0" rtl="0" algn="l">
              <a:spcBef>
                <a:spcPts val="1200"/>
              </a:spcBef>
              <a:spcAft>
                <a:spcPts val="0"/>
              </a:spcAft>
              <a:buNone/>
            </a:pPr>
            <a:r>
              <a:rPr lang="en"/>
              <a:t>Configuration Management</a:t>
            </a:r>
            <a:endParaRPr/>
          </a:p>
          <a:p>
            <a:pPr indent="0" lvl="0" marL="0" rtl="0" algn="l">
              <a:spcBef>
                <a:spcPts val="1200"/>
              </a:spcBef>
              <a:spcAft>
                <a:spcPts val="0"/>
              </a:spcAft>
              <a:buNone/>
            </a:pPr>
            <a:r>
              <a:rPr lang="en"/>
              <a:t>Network Management</a:t>
            </a:r>
            <a:endParaRPr/>
          </a:p>
          <a:p>
            <a:pPr indent="0" lvl="0" marL="0" rtl="0" algn="l">
              <a:spcBef>
                <a:spcPts val="1200"/>
              </a:spcBef>
              <a:spcAft>
                <a:spcPts val="0"/>
              </a:spcAft>
              <a:buNone/>
            </a:pPr>
            <a:r>
              <a:rPr lang="en"/>
              <a:t>Security Management</a:t>
            </a:r>
            <a:endParaRPr/>
          </a:p>
          <a:p>
            <a:pPr indent="0" lvl="0" marL="0" rtl="0" algn="l">
              <a:spcBef>
                <a:spcPts val="1200"/>
              </a:spcBef>
              <a:spcAft>
                <a:spcPts val="0"/>
              </a:spcAft>
              <a:buNone/>
            </a:pPr>
            <a:r>
              <a:rPr lang="en"/>
              <a:t>Scalability Management</a:t>
            </a:r>
            <a:endParaRPr/>
          </a:p>
          <a:p>
            <a:pPr indent="0" lvl="0" marL="0" rtl="0" algn="l">
              <a:spcBef>
                <a:spcPts val="1200"/>
              </a:spcBef>
              <a:spcAft>
                <a:spcPts val="1200"/>
              </a:spcAft>
              <a:buNone/>
            </a:pPr>
            <a:r>
              <a:rPr lang="en"/>
              <a:t>Alert and Monitoring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Contact</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snewaj@gmail.com</a:t>
            </a:r>
            <a:endParaRPr/>
          </a:p>
          <a:p>
            <a:pPr indent="0" lvl="0" marL="0" rtl="0" algn="l">
              <a:spcBef>
                <a:spcPts val="1200"/>
              </a:spcBef>
              <a:spcAft>
                <a:spcPts val="1200"/>
              </a:spcAft>
              <a:buNone/>
            </a:pPr>
            <a:r>
              <a:rPr lang="en"/>
              <a:t>+8801819247726 (Whatsapp)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Software Maintenance?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Software maintenance is the process of changing, modifying, and updating software to keep up with customer needs. Software maintenance is done after the product has launched for several reasons including improving the software overall, correcting issues or bugs, to boost performance, and more.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ypes of software maintenance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Corrective Software Maintenance</a:t>
            </a:r>
            <a:endParaRPr/>
          </a:p>
          <a:p>
            <a:pPr indent="0" lvl="0" marL="0" rtl="0" algn="l">
              <a:spcBef>
                <a:spcPts val="1200"/>
              </a:spcBef>
              <a:spcAft>
                <a:spcPts val="0"/>
              </a:spcAft>
              <a:buNone/>
            </a:pPr>
            <a:r>
              <a:rPr lang="en"/>
              <a:t>Preventive</a:t>
            </a:r>
            <a:r>
              <a:rPr lang="en"/>
              <a:t> Software Maintenance </a:t>
            </a:r>
            <a:endParaRPr/>
          </a:p>
          <a:p>
            <a:pPr indent="0" lvl="0" marL="0" rtl="0" algn="l">
              <a:spcBef>
                <a:spcPts val="1200"/>
              </a:spcBef>
              <a:spcAft>
                <a:spcPts val="0"/>
              </a:spcAft>
              <a:buNone/>
            </a:pPr>
            <a:r>
              <a:rPr lang="en"/>
              <a:t>Perfective Software Maintenance</a:t>
            </a:r>
            <a:endParaRPr/>
          </a:p>
          <a:p>
            <a:pPr indent="0" lvl="0" marL="0" rtl="0" algn="l">
              <a:spcBef>
                <a:spcPts val="1200"/>
              </a:spcBef>
              <a:spcAft>
                <a:spcPts val="0"/>
              </a:spcAft>
              <a:buNone/>
            </a:pPr>
            <a:r>
              <a:rPr lang="en"/>
              <a:t>Adaptive Software Maintenance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Corrective Software Maintenance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Corrective software maintenance is the typical, classic form of maintenance (for software and anything else for that matter). Corrective software maintenance is necessary when something goes wrong in a piece of software including faults and errors. These can have a widespread impact on the functionality of the software in general and therefore must be addressed as quickly as possible.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Preventive</a:t>
            </a:r>
            <a:r>
              <a:rPr lang="en"/>
              <a:t> Software Maintenance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Preventive</a:t>
            </a:r>
            <a:r>
              <a:rPr lang="en"/>
              <a:t> software maintenance is looking into the future so that your software can keep working as desired for as long as possible.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includes making necessary changes, upgrades, adaptations and more. Preventative software maintenance may address small issues which at the given time may lack significance but may turn into larger problems in the future. These are called latent faults which need to be detected and corrected to make sure that they won’t turn into effective faults.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Perfective Software Maintenance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with any product on the market, once the software is released to the public, new issues and ideas come to the surface. Users may see the need for new features or requirements that they would like to see in the software to make it the best tool available for their needs. This is when perfective software maintenance comes into play.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Adaptive Software Maintenance</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Adaptive software maintenance has to do with the changing technologies as well as policies and rules regarding your software. These include operating system changes, cloud storage, hardware, etc. When these changes are performed, your software must adapt in order to properly meet new requirements and continue to run well.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Maintaining the Code</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Understanding the code</a:t>
            </a:r>
            <a:endParaRPr/>
          </a:p>
          <a:p>
            <a:pPr indent="0" lvl="0" marL="0" rtl="0" algn="l">
              <a:spcBef>
                <a:spcPts val="1200"/>
              </a:spcBef>
              <a:spcAft>
                <a:spcPts val="0"/>
              </a:spcAft>
              <a:buNone/>
            </a:pPr>
            <a:r>
              <a:rPr lang="en"/>
              <a:t>Structuring</a:t>
            </a:r>
            <a:r>
              <a:rPr lang="en"/>
              <a:t> the code</a:t>
            </a:r>
            <a:endParaRPr/>
          </a:p>
          <a:p>
            <a:pPr indent="0" lvl="0" marL="0" rtl="0" algn="l">
              <a:spcBef>
                <a:spcPts val="1200"/>
              </a:spcBef>
              <a:spcAft>
                <a:spcPts val="0"/>
              </a:spcAft>
              <a:buNone/>
            </a:pPr>
            <a:r>
              <a:rPr lang="en"/>
              <a:t>Logging</a:t>
            </a:r>
            <a:endParaRPr/>
          </a:p>
          <a:p>
            <a:pPr indent="0" lvl="0" marL="0" rtl="0" algn="l">
              <a:spcBef>
                <a:spcPts val="1200"/>
              </a:spcBef>
              <a:spcAft>
                <a:spcPts val="0"/>
              </a:spcAft>
              <a:buNone/>
            </a:pPr>
            <a:r>
              <a:rPr lang="en"/>
              <a:t>Unit test</a:t>
            </a:r>
            <a:endParaRPr/>
          </a:p>
          <a:p>
            <a:pPr indent="0" lvl="0" marL="0" rtl="0" algn="l">
              <a:spcBef>
                <a:spcPts val="1200"/>
              </a:spcBef>
              <a:spcAft>
                <a:spcPts val="0"/>
              </a:spcAft>
              <a:buNone/>
            </a:pPr>
            <a:r>
              <a:rPr lang="en"/>
              <a:t>Integration Test</a:t>
            </a:r>
            <a:endParaRPr/>
          </a:p>
          <a:p>
            <a:pPr indent="0" lvl="0" marL="0" rtl="0" algn="l">
              <a:spcBef>
                <a:spcPts val="1200"/>
              </a:spcBef>
              <a:spcAft>
                <a:spcPts val="0"/>
              </a:spcAft>
              <a:buNone/>
            </a:pPr>
            <a:r>
              <a:rPr lang="en"/>
              <a:t>API Test Automation</a:t>
            </a:r>
            <a:endParaRPr/>
          </a:p>
          <a:p>
            <a:pPr indent="0" lvl="0" marL="0" rtl="0" algn="l">
              <a:spcBef>
                <a:spcPts val="1200"/>
              </a:spcBef>
              <a:spcAft>
                <a:spcPts val="0"/>
              </a:spcAft>
              <a:buNone/>
            </a:pPr>
            <a:r>
              <a:rPr lang="en"/>
              <a:t>Documentation</a:t>
            </a:r>
            <a:endParaRPr/>
          </a:p>
          <a:p>
            <a:pPr indent="0" lvl="0" marL="0" rtl="0" algn="l">
              <a:spcBef>
                <a:spcPts val="1200"/>
              </a:spcBef>
              <a:spcAft>
                <a:spcPts val="0"/>
              </a:spcAft>
              <a:buNone/>
            </a:pPr>
            <a:r>
              <a:rPr lang="en"/>
              <a:t>Security and </a:t>
            </a:r>
            <a:r>
              <a:rPr lang="en"/>
              <a:t>Penetration</a:t>
            </a:r>
            <a:r>
              <a:rPr lang="en"/>
              <a:t> Test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Maintaining the Database</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Indexing </a:t>
            </a:r>
            <a:endParaRPr/>
          </a:p>
          <a:p>
            <a:pPr indent="0" lvl="0" marL="0" rtl="0" algn="l">
              <a:spcBef>
                <a:spcPts val="1200"/>
              </a:spcBef>
              <a:spcAft>
                <a:spcPts val="0"/>
              </a:spcAft>
              <a:buNone/>
            </a:pPr>
            <a:r>
              <a:rPr lang="en"/>
              <a:t>Log cleanup</a:t>
            </a:r>
            <a:endParaRPr/>
          </a:p>
          <a:p>
            <a:pPr indent="0" lvl="0" marL="0" rtl="0" algn="l">
              <a:spcBef>
                <a:spcPts val="1200"/>
              </a:spcBef>
              <a:spcAft>
                <a:spcPts val="0"/>
              </a:spcAft>
              <a:buNone/>
            </a:pPr>
            <a:r>
              <a:rPr lang="en"/>
              <a:t>Data replication</a:t>
            </a:r>
            <a:endParaRPr/>
          </a:p>
          <a:p>
            <a:pPr indent="0" lvl="0" marL="0" rtl="0" algn="l">
              <a:spcBef>
                <a:spcPts val="1200"/>
              </a:spcBef>
              <a:spcAft>
                <a:spcPts val="0"/>
              </a:spcAft>
              <a:buNone/>
            </a:pPr>
            <a:r>
              <a:rPr lang="en"/>
              <a:t>Table Partitioning </a:t>
            </a:r>
            <a:endParaRPr/>
          </a:p>
          <a:p>
            <a:pPr indent="0" lvl="0" marL="0" rtl="0" algn="l">
              <a:spcBef>
                <a:spcPts val="1200"/>
              </a:spcBef>
              <a:spcAft>
                <a:spcPts val="0"/>
              </a:spcAft>
              <a:buNone/>
            </a:pPr>
            <a:r>
              <a:rPr lang="en"/>
              <a:t>DB Partitioning</a:t>
            </a:r>
            <a:endParaRPr/>
          </a:p>
          <a:p>
            <a:pPr indent="0" lvl="0" marL="0" rtl="0" algn="l">
              <a:spcBef>
                <a:spcPts val="1200"/>
              </a:spcBef>
              <a:spcAft>
                <a:spcPts val="0"/>
              </a:spcAft>
              <a:buNone/>
            </a:pPr>
            <a:r>
              <a:rPr lang="en"/>
              <a:t>Data Life cycle Management</a:t>
            </a:r>
            <a:endParaRPr/>
          </a:p>
          <a:p>
            <a:pPr indent="0" lvl="0" marL="0" rtl="0" algn="l">
              <a:spcBef>
                <a:spcPts val="1200"/>
              </a:spcBef>
              <a:spcAft>
                <a:spcPts val="1200"/>
              </a:spcAft>
              <a:buNone/>
            </a:pPr>
            <a:r>
              <a:rPr lang="en"/>
              <a:t>Data pipeline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