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368" r:id="rId2"/>
    <p:sldId id="384" r:id="rId3"/>
    <p:sldId id="385" r:id="rId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46D66-37D5-48CD-BFE1-335EF9C719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2DDF0-7965-49AA-94B2-79E67DD5C1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087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CDF14-E4D7-41FB-A090-4D49B70E13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36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5A712-9D2D-4A20-BC97-DF76EF9415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87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9720D-3AF0-450F-98E7-9F66EF5711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602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A13B3-AA74-4570-A3B1-9DF0752E7E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36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59CF6-4EF2-466D-AA74-37680D2663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10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FC428-65B5-442B-8E02-FFB606F80D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0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5E28F-D981-4DD7-8B3D-4CDB0E3E0B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96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56DC5-DF15-4BDA-836D-A148D27C53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84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21649-B7C5-409C-AC47-FC583F5EAC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85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479C2-7697-4E4A-8E5F-C4F09B78F9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26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33DD8E3-CD1D-4CFF-BC23-F39A4C08418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>
          <a:xfrm>
            <a:off x="395288" y="414338"/>
            <a:ext cx="8229600" cy="1143000"/>
          </a:xfrm>
        </p:spPr>
        <p:txBody>
          <a:bodyPr/>
          <a:lstStyle/>
          <a:p>
            <a:r>
              <a:rPr lang="en-US" altLang="ko-KR" sz="4000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pointer-to-pointer</a:t>
            </a:r>
            <a:br>
              <a:rPr lang="en-US" altLang="ko-KR" sz="4000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4000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pointer)</a:t>
            </a:r>
            <a:endParaRPr lang="ko-KR" altLang="en-US" sz="4000" b="1" u="sng" smtClean="0"/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ko-KR" sz="2400" smtClean="0"/>
              <a:t>"pass by pointer“ of function parameter</a:t>
            </a:r>
          </a:p>
          <a:p>
            <a:pPr lvl="1"/>
            <a:r>
              <a:rPr lang="en-US" altLang="ko-KR" sz="2000" smtClean="0"/>
              <a:t>means passing a pointer by value</a:t>
            </a:r>
          </a:p>
          <a:p>
            <a:pPr lvl="1"/>
            <a:r>
              <a:rPr lang="en-US" altLang="ko-KR" sz="2000" smtClean="0"/>
              <a:t>In most cases, no problem!</a:t>
            </a:r>
          </a:p>
          <a:p>
            <a:pPr lvl="1"/>
            <a:r>
              <a:rPr lang="en-US" altLang="ko-KR" sz="2000" smtClean="0"/>
              <a:t>Problem comes when modifying the pointer inside the function</a:t>
            </a:r>
          </a:p>
          <a:p>
            <a:pPr lvl="2"/>
            <a:r>
              <a:rPr lang="en-US" altLang="ko-KR" sz="1700" smtClean="0"/>
              <a:t>In this case, we need pointer-to-pointer.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smtClean="0"/>
              <a:t>   </a:t>
            </a:r>
          </a:p>
          <a:p>
            <a:pPr lvl="1"/>
            <a:endParaRPr lang="ko-KR" altLang="en-US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1258888" y="3500438"/>
            <a:ext cx="3744912" cy="3232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g_One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=1;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void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func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nvar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=2;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=&amp;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nvar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func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("%d",*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  // output???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return 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void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func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=&amp;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g_One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Pointer-to-Pointer parameter</a:t>
            </a:r>
            <a:endParaRPr lang="ko-KR" altLang="en-US" b="1" u="sng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971550" y="1773238"/>
            <a:ext cx="7632700" cy="4524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void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func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**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g_One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=5;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nvar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=2;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=&amp;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nvar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func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(&amp;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  // this is necessary to modify the pointer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in the function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("%d",*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pvar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); // output???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return 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b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</a:b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void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func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**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 //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takes the address of pointer variable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//Modify the pointer,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points to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*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=&amp;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g_One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//You can also allocate memory, depending on your requirements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//*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*)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malloc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sizeof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//**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=10;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//Modify the variable, *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points to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//**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ppInt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=3;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</a:t>
            </a:r>
            <a:endParaRPr lang="ko-KR" altLang="en-US" b="1" u="sng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Is this OK???</a:t>
            </a:r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11188" y="2160588"/>
            <a:ext cx="7632700" cy="3046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stdlib.h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 p,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func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(p);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for 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=0;i&lt;5;i++)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scanf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(“%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d”,&amp;p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[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for 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=0;i&lt;5;i++)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(“p[%d]=%d\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n”,i,p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[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]);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return 0;</a:t>
            </a: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/>
            </a:r>
            <a:b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</a:b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void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func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ptr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ptr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*)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malloc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(5*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sizeof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));</a:t>
            </a: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2211</TotalTime>
  <Words>210</Words>
  <Application>Microsoft Office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굴림</vt:lpstr>
      <vt:lpstr>Arial</vt:lpstr>
      <vt:lpstr>Wingdings</vt:lpstr>
      <vt:lpstr>맑은 고딕</vt:lpstr>
      <vt:lpstr>Courier New</vt:lpstr>
      <vt:lpstr>네모의 미</vt:lpstr>
      <vt:lpstr>pointer-to-pointer (double pointer)</vt:lpstr>
      <vt:lpstr>Pointer-to-Pointer parameter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234</cp:revision>
  <dcterms:created xsi:type="dcterms:W3CDTF">2008-03-06T00:32:01Z</dcterms:created>
  <dcterms:modified xsi:type="dcterms:W3CDTF">2020-01-07T05:51:55Z</dcterms:modified>
</cp:coreProperties>
</file>