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8" r:id="rId8"/>
    <p:sldId id="269" r:id="rId9"/>
    <p:sldId id="271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718" autoAdjust="0"/>
  </p:normalViewPr>
  <p:slideViewPr>
    <p:cSldViewPr>
      <p:cViewPr varScale="1">
        <p:scale>
          <a:sx n="73" d="100"/>
          <a:sy n="73" d="100"/>
        </p:scale>
        <p:origin x="133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129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29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FCC7C-FCFE-42AA-95E5-D7D7040EE1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258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FE01E-45EB-4133-B031-5A54EAB4E22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909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943411-B736-49D5-B574-8049FE63C4A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5587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EFBCFB-3E2B-4708-9EB6-65B9ED1666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7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985EF-2662-44B6-ADD9-3023BF3A050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41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BF2BA-CE70-40E4-9AC7-8087AEA81EC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15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4BF37-0067-49B8-B4B6-CB145EE81D1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022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BF9B2-1ABD-44F3-9B74-90BA5089BF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442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BCF767-9353-412B-80FB-6EB755058F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676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01890C-F5CE-4799-8AD2-6F3D712CB5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59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2D2CF-4FAF-48AC-967B-DAD51D8F3F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854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4AF2E-276A-43DE-AA1C-12FD35BB47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39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69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1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0FB16A7D-41E0-4BC3-8651-D32561204A8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9pPr>
    </p:titleStyle>
    <p:bodyStyle>
      <a:lvl1pPr marL="342900" indent="-342900" algn="l" rtl="0" eaLnBrk="0" fontAlgn="t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 smtClean="0"/>
              <a:t>Lecture 9-2 : Array Examples </a:t>
            </a:r>
            <a:br>
              <a:rPr lang="en-US" altLang="ko-KR" sz="3200" b="1" smtClean="0"/>
            </a:br>
            <a:r>
              <a:rPr lang="en-US" altLang="ko-KR" sz="3200" b="1" smtClean="0"/>
              <a:t>: Bubble Sort and Binary Search</a:t>
            </a:r>
          </a:p>
        </p:txBody>
      </p:sp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3357563" y="6296025"/>
            <a:ext cx="5218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/>
              <a:t>Acknowledgment : Lecture notes from Ohio Supercomputing Center</a:t>
            </a:r>
            <a:endParaRPr lang="ko-KR" alt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611188" y="1052513"/>
            <a:ext cx="3455987" cy="1014412"/>
            <a:chOff x="386" y="482"/>
            <a:chExt cx="2177" cy="639"/>
          </a:xfrm>
        </p:grpSpPr>
        <p:sp>
          <p:nvSpPr>
            <p:cNvPr id="12463" name="Rectangle 3"/>
            <p:cNvSpPr>
              <a:spLocks noChangeArrowheads="1"/>
            </p:cNvSpPr>
            <p:nvPr/>
          </p:nvSpPr>
          <p:spPr bwMode="auto">
            <a:xfrm>
              <a:off x="386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23</a:t>
              </a:r>
            </a:p>
          </p:txBody>
        </p:sp>
        <p:sp>
          <p:nvSpPr>
            <p:cNvPr id="12464" name="Rectangle 4"/>
            <p:cNvSpPr>
              <a:spLocks noChangeArrowheads="1"/>
            </p:cNvSpPr>
            <p:nvPr/>
          </p:nvSpPr>
          <p:spPr bwMode="auto">
            <a:xfrm>
              <a:off x="658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17</a:t>
              </a:r>
            </a:p>
          </p:txBody>
        </p:sp>
        <p:sp>
          <p:nvSpPr>
            <p:cNvPr id="12465" name="Rectangle 5"/>
            <p:cNvSpPr>
              <a:spLocks noChangeArrowheads="1"/>
            </p:cNvSpPr>
            <p:nvPr/>
          </p:nvSpPr>
          <p:spPr bwMode="auto">
            <a:xfrm>
              <a:off x="930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9</a:t>
              </a:r>
            </a:p>
          </p:txBody>
        </p:sp>
        <p:sp>
          <p:nvSpPr>
            <p:cNvPr id="12466" name="Rectangle 6"/>
            <p:cNvSpPr>
              <a:spLocks noChangeArrowheads="1"/>
            </p:cNvSpPr>
            <p:nvPr/>
          </p:nvSpPr>
          <p:spPr bwMode="auto">
            <a:xfrm>
              <a:off x="1202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sp>
          <p:nvSpPr>
            <p:cNvPr id="12467" name="Rectangle 7"/>
            <p:cNvSpPr>
              <a:spLocks noChangeArrowheads="1"/>
            </p:cNvSpPr>
            <p:nvPr/>
          </p:nvSpPr>
          <p:spPr bwMode="auto">
            <a:xfrm>
              <a:off x="1475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15</a:t>
              </a:r>
            </a:p>
          </p:txBody>
        </p:sp>
        <p:sp>
          <p:nvSpPr>
            <p:cNvPr id="12468" name="Rectangle 8"/>
            <p:cNvSpPr>
              <a:spLocks noChangeArrowheads="1"/>
            </p:cNvSpPr>
            <p:nvPr/>
          </p:nvSpPr>
          <p:spPr bwMode="auto">
            <a:xfrm>
              <a:off x="1747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6</a:t>
              </a:r>
            </a:p>
          </p:txBody>
        </p:sp>
        <p:sp>
          <p:nvSpPr>
            <p:cNvPr id="12469" name="Rectangle 9"/>
            <p:cNvSpPr>
              <a:spLocks noChangeArrowheads="1"/>
            </p:cNvSpPr>
            <p:nvPr/>
          </p:nvSpPr>
          <p:spPr bwMode="auto">
            <a:xfrm>
              <a:off x="2018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34</a:t>
              </a:r>
            </a:p>
          </p:txBody>
        </p:sp>
        <p:sp>
          <p:nvSpPr>
            <p:cNvPr id="12470" name="Rectangle 10"/>
            <p:cNvSpPr>
              <a:spLocks noChangeArrowheads="1"/>
            </p:cNvSpPr>
            <p:nvPr/>
          </p:nvSpPr>
          <p:spPr bwMode="auto">
            <a:xfrm>
              <a:off x="2291" y="708"/>
              <a:ext cx="27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grpSp>
          <p:nvGrpSpPr>
            <p:cNvPr id="12471" name="Group 11"/>
            <p:cNvGrpSpPr>
              <a:grpSpLocks/>
            </p:cNvGrpSpPr>
            <p:nvPr/>
          </p:nvGrpSpPr>
          <p:grpSpPr bwMode="auto">
            <a:xfrm>
              <a:off x="464" y="482"/>
              <a:ext cx="2071" cy="234"/>
              <a:chOff x="1325" y="754"/>
              <a:chExt cx="2071" cy="234"/>
            </a:xfrm>
          </p:grpSpPr>
          <p:sp>
            <p:nvSpPr>
              <p:cNvPr id="12473" name="Text Box 12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2474" name="Text Box 13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2475" name="Text Box 14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2476" name="Text Box 15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2477" name="Text Box 16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2478" name="Text Box 17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2479" name="Text Box 18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2480" name="Text Box 19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8</a:t>
                </a:r>
              </a:p>
            </p:txBody>
          </p:sp>
        </p:grpSp>
        <p:sp>
          <p:nvSpPr>
            <p:cNvPr id="12472" name="Text Box 20"/>
            <p:cNvSpPr txBox="1">
              <a:spLocks noChangeArrowheads="1"/>
            </p:cNvSpPr>
            <p:nvPr/>
          </p:nvSpPr>
          <p:spPr bwMode="auto">
            <a:xfrm>
              <a:off x="567" y="890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787900" y="1052513"/>
            <a:ext cx="3455988" cy="1014412"/>
            <a:chOff x="386" y="482"/>
            <a:chExt cx="2177" cy="639"/>
          </a:xfrm>
        </p:grpSpPr>
        <p:sp>
          <p:nvSpPr>
            <p:cNvPr id="12445" name="Rectangle 22"/>
            <p:cNvSpPr>
              <a:spLocks noChangeArrowheads="1"/>
            </p:cNvSpPr>
            <p:nvPr/>
          </p:nvSpPr>
          <p:spPr bwMode="auto">
            <a:xfrm>
              <a:off x="386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17</a:t>
              </a:r>
            </a:p>
          </p:txBody>
        </p:sp>
        <p:sp>
          <p:nvSpPr>
            <p:cNvPr id="12446" name="Rectangle 23"/>
            <p:cNvSpPr>
              <a:spLocks noChangeArrowheads="1"/>
            </p:cNvSpPr>
            <p:nvPr/>
          </p:nvSpPr>
          <p:spPr bwMode="auto">
            <a:xfrm>
              <a:off x="658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23</a:t>
              </a:r>
            </a:p>
          </p:txBody>
        </p:sp>
        <p:sp>
          <p:nvSpPr>
            <p:cNvPr id="12447" name="Rectangle 24"/>
            <p:cNvSpPr>
              <a:spLocks noChangeArrowheads="1"/>
            </p:cNvSpPr>
            <p:nvPr/>
          </p:nvSpPr>
          <p:spPr bwMode="auto">
            <a:xfrm>
              <a:off x="930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9</a:t>
              </a:r>
            </a:p>
          </p:txBody>
        </p:sp>
        <p:sp>
          <p:nvSpPr>
            <p:cNvPr id="12448" name="Rectangle 25"/>
            <p:cNvSpPr>
              <a:spLocks noChangeArrowheads="1"/>
            </p:cNvSpPr>
            <p:nvPr/>
          </p:nvSpPr>
          <p:spPr bwMode="auto">
            <a:xfrm>
              <a:off x="1202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sp>
          <p:nvSpPr>
            <p:cNvPr id="12449" name="Rectangle 26"/>
            <p:cNvSpPr>
              <a:spLocks noChangeArrowheads="1"/>
            </p:cNvSpPr>
            <p:nvPr/>
          </p:nvSpPr>
          <p:spPr bwMode="auto">
            <a:xfrm>
              <a:off x="1475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15</a:t>
              </a:r>
            </a:p>
          </p:txBody>
        </p:sp>
        <p:sp>
          <p:nvSpPr>
            <p:cNvPr id="12450" name="Rectangle 27"/>
            <p:cNvSpPr>
              <a:spLocks noChangeArrowheads="1"/>
            </p:cNvSpPr>
            <p:nvPr/>
          </p:nvSpPr>
          <p:spPr bwMode="auto">
            <a:xfrm>
              <a:off x="1747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6</a:t>
              </a:r>
            </a:p>
          </p:txBody>
        </p:sp>
        <p:sp>
          <p:nvSpPr>
            <p:cNvPr id="12451" name="Rectangle 28"/>
            <p:cNvSpPr>
              <a:spLocks noChangeArrowheads="1"/>
            </p:cNvSpPr>
            <p:nvPr/>
          </p:nvSpPr>
          <p:spPr bwMode="auto">
            <a:xfrm>
              <a:off x="2018" y="70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34</a:t>
              </a:r>
            </a:p>
          </p:txBody>
        </p:sp>
        <p:sp>
          <p:nvSpPr>
            <p:cNvPr id="12452" name="Rectangle 29"/>
            <p:cNvSpPr>
              <a:spLocks noChangeArrowheads="1"/>
            </p:cNvSpPr>
            <p:nvPr/>
          </p:nvSpPr>
          <p:spPr bwMode="auto">
            <a:xfrm>
              <a:off x="2291" y="708"/>
              <a:ext cx="27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grpSp>
          <p:nvGrpSpPr>
            <p:cNvPr id="12453" name="Group 30"/>
            <p:cNvGrpSpPr>
              <a:grpSpLocks/>
            </p:cNvGrpSpPr>
            <p:nvPr/>
          </p:nvGrpSpPr>
          <p:grpSpPr bwMode="auto">
            <a:xfrm>
              <a:off x="464" y="482"/>
              <a:ext cx="2071" cy="234"/>
              <a:chOff x="1325" y="754"/>
              <a:chExt cx="2071" cy="234"/>
            </a:xfrm>
          </p:grpSpPr>
          <p:sp>
            <p:nvSpPr>
              <p:cNvPr id="12455" name="Text Box 31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2456" name="Text Box 32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2457" name="Text Box 33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2458" name="Text Box 34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2459" name="Text Box 35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2460" name="Text Box 36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2461" name="Text Box 37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2462" name="Text Box 38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8</a:t>
                </a:r>
              </a:p>
            </p:txBody>
          </p:sp>
        </p:grpSp>
        <p:sp>
          <p:nvSpPr>
            <p:cNvPr id="12454" name="Text Box 39"/>
            <p:cNvSpPr txBox="1">
              <a:spLocks noChangeArrowheads="1"/>
            </p:cNvSpPr>
            <p:nvPr/>
          </p:nvSpPr>
          <p:spPr bwMode="auto">
            <a:xfrm>
              <a:off x="567" y="89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611188" y="2060575"/>
            <a:ext cx="3455987" cy="1014413"/>
            <a:chOff x="385" y="1162"/>
            <a:chExt cx="2177" cy="639"/>
          </a:xfrm>
        </p:grpSpPr>
        <p:sp>
          <p:nvSpPr>
            <p:cNvPr id="12427" name="Rectangle 41"/>
            <p:cNvSpPr>
              <a:spLocks noChangeArrowheads="1"/>
            </p:cNvSpPr>
            <p:nvPr/>
          </p:nvSpPr>
          <p:spPr bwMode="auto">
            <a:xfrm>
              <a:off x="385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17</a:t>
              </a:r>
            </a:p>
          </p:txBody>
        </p:sp>
        <p:sp>
          <p:nvSpPr>
            <p:cNvPr id="12428" name="Rectangle 42"/>
            <p:cNvSpPr>
              <a:spLocks noChangeArrowheads="1"/>
            </p:cNvSpPr>
            <p:nvPr/>
          </p:nvSpPr>
          <p:spPr bwMode="auto">
            <a:xfrm>
              <a:off x="657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23</a:t>
              </a:r>
            </a:p>
          </p:txBody>
        </p:sp>
        <p:sp>
          <p:nvSpPr>
            <p:cNvPr id="12429" name="Rectangle 43"/>
            <p:cNvSpPr>
              <a:spLocks noChangeArrowheads="1"/>
            </p:cNvSpPr>
            <p:nvPr/>
          </p:nvSpPr>
          <p:spPr bwMode="auto">
            <a:xfrm>
              <a:off x="929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9</a:t>
              </a:r>
            </a:p>
          </p:txBody>
        </p:sp>
        <p:sp>
          <p:nvSpPr>
            <p:cNvPr id="12430" name="Rectangle 44"/>
            <p:cNvSpPr>
              <a:spLocks noChangeArrowheads="1"/>
            </p:cNvSpPr>
            <p:nvPr/>
          </p:nvSpPr>
          <p:spPr bwMode="auto">
            <a:xfrm>
              <a:off x="1201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sp>
          <p:nvSpPr>
            <p:cNvPr id="12431" name="Rectangle 45"/>
            <p:cNvSpPr>
              <a:spLocks noChangeArrowheads="1"/>
            </p:cNvSpPr>
            <p:nvPr/>
          </p:nvSpPr>
          <p:spPr bwMode="auto">
            <a:xfrm>
              <a:off x="1474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15</a:t>
              </a:r>
            </a:p>
          </p:txBody>
        </p:sp>
        <p:sp>
          <p:nvSpPr>
            <p:cNvPr id="12432" name="Rectangle 46"/>
            <p:cNvSpPr>
              <a:spLocks noChangeArrowheads="1"/>
            </p:cNvSpPr>
            <p:nvPr/>
          </p:nvSpPr>
          <p:spPr bwMode="auto">
            <a:xfrm>
              <a:off x="1746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6</a:t>
              </a:r>
            </a:p>
          </p:txBody>
        </p:sp>
        <p:sp>
          <p:nvSpPr>
            <p:cNvPr id="12433" name="Rectangle 47"/>
            <p:cNvSpPr>
              <a:spLocks noChangeArrowheads="1"/>
            </p:cNvSpPr>
            <p:nvPr/>
          </p:nvSpPr>
          <p:spPr bwMode="auto">
            <a:xfrm>
              <a:off x="2017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34</a:t>
              </a:r>
            </a:p>
          </p:txBody>
        </p:sp>
        <p:sp>
          <p:nvSpPr>
            <p:cNvPr id="12434" name="Rectangle 48"/>
            <p:cNvSpPr>
              <a:spLocks noChangeArrowheads="1"/>
            </p:cNvSpPr>
            <p:nvPr/>
          </p:nvSpPr>
          <p:spPr bwMode="auto">
            <a:xfrm>
              <a:off x="2290" y="1388"/>
              <a:ext cx="27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grpSp>
          <p:nvGrpSpPr>
            <p:cNvPr id="12435" name="Group 49"/>
            <p:cNvGrpSpPr>
              <a:grpSpLocks/>
            </p:cNvGrpSpPr>
            <p:nvPr/>
          </p:nvGrpSpPr>
          <p:grpSpPr bwMode="auto">
            <a:xfrm>
              <a:off x="463" y="1162"/>
              <a:ext cx="2071" cy="234"/>
              <a:chOff x="1325" y="754"/>
              <a:chExt cx="2071" cy="234"/>
            </a:xfrm>
          </p:grpSpPr>
          <p:sp>
            <p:nvSpPr>
              <p:cNvPr id="12437" name="Text Box 50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2438" name="Text Box 51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2439" name="Text Box 52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2440" name="Text Box 53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2441" name="Text Box 54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2442" name="Text Box 55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2443" name="Text Box 56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2444" name="Text Box 57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8</a:t>
                </a:r>
              </a:p>
            </p:txBody>
          </p:sp>
        </p:grpSp>
        <p:sp>
          <p:nvSpPr>
            <p:cNvPr id="12436" name="Text Box 58"/>
            <p:cNvSpPr txBox="1">
              <a:spLocks noChangeArrowheads="1"/>
            </p:cNvSpPr>
            <p:nvPr/>
          </p:nvSpPr>
          <p:spPr bwMode="auto">
            <a:xfrm>
              <a:off x="793" y="1570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4787900" y="1989138"/>
            <a:ext cx="3455988" cy="1014412"/>
            <a:chOff x="385" y="1162"/>
            <a:chExt cx="2177" cy="639"/>
          </a:xfrm>
        </p:grpSpPr>
        <p:sp>
          <p:nvSpPr>
            <p:cNvPr id="12409" name="Rectangle 60"/>
            <p:cNvSpPr>
              <a:spLocks noChangeArrowheads="1"/>
            </p:cNvSpPr>
            <p:nvPr/>
          </p:nvSpPr>
          <p:spPr bwMode="auto">
            <a:xfrm>
              <a:off x="385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17</a:t>
              </a:r>
            </a:p>
          </p:txBody>
        </p:sp>
        <p:sp>
          <p:nvSpPr>
            <p:cNvPr id="12410" name="Rectangle 61"/>
            <p:cNvSpPr>
              <a:spLocks noChangeArrowheads="1"/>
            </p:cNvSpPr>
            <p:nvPr/>
          </p:nvSpPr>
          <p:spPr bwMode="auto">
            <a:xfrm>
              <a:off x="657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9</a:t>
              </a:r>
            </a:p>
          </p:txBody>
        </p:sp>
        <p:sp>
          <p:nvSpPr>
            <p:cNvPr id="12411" name="Rectangle 62"/>
            <p:cNvSpPr>
              <a:spLocks noChangeArrowheads="1"/>
            </p:cNvSpPr>
            <p:nvPr/>
          </p:nvSpPr>
          <p:spPr bwMode="auto">
            <a:xfrm>
              <a:off x="929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23</a:t>
              </a:r>
            </a:p>
          </p:txBody>
        </p:sp>
        <p:sp>
          <p:nvSpPr>
            <p:cNvPr id="12412" name="Rectangle 63"/>
            <p:cNvSpPr>
              <a:spLocks noChangeArrowheads="1"/>
            </p:cNvSpPr>
            <p:nvPr/>
          </p:nvSpPr>
          <p:spPr bwMode="auto">
            <a:xfrm>
              <a:off x="1201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sp>
          <p:nvSpPr>
            <p:cNvPr id="12413" name="Rectangle 64"/>
            <p:cNvSpPr>
              <a:spLocks noChangeArrowheads="1"/>
            </p:cNvSpPr>
            <p:nvPr/>
          </p:nvSpPr>
          <p:spPr bwMode="auto">
            <a:xfrm>
              <a:off x="1474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15</a:t>
              </a:r>
            </a:p>
          </p:txBody>
        </p:sp>
        <p:sp>
          <p:nvSpPr>
            <p:cNvPr id="12414" name="Rectangle 65"/>
            <p:cNvSpPr>
              <a:spLocks noChangeArrowheads="1"/>
            </p:cNvSpPr>
            <p:nvPr/>
          </p:nvSpPr>
          <p:spPr bwMode="auto">
            <a:xfrm>
              <a:off x="1746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6</a:t>
              </a:r>
            </a:p>
          </p:txBody>
        </p:sp>
        <p:sp>
          <p:nvSpPr>
            <p:cNvPr id="12415" name="Rectangle 66"/>
            <p:cNvSpPr>
              <a:spLocks noChangeArrowheads="1"/>
            </p:cNvSpPr>
            <p:nvPr/>
          </p:nvSpPr>
          <p:spPr bwMode="auto">
            <a:xfrm>
              <a:off x="2017" y="138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34</a:t>
              </a:r>
            </a:p>
          </p:txBody>
        </p:sp>
        <p:sp>
          <p:nvSpPr>
            <p:cNvPr id="12416" name="Rectangle 67"/>
            <p:cNvSpPr>
              <a:spLocks noChangeArrowheads="1"/>
            </p:cNvSpPr>
            <p:nvPr/>
          </p:nvSpPr>
          <p:spPr bwMode="auto">
            <a:xfrm>
              <a:off x="2290" y="1388"/>
              <a:ext cx="27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grpSp>
          <p:nvGrpSpPr>
            <p:cNvPr id="12417" name="Group 68"/>
            <p:cNvGrpSpPr>
              <a:grpSpLocks/>
            </p:cNvGrpSpPr>
            <p:nvPr/>
          </p:nvGrpSpPr>
          <p:grpSpPr bwMode="auto">
            <a:xfrm>
              <a:off x="463" y="1162"/>
              <a:ext cx="2071" cy="234"/>
              <a:chOff x="1325" y="754"/>
              <a:chExt cx="2071" cy="234"/>
            </a:xfrm>
          </p:grpSpPr>
          <p:sp>
            <p:nvSpPr>
              <p:cNvPr id="12419" name="Text Box 69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2420" name="Text Box 70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2421" name="Text Box 71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2422" name="Text Box 72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2423" name="Text Box 73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2424" name="Text Box 74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2425" name="Text Box 75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2426" name="Text Box 76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8</a:t>
                </a:r>
              </a:p>
            </p:txBody>
          </p:sp>
        </p:grpSp>
        <p:sp>
          <p:nvSpPr>
            <p:cNvPr id="12418" name="Text Box 77"/>
            <p:cNvSpPr txBox="1">
              <a:spLocks noChangeArrowheads="1"/>
            </p:cNvSpPr>
            <p:nvPr/>
          </p:nvSpPr>
          <p:spPr bwMode="auto">
            <a:xfrm>
              <a:off x="793" y="157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10" name="Group 78"/>
          <p:cNvGrpSpPr>
            <a:grpSpLocks/>
          </p:cNvGrpSpPr>
          <p:nvPr/>
        </p:nvGrpSpPr>
        <p:grpSpPr bwMode="auto">
          <a:xfrm>
            <a:off x="539750" y="3140075"/>
            <a:ext cx="3455988" cy="1016000"/>
            <a:chOff x="340" y="1842"/>
            <a:chExt cx="2177" cy="640"/>
          </a:xfrm>
        </p:grpSpPr>
        <p:sp>
          <p:nvSpPr>
            <p:cNvPr id="12391" name="Rectangle 79"/>
            <p:cNvSpPr>
              <a:spLocks noChangeArrowheads="1"/>
            </p:cNvSpPr>
            <p:nvPr/>
          </p:nvSpPr>
          <p:spPr bwMode="auto">
            <a:xfrm>
              <a:off x="340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17</a:t>
              </a:r>
            </a:p>
          </p:txBody>
        </p:sp>
        <p:sp>
          <p:nvSpPr>
            <p:cNvPr id="12392" name="Rectangle 80"/>
            <p:cNvSpPr>
              <a:spLocks noChangeArrowheads="1"/>
            </p:cNvSpPr>
            <p:nvPr/>
          </p:nvSpPr>
          <p:spPr bwMode="auto">
            <a:xfrm>
              <a:off x="612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9</a:t>
              </a:r>
            </a:p>
          </p:txBody>
        </p:sp>
        <p:sp>
          <p:nvSpPr>
            <p:cNvPr id="12393" name="Rectangle 81"/>
            <p:cNvSpPr>
              <a:spLocks noChangeArrowheads="1"/>
            </p:cNvSpPr>
            <p:nvPr/>
          </p:nvSpPr>
          <p:spPr bwMode="auto">
            <a:xfrm>
              <a:off x="884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23</a:t>
              </a:r>
            </a:p>
          </p:txBody>
        </p:sp>
        <p:sp>
          <p:nvSpPr>
            <p:cNvPr id="12394" name="Rectangle 82"/>
            <p:cNvSpPr>
              <a:spLocks noChangeArrowheads="1"/>
            </p:cNvSpPr>
            <p:nvPr/>
          </p:nvSpPr>
          <p:spPr bwMode="auto">
            <a:xfrm>
              <a:off x="1156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12</a:t>
              </a:r>
            </a:p>
          </p:txBody>
        </p:sp>
        <p:sp>
          <p:nvSpPr>
            <p:cNvPr id="12395" name="Rectangle 83"/>
            <p:cNvSpPr>
              <a:spLocks noChangeArrowheads="1"/>
            </p:cNvSpPr>
            <p:nvPr/>
          </p:nvSpPr>
          <p:spPr bwMode="auto">
            <a:xfrm>
              <a:off x="1429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15</a:t>
              </a:r>
            </a:p>
          </p:txBody>
        </p:sp>
        <p:sp>
          <p:nvSpPr>
            <p:cNvPr id="12396" name="Rectangle 84"/>
            <p:cNvSpPr>
              <a:spLocks noChangeArrowheads="1"/>
            </p:cNvSpPr>
            <p:nvPr/>
          </p:nvSpPr>
          <p:spPr bwMode="auto">
            <a:xfrm>
              <a:off x="1701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6</a:t>
              </a:r>
            </a:p>
          </p:txBody>
        </p:sp>
        <p:sp>
          <p:nvSpPr>
            <p:cNvPr id="12397" name="Rectangle 85"/>
            <p:cNvSpPr>
              <a:spLocks noChangeArrowheads="1"/>
            </p:cNvSpPr>
            <p:nvPr/>
          </p:nvSpPr>
          <p:spPr bwMode="auto">
            <a:xfrm>
              <a:off x="1972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34</a:t>
              </a:r>
            </a:p>
          </p:txBody>
        </p:sp>
        <p:sp>
          <p:nvSpPr>
            <p:cNvPr id="12398" name="Rectangle 86"/>
            <p:cNvSpPr>
              <a:spLocks noChangeArrowheads="1"/>
            </p:cNvSpPr>
            <p:nvPr/>
          </p:nvSpPr>
          <p:spPr bwMode="auto">
            <a:xfrm>
              <a:off x="2245" y="2068"/>
              <a:ext cx="27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grpSp>
          <p:nvGrpSpPr>
            <p:cNvPr id="12399" name="Group 87"/>
            <p:cNvGrpSpPr>
              <a:grpSpLocks/>
            </p:cNvGrpSpPr>
            <p:nvPr/>
          </p:nvGrpSpPr>
          <p:grpSpPr bwMode="auto">
            <a:xfrm>
              <a:off x="418" y="1842"/>
              <a:ext cx="2071" cy="234"/>
              <a:chOff x="1325" y="754"/>
              <a:chExt cx="2071" cy="234"/>
            </a:xfrm>
          </p:grpSpPr>
          <p:sp>
            <p:nvSpPr>
              <p:cNvPr id="12401" name="Text Box 88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2402" name="Text Box 89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2403" name="Text Box 90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2404" name="Text Box 91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2405" name="Text Box 92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2406" name="Text Box 93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2407" name="Text Box 94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2408" name="Text Box 95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8</a:t>
                </a:r>
              </a:p>
            </p:txBody>
          </p:sp>
        </p:grpSp>
        <p:sp>
          <p:nvSpPr>
            <p:cNvPr id="12400" name="Text Box 96"/>
            <p:cNvSpPr txBox="1">
              <a:spLocks noChangeArrowheads="1"/>
            </p:cNvSpPr>
            <p:nvPr/>
          </p:nvSpPr>
          <p:spPr bwMode="auto">
            <a:xfrm>
              <a:off x="1020" y="2251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12" name="Group 97"/>
          <p:cNvGrpSpPr>
            <a:grpSpLocks/>
          </p:cNvGrpSpPr>
          <p:nvPr/>
        </p:nvGrpSpPr>
        <p:grpSpPr bwMode="auto">
          <a:xfrm>
            <a:off x="539750" y="4292600"/>
            <a:ext cx="3455988" cy="1014413"/>
            <a:chOff x="340" y="2568"/>
            <a:chExt cx="2177" cy="639"/>
          </a:xfrm>
        </p:grpSpPr>
        <p:sp>
          <p:nvSpPr>
            <p:cNvPr id="12373" name="Rectangle 98"/>
            <p:cNvSpPr>
              <a:spLocks noChangeArrowheads="1"/>
            </p:cNvSpPr>
            <p:nvPr/>
          </p:nvSpPr>
          <p:spPr bwMode="auto">
            <a:xfrm>
              <a:off x="340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17</a:t>
              </a:r>
            </a:p>
          </p:txBody>
        </p:sp>
        <p:sp>
          <p:nvSpPr>
            <p:cNvPr id="12374" name="Rectangle 99"/>
            <p:cNvSpPr>
              <a:spLocks noChangeArrowheads="1"/>
            </p:cNvSpPr>
            <p:nvPr/>
          </p:nvSpPr>
          <p:spPr bwMode="auto">
            <a:xfrm>
              <a:off x="612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9</a:t>
              </a:r>
            </a:p>
          </p:txBody>
        </p:sp>
        <p:sp>
          <p:nvSpPr>
            <p:cNvPr id="12375" name="Rectangle 100"/>
            <p:cNvSpPr>
              <a:spLocks noChangeArrowheads="1"/>
            </p:cNvSpPr>
            <p:nvPr/>
          </p:nvSpPr>
          <p:spPr bwMode="auto">
            <a:xfrm>
              <a:off x="884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12</a:t>
              </a:r>
            </a:p>
          </p:txBody>
        </p:sp>
        <p:sp>
          <p:nvSpPr>
            <p:cNvPr id="12376" name="Rectangle 101"/>
            <p:cNvSpPr>
              <a:spLocks noChangeArrowheads="1"/>
            </p:cNvSpPr>
            <p:nvPr/>
          </p:nvSpPr>
          <p:spPr bwMode="auto">
            <a:xfrm>
              <a:off x="1156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23</a:t>
              </a:r>
            </a:p>
          </p:txBody>
        </p:sp>
        <p:sp>
          <p:nvSpPr>
            <p:cNvPr id="12377" name="Rectangle 102"/>
            <p:cNvSpPr>
              <a:spLocks noChangeArrowheads="1"/>
            </p:cNvSpPr>
            <p:nvPr/>
          </p:nvSpPr>
          <p:spPr bwMode="auto">
            <a:xfrm>
              <a:off x="1429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15</a:t>
              </a:r>
            </a:p>
          </p:txBody>
        </p:sp>
        <p:sp>
          <p:nvSpPr>
            <p:cNvPr id="12378" name="Rectangle 103"/>
            <p:cNvSpPr>
              <a:spLocks noChangeArrowheads="1"/>
            </p:cNvSpPr>
            <p:nvPr/>
          </p:nvSpPr>
          <p:spPr bwMode="auto">
            <a:xfrm>
              <a:off x="1701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6</a:t>
              </a:r>
            </a:p>
          </p:txBody>
        </p:sp>
        <p:sp>
          <p:nvSpPr>
            <p:cNvPr id="12379" name="Rectangle 104"/>
            <p:cNvSpPr>
              <a:spLocks noChangeArrowheads="1"/>
            </p:cNvSpPr>
            <p:nvPr/>
          </p:nvSpPr>
          <p:spPr bwMode="auto">
            <a:xfrm>
              <a:off x="1972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34</a:t>
              </a:r>
            </a:p>
          </p:txBody>
        </p:sp>
        <p:sp>
          <p:nvSpPr>
            <p:cNvPr id="12380" name="Rectangle 105"/>
            <p:cNvSpPr>
              <a:spLocks noChangeArrowheads="1"/>
            </p:cNvSpPr>
            <p:nvPr/>
          </p:nvSpPr>
          <p:spPr bwMode="auto">
            <a:xfrm>
              <a:off x="2245" y="2794"/>
              <a:ext cx="27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grpSp>
          <p:nvGrpSpPr>
            <p:cNvPr id="12381" name="Group 106"/>
            <p:cNvGrpSpPr>
              <a:grpSpLocks/>
            </p:cNvGrpSpPr>
            <p:nvPr/>
          </p:nvGrpSpPr>
          <p:grpSpPr bwMode="auto">
            <a:xfrm>
              <a:off x="418" y="2568"/>
              <a:ext cx="2071" cy="234"/>
              <a:chOff x="1325" y="754"/>
              <a:chExt cx="2071" cy="234"/>
            </a:xfrm>
          </p:grpSpPr>
          <p:sp>
            <p:nvSpPr>
              <p:cNvPr id="12383" name="Text Box 107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2384" name="Text Box 108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2385" name="Text Box 109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2386" name="Text Box 110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2387" name="Text Box 111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2388" name="Text Box 112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2389" name="Text Box 113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2390" name="Text Box 114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8</a:t>
                </a:r>
              </a:p>
            </p:txBody>
          </p:sp>
        </p:grpSp>
        <p:sp>
          <p:nvSpPr>
            <p:cNvPr id="12382" name="Text Box 115"/>
            <p:cNvSpPr txBox="1">
              <a:spLocks noChangeArrowheads="1"/>
            </p:cNvSpPr>
            <p:nvPr/>
          </p:nvSpPr>
          <p:spPr bwMode="auto">
            <a:xfrm>
              <a:off x="1292" y="2976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14" name="Group 116"/>
          <p:cNvGrpSpPr>
            <a:grpSpLocks/>
          </p:cNvGrpSpPr>
          <p:nvPr/>
        </p:nvGrpSpPr>
        <p:grpSpPr bwMode="auto">
          <a:xfrm>
            <a:off x="4787900" y="3140075"/>
            <a:ext cx="3455988" cy="1016000"/>
            <a:chOff x="340" y="1842"/>
            <a:chExt cx="2177" cy="640"/>
          </a:xfrm>
        </p:grpSpPr>
        <p:sp>
          <p:nvSpPr>
            <p:cNvPr id="12355" name="Rectangle 117"/>
            <p:cNvSpPr>
              <a:spLocks noChangeArrowheads="1"/>
            </p:cNvSpPr>
            <p:nvPr/>
          </p:nvSpPr>
          <p:spPr bwMode="auto">
            <a:xfrm>
              <a:off x="340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17</a:t>
              </a:r>
            </a:p>
          </p:txBody>
        </p:sp>
        <p:sp>
          <p:nvSpPr>
            <p:cNvPr id="12356" name="Rectangle 118"/>
            <p:cNvSpPr>
              <a:spLocks noChangeArrowheads="1"/>
            </p:cNvSpPr>
            <p:nvPr/>
          </p:nvSpPr>
          <p:spPr bwMode="auto">
            <a:xfrm>
              <a:off x="612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9</a:t>
              </a:r>
            </a:p>
          </p:txBody>
        </p:sp>
        <p:sp>
          <p:nvSpPr>
            <p:cNvPr id="12357" name="Rectangle 119"/>
            <p:cNvSpPr>
              <a:spLocks noChangeArrowheads="1"/>
            </p:cNvSpPr>
            <p:nvPr/>
          </p:nvSpPr>
          <p:spPr bwMode="auto">
            <a:xfrm>
              <a:off x="884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12</a:t>
              </a:r>
            </a:p>
          </p:txBody>
        </p:sp>
        <p:sp>
          <p:nvSpPr>
            <p:cNvPr id="12358" name="Rectangle 120"/>
            <p:cNvSpPr>
              <a:spLocks noChangeArrowheads="1"/>
            </p:cNvSpPr>
            <p:nvPr/>
          </p:nvSpPr>
          <p:spPr bwMode="auto">
            <a:xfrm>
              <a:off x="1156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23</a:t>
              </a:r>
            </a:p>
          </p:txBody>
        </p:sp>
        <p:sp>
          <p:nvSpPr>
            <p:cNvPr id="12359" name="Rectangle 121"/>
            <p:cNvSpPr>
              <a:spLocks noChangeArrowheads="1"/>
            </p:cNvSpPr>
            <p:nvPr/>
          </p:nvSpPr>
          <p:spPr bwMode="auto">
            <a:xfrm>
              <a:off x="1429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15</a:t>
              </a:r>
            </a:p>
          </p:txBody>
        </p:sp>
        <p:sp>
          <p:nvSpPr>
            <p:cNvPr id="12360" name="Rectangle 122"/>
            <p:cNvSpPr>
              <a:spLocks noChangeArrowheads="1"/>
            </p:cNvSpPr>
            <p:nvPr/>
          </p:nvSpPr>
          <p:spPr bwMode="auto">
            <a:xfrm>
              <a:off x="1701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6</a:t>
              </a:r>
            </a:p>
          </p:txBody>
        </p:sp>
        <p:sp>
          <p:nvSpPr>
            <p:cNvPr id="12361" name="Rectangle 123"/>
            <p:cNvSpPr>
              <a:spLocks noChangeArrowheads="1"/>
            </p:cNvSpPr>
            <p:nvPr/>
          </p:nvSpPr>
          <p:spPr bwMode="auto">
            <a:xfrm>
              <a:off x="1972" y="2069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34</a:t>
              </a:r>
            </a:p>
          </p:txBody>
        </p:sp>
        <p:sp>
          <p:nvSpPr>
            <p:cNvPr id="12362" name="Rectangle 124"/>
            <p:cNvSpPr>
              <a:spLocks noChangeArrowheads="1"/>
            </p:cNvSpPr>
            <p:nvPr/>
          </p:nvSpPr>
          <p:spPr bwMode="auto">
            <a:xfrm>
              <a:off x="2245" y="2068"/>
              <a:ext cx="27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grpSp>
          <p:nvGrpSpPr>
            <p:cNvPr id="12363" name="Group 125"/>
            <p:cNvGrpSpPr>
              <a:grpSpLocks/>
            </p:cNvGrpSpPr>
            <p:nvPr/>
          </p:nvGrpSpPr>
          <p:grpSpPr bwMode="auto">
            <a:xfrm>
              <a:off x="418" y="1842"/>
              <a:ext cx="2071" cy="234"/>
              <a:chOff x="1325" y="754"/>
              <a:chExt cx="2071" cy="234"/>
            </a:xfrm>
          </p:grpSpPr>
          <p:sp>
            <p:nvSpPr>
              <p:cNvPr id="12365" name="Text Box 126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2366" name="Text Box 127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2367" name="Text Box 128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2368" name="Text Box 129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2369" name="Text Box 130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2370" name="Text Box 131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2371" name="Text Box 132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2372" name="Text Box 133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8</a:t>
                </a:r>
              </a:p>
            </p:txBody>
          </p:sp>
        </p:grpSp>
        <p:sp>
          <p:nvSpPr>
            <p:cNvPr id="12364" name="Text Box 134"/>
            <p:cNvSpPr txBox="1">
              <a:spLocks noChangeArrowheads="1"/>
            </p:cNvSpPr>
            <p:nvPr/>
          </p:nvSpPr>
          <p:spPr bwMode="auto">
            <a:xfrm>
              <a:off x="1020" y="2251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16" name="Group 135"/>
          <p:cNvGrpSpPr>
            <a:grpSpLocks/>
          </p:cNvGrpSpPr>
          <p:nvPr/>
        </p:nvGrpSpPr>
        <p:grpSpPr bwMode="auto">
          <a:xfrm>
            <a:off x="4787900" y="4292600"/>
            <a:ext cx="3455988" cy="1014413"/>
            <a:chOff x="340" y="2568"/>
            <a:chExt cx="2177" cy="639"/>
          </a:xfrm>
        </p:grpSpPr>
        <p:sp>
          <p:nvSpPr>
            <p:cNvPr id="12337" name="Rectangle 136"/>
            <p:cNvSpPr>
              <a:spLocks noChangeArrowheads="1"/>
            </p:cNvSpPr>
            <p:nvPr/>
          </p:nvSpPr>
          <p:spPr bwMode="auto">
            <a:xfrm>
              <a:off x="340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17</a:t>
              </a:r>
            </a:p>
          </p:txBody>
        </p:sp>
        <p:sp>
          <p:nvSpPr>
            <p:cNvPr id="12338" name="Rectangle 137"/>
            <p:cNvSpPr>
              <a:spLocks noChangeArrowheads="1"/>
            </p:cNvSpPr>
            <p:nvPr/>
          </p:nvSpPr>
          <p:spPr bwMode="auto">
            <a:xfrm>
              <a:off x="612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9</a:t>
              </a:r>
            </a:p>
          </p:txBody>
        </p:sp>
        <p:sp>
          <p:nvSpPr>
            <p:cNvPr id="12339" name="Rectangle 138"/>
            <p:cNvSpPr>
              <a:spLocks noChangeArrowheads="1"/>
            </p:cNvSpPr>
            <p:nvPr/>
          </p:nvSpPr>
          <p:spPr bwMode="auto">
            <a:xfrm>
              <a:off x="884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12</a:t>
              </a:r>
            </a:p>
          </p:txBody>
        </p:sp>
        <p:sp>
          <p:nvSpPr>
            <p:cNvPr id="12340" name="Rectangle 139"/>
            <p:cNvSpPr>
              <a:spLocks noChangeArrowheads="1"/>
            </p:cNvSpPr>
            <p:nvPr/>
          </p:nvSpPr>
          <p:spPr bwMode="auto">
            <a:xfrm>
              <a:off x="1156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15</a:t>
              </a:r>
            </a:p>
          </p:txBody>
        </p:sp>
        <p:sp>
          <p:nvSpPr>
            <p:cNvPr id="12341" name="Rectangle 140"/>
            <p:cNvSpPr>
              <a:spLocks noChangeArrowheads="1"/>
            </p:cNvSpPr>
            <p:nvPr/>
          </p:nvSpPr>
          <p:spPr bwMode="auto">
            <a:xfrm>
              <a:off x="1429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23</a:t>
              </a:r>
              <a:endParaRPr lang="en-US" altLang="ko-KR">
                <a:solidFill>
                  <a:srgbClr val="FF3300"/>
                </a:solidFill>
              </a:endParaRPr>
            </a:p>
          </p:txBody>
        </p:sp>
        <p:sp>
          <p:nvSpPr>
            <p:cNvPr id="12342" name="Rectangle 141"/>
            <p:cNvSpPr>
              <a:spLocks noChangeArrowheads="1"/>
            </p:cNvSpPr>
            <p:nvPr/>
          </p:nvSpPr>
          <p:spPr bwMode="auto">
            <a:xfrm>
              <a:off x="1701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6</a:t>
              </a:r>
            </a:p>
          </p:txBody>
        </p:sp>
        <p:sp>
          <p:nvSpPr>
            <p:cNvPr id="12343" name="Rectangle 142"/>
            <p:cNvSpPr>
              <a:spLocks noChangeArrowheads="1"/>
            </p:cNvSpPr>
            <p:nvPr/>
          </p:nvSpPr>
          <p:spPr bwMode="auto">
            <a:xfrm>
              <a:off x="1972" y="2795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34</a:t>
              </a:r>
            </a:p>
          </p:txBody>
        </p:sp>
        <p:sp>
          <p:nvSpPr>
            <p:cNvPr id="12344" name="Rectangle 143"/>
            <p:cNvSpPr>
              <a:spLocks noChangeArrowheads="1"/>
            </p:cNvSpPr>
            <p:nvPr/>
          </p:nvSpPr>
          <p:spPr bwMode="auto">
            <a:xfrm>
              <a:off x="2245" y="2794"/>
              <a:ext cx="27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grpSp>
          <p:nvGrpSpPr>
            <p:cNvPr id="12345" name="Group 144"/>
            <p:cNvGrpSpPr>
              <a:grpSpLocks/>
            </p:cNvGrpSpPr>
            <p:nvPr/>
          </p:nvGrpSpPr>
          <p:grpSpPr bwMode="auto">
            <a:xfrm>
              <a:off x="418" y="2568"/>
              <a:ext cx="2071" cy="234"/>
              <a:chOff x="1325" y="754"/>
              <a:chExt cx="2071" cy="234"/>
            </a:xfrm>
          </p:grpSpPr>
          <p:sp>
            <p:nvSpPr>
              <p:cNvPr id="12347" name="Text Box 145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2348" name="Text Box 146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2349" name="Text Box 147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2350" name="Text Box 148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2351" name="Text Box 149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2352" name="Text Box 150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2353" name="Text Box 151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2354" name="Text Box 152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8</a:t>
                </a:r>
              </a:p>
            </p:txBody>
          </p:sp>
        </p:grpSp>
        <p:sp>
          <p:nvSpPr>
            <p:cNvPr id="12346" name="Text Box 153"/>
            <p:cNvSpPr txBox="1">
              <a:spLocks noChangeArrowheads="1"/>
            </p:cNvSpPr>
            <p:nvPr/>
          </p:nvSpPr>
          <p:spPr bwMode="auto">
            <a:xfrm>
              <a:off x="1292" y="297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18" name="Group 154"/>
          <p:cNvGrpSpPr>
            <a:grpSpLocks/>
          </p:cNvGrpSpPr>
          <p:nvPr/>
        </p:nvGrpSpPr>
        <p:grpSpPr bwMode="auto">
          <a:xfrm>
            <a:off x="468313" y="5373688"/>
            <a:ext cx="3455987" cy="1014412"/>
            <a:chOff x="295" y="3249"/>
            <a:chExt cx="2177" cy="639"/>
          </a:xfrm>
        </p:grpSpPr>
        <p:sp>
          <p:nvSpPr>
            <p:cNvPr id="12319" name="Rectangle 155"/>
            <p:cNvSpPr>
              <a:spLocks noChangeArrowheads="1"/>
            </p:cNvSpPr>
            <p:nvPr/>
          </p:nvSpPr>
          <p:spPr bwMode="auto">
            <a:xfrm>
              <a:off x="295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17</a:t>
              </a:r>
            </a:p>
          </p:txBody>
        </p:sp>
        <p:sp>
          <p:nvSpPr>
            <p:cNvPr id="12320" name="Rectangle 156"/>
            <p:cNvSpPr>
              <a:spLocks noChangeArrowheads="1"/>
            </p:cNvSpPr>
            <p:nvPr/>
          </p:nvSpPr>
          <p:spPr bwMode="auto">
            <a:xfrm>
              <a:off x="567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9</a:t>
              </a:r>
            </a:p>
          </p:txBody>
        </p:sp>
        <p:sp>
          <p:nvSpPr>
            <p:cNvPr id="12321" name="Rectangle 157"/>
            <p:cNvSpPr>
              <a:spLocks noChangeArrowheads="1"/>
            </p:cNvSpPr>
            <p:nvPr/>
          </p:nvSpPr>
          <p:spPr bwMode="auto">
            <a:xfrm>
              <a:off x="839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12</a:t>
              </a:r>
            </a:p>
          </p:txBody>
        </p:sp>
        <p:sp>
          <p:nvSpPr>
            <p:cNvPr id="12322" name="Rectangle 158"/>
            <p:cNvSpPr>
              <a:spLocks noChangeArrowheads="1"/>
            </p:cNvSpPr>
            <p:nvPr/>
          </p:nvSpPr>
          <p:spPr bwMode="auto">
            <a:xfrm>
              <a:off x="1111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15</a:t>
              </a:r>
            </a:p>
          </p:txBody>
        </p:sp>
        <p:sp>
          <p:nvSpPr>
            <p:cNvPr id="12323" name="Rectangle 159"/>
            <p:cNvSpPr>
              <a:spLocks noChangeArrowheads="1"/>
            </p:cNvSpPr>
            <p:nvPr/>
          </p:nvSpPr>
          <p:spPr bwMode="auto">
            <a:xfrm>
              <a:off x="1384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23</a:t>
              </a:r>
              <a:endParaRPr lang="en-US" altLang="ko-KR">
                <a:solidFill>
                  <a:srgbClr val="FF3300"/>
                </a:solidFill>
              </a:endParaRPr>
            </a:p>
          </p:txBody>
        </p:sp>
        <p:sp>
          <p:nvSpPr>
            <p:cNvPr id="12324" name="Rectangle 160"/>
            <p:cNvSpPr>
              <a:spLocks noChangeArrowheads="1"/>
            </p:cNvSpPr>
            <p:nvPr/>
          </p:nvSpPr>
          <p:spPr bwMode="auto">
            <a:xfrm>
              <a:off x="1656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6</a:t>
              </a:r>
            </a:p>
          </p:txBody>
        </p:sp>
        <p:sp>
          <p:nvSpPr>
            <p:cNvPr id="12325" name="Rectangle 161"/>
            <p:cNvSpPr>
              <a:spLocks noChangeArrowheads="1"/>
            </p:cNvSpPr>
            <p:nvPr/>
          </p:nvSpPr>
          <p:spPr bwMode="auto">
            <a:xfrm>
              <a:off x="1927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34</a:t>
              </a:r>
            </a:p>
          </p:txBody>
        </p:sp>
        <p:sp>
          <p:nvSpPr>
            <p:cNvPr id="12326" name="Rectangle 162"/>
            <p:cNvSpPr>
              <a:spLocks noChangeArrowheads="1"/>
            </p:cNvSpPr>
            <p:nvPr/>
          </p:nvSpPr>
          <p:spPr bwMode="auto">
            <a:xfrm>
              <a:off x="2200" y="3475"/>
              <a:ext cx="27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grpSp>
          <p:nvGrpSpPr>
            <p:cNvPr id="12327" name="Group 163"/>
            <p:cNvGrpSpPr>
              <a:grpSpLocks/>
            </p:cNvGrpSpPr>
            <p:nvPr/>
          </p:nvGrpSpPr>
          <p:grpSpPr bwMode="auto">
            <a:xfrm>
              <a:off x="373" y="3249"/>
              <a:ext cx="2071" cy="234"/>
              <a:chOff x="1325" y="754"/>
              <a:chExt cx="2071" cy="234"/>
            </a:xfrm>
          </p:grpSpPr>
          <p:sp>
            <p:nvSpPr>
              <p:cNvPr id="12329" name="Text Box 164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2330" name="Text Box 165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2331" name="Text Box 166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2332" name="Text Box 167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2333" name="Text Box 168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2334" name="Text Box 169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2335" name="Text Box 170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2336" name="Text Box 171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8</a:t>
                </a:r>
              </a:p>
            </p:txBody>
          </p:sp>
        </p:grpSp>
        <p:sp>
          <p:nvSpPr>
            <p:cNvPr id="12328" name="Text Box 172"/>
            <p:cNvSpPr txBox="1">
              <a:spLocks noChangeArrowheads="1"/>
            </p:cNvSpPr>
            <p:nvPr/>
          </p:nvSpPr>
          <p:spPr bwMode="auto">
            <a:xfrm>
              <a:off x="1519" y="3657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20" name="Group 173"/>
          <p:cNvGrpSpPr>
            <a:grpSpLocks/>
          </p:cNvGrpSpPr>
          <p:nvPr/>
        </p:nvGrpSpPr>
        <p:grpSpPr bwMode="auto">
          <a:xfrm>
            <a:off x="4787900" y="5373688"/>
            <a:ext cx="3455988" cy="1014412"/>
            <a:chOff x="295" y="3249"/>
            <a:chExt cx="2177" cy="639"/>
          </a:xfrm>
        </p:grpSpPr>
        <p:sp>
          <p:nvSpPr>
            <p:cNvPr id="12301" name="Rectangle 174"/>
            <p:cNvSpPr>
              <a:spLocks noChangeArrowheads="1"/>
            </p:cNvSpPr>
            <p:nvPr/>
          </p:nvSpPr>
          <p:spPr bwMode="auto">
            <a:xfrm>
              <a:off x="295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17</a:t>
              </a:r>
            </a:p>
          </p:txBody>
        </p:sp>
        <p:sp>
          <p:nvSpPr>
            <p:cNvPr id="12302" name="Rectangle 175"/>
            <p:cNvSpPr>
              <a:spLocks noChangeArrowheads="1"/>
            </p:cNvSpPr>
            <p:nvPr/>
          </p:nvSpPr>
          <p:spPr bwMode="auto">
            <a:xfrm>
              <a:off x="567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9</a:t>
              </a:r>
            </a:p>
          </p:txBody>
        </p:sp>
        <p:sp>
          <p:nvSpPr>
            <p:cNvPr id="12303" name="Rectangle 176"/>
            <p:cNvSpPr>
              <a:spLocks noChangeArrowheads="1"/>
            </p:cNvSpPr>
            <p:nvPr/>
          </p:nvSpPr>
          <p:spPr bwMode="auto">
            <a:xfrm>
              <a:off x="839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12</a:t>
              </a:r>
            </a:p>
          </p:txBody>
        </p:sp>
        <p:sp>
          <p:nvSpPr>
            <p:cNvPr id="12304" name="Rectangle 177"/>
            <p:cNvSpPr>
              <a:spLocks noChangeArrowheads="1"/>
            </p:cNvSpPr>
            <p:nvPr/>
          </p:nvSpPr>
          <p:spPr bwMode="auto">
            <a:xfrm>
              <a:off x="1111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15</a:t>
              </a:r>
            </a:p>
          </p:txBody>
        </p:sp>
        <p:sp>
          <p:nvSpPr>
            <p:cNvPr id="12305" name="Rectangle 178"/>
            <p:cNvSpPr>
              <a:spLocks noChangeArrowheads="1"/>
            </p:cNvSpPr>
            <p:nvPr/>
          </p:nvSpPr>
          <p:spPr bwMode="auto">
            <a:xfrm>
              <a:off x="1384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6</a:t>
              </a:r>
              <a:endParaRPr lang="en-US" altLang="ko-KR">
                <a:solidFill>
                  <a:srgbClr val="FF3300"/>
                </a:solidFill>
              </a:endParaRPr>
            </a:p>
          </p:txBody>
        </p:sp>
        <p:sp>
          <p:nvSpPr>
            <p:cNvPr id="12306" name="Rectangle 179"/>
            <p:cNvSpPr>
              <a:spLocks noChangeArrowheads="1"/>
            </p:cNvSpPr>
            <p:nvPr/>
          </p:nvSpPr>
          <p:spPr bwMode="auto">
            <a:xfrm>
              <a:off x="1656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23</a:t>
              </a:r>
            </a:p>
          </p:txBody>
        </p:sp>
        <p:sp>
          <p:nvSpPr>
            <p:cNvPr id="12307" name="Rectangle 180"/>
            <p:cNvSpPr>
              <a:spLocks noChangeArrowheads="1"/>
            </p:cNvSpPr>
            <p:nvPr/>
          </p:nvSpPr>
          <p:spPr bwMode="auto">
            <a:xfrm>
              <a:off x="1927" y="3476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34</a:t>
              </a:r>
            </a:p>
          </p:txBody>
        </p:sp>
        <p:sp>
          <p:nvSpPr>
            <p:cNvPr id="12308" name="Rectangle 181"/>
            <p:cNvSpPr>
              <a:spLocks noChangeArrowheads="1"/>
            </p:cNvSpPr>
            <p:nvPr/>
          </p:nvSpPr>
          <p:spPr bwMode="auto">
            <a:xfrm>
              <a:off x="2200" y="3475"/>
              <a:ext cx="27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grpSp>
          <p:nvGrpSpPr>
            <p:cNvPr id="12309" name="Group 182"/>
            <p:cNvGrpSpPr>
              <a:grpSpLocks/>
            </p:cNvGrpSpPr>
            <p:nvPr/>
          </p:nvGrpSpPr>
          <p:grpSpPr bwMode="auto">
            <a:xfrm>
              <a:off x="373" y="3249"/>
              <a:ext cx="2071" cy="234"/>
              <a:chOff x="1325" y="754"/>
              <a:chExt cx="2071" cy="234"/>
            </a:xfrm>
          </p:grpSpPr>
          <p:sp>
            <p:nvSpPr>
              <p:cNvPr id="12311" name="Text Box 183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2312" name="Text Box 184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2313" name="Text Box 185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2314" name="Text Box 186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2315" name="Text Box 187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2316" name="Text Box 188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2317" name="Text Box 189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2318" name="Text Box 190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8</a:t>
                </a:r>
              </a:p>
            </p:txBody>
          </p:sp>
        </p:grpSp>
        <p:sp>
          <p:nvSpPr>
            <p:cNvPr id="12310" name="Text Box 191"/>
            <p:cNvSpPr txBox="1">
              <a:spLocks noChangeArrowheads="1"/>
            </p:cNvSpPr>
            <p:nvPr/>
          </p:nvSpPr>
          <p:spPr bwMode="auto">
            <a:xfrm>
              <a:off x="1519" y="3657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sp>
        <p:nvSpPr>
          <p:cNvPr id="12300" name="Text Box 192"/>
          <p:cNvSpPr txBox="1">
            <a:spLocks noChangeArrowheads="1"/>
          </p:cNvSpPr>
          <p:nvPr/>
        </p:nvSpPr>
        <p:spPr bwMode="auto">
          <a:xfrm>
            <a:off x="2195513" y="476250"/>
            <a:ext cx="4392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2800" b="1" u="sng">
                <a:latin typeface="Times New Roman" panose="02020603050405020304" pitchFamily="18" charset="0"/>
              </a:rPr>
              <a:t>Bubble Sort example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684213" y="620713"/>
            <a:ext cx="3455987" cy="1014412"/>
            <a:chOff x="431" y="391"/>
            <a:chExt cx="2177" cy="639"/>
          </a:xfrm>
        </p:grpSpPr>
        <p:sp>
          <p:nvSpPr>
            <p:cNvPr id="13499" name="Rectangle 3"/>
            <p:cNvSpPr>
              <a:spLocks noChangeArrowheads="1"/>
            </p:cNvSpPr>
            <p:nvPr/>
          </p:nvSpPr>
          <p:spPr bwMode="auto">
            <a:xfrm>
              <a:off x="431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17</a:t>
              </a:r>
            </a:p>
          </p:txBody>
        </p:sp>
        <p:sp>
          <p:nvSpPr>
            <p:cNvPr id="13500" name="Rectangle 4"/>
            <p:cNvSpPr>
              <a:spLocks noChangeArrowheads="1"/>
            </p:cNvSpPr>
            <p:nvPr/>
          </p:nvSpPr>
          <p:spPr bwMode="auto">
            <a:xfrm>
              <a:off x="703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9</a:t>
              </a:r>
            </a:p>
          </p:txBody>
        </p:sp>
        <p:sp>
          <p:nvSpPr>
            <p:cNvPr id="13501" name="Rectangle 5"/>
            <p:cNvSpPr>
              <a:spLocks noChangeArrowheads="1"/>
            </p:cNvSpPr>
            <p:nvPr/>
          </p:nvSpPr>
          <p:spPr bwMode="auto">
            <a:xfrm>
              <a:off x="975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12</a:t>
              </a:r>
            </a:p>
          </p:txBody>
        </p:sp>
        <p:sp>
          <p:nvSpPr>
            <p:cNvPr id="13502" name="Rectangle 6"/>
            <p:cNvSpPr>
              <a:spLocks noChangeArrowheads="1"/>
            </p:cNvSpPr>
            <p:nvPr/>
          </p:nvSpPr>
          <p:spPr bwMode="auto">
            <a:xfrm>
              <a:off x="1247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15</a:t>
              </a:r>
            </a:p>
          </p:txBody>
        </p:sp>
        <p:sp>
          <p:nvSpPr>
            <p:cNvPr id="13503" name="Rectangle 7"/>
            <p:cNvSpPr>
              <a:spLocks noChangeArrowheads="1"/>
            </p:cNvSpPr>
            <p:nvPr/>
          </p:nvSpPr>
          <p:spPr bwMode="auto">
            <a:xfrm>
              <a:off x="1520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6</a:t>
              </a:r>
              <a:endParaRPr lang="en-US" altLang="ko-KR"/>
            </a:p>
          </p:txBody>
        </p:sp>
        <p:sp>
          <p:nvSpPr>
            <p:cNvPr id="13504" name="Rectangle 8"/>
            <p:cNvSpPr>
              <a:spLocks noChangeArrowheads="1"/>
            </p:cNvSpPr>
            <p:nvPr/>
          </p:nvSpPr>
          <p:spPr bwMode="auto">
            <a:xfrm>
              <a:off x="1792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23</a:t>
              </a:r>
            </a:p>
          </p:txBody>
        </p:sp>
        <p:sp>
          <p:nvSpPr>
            <p:cNvPr id="13505" name="Rectangle 9"/>
            <p:cNvSpPr>
              <a:spLocks noChangeArrowheads="1"/>
            </p:cNvSpPr>
            <p:nvPr/>
          </p:nvSpPr>
          <p:spPr bwMode="auto">
            <a:xfrm>
              <a:off x="2063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34</a:t>
              </a:r>
            </a:p>
          </p:txBody>
        </p:sp>
        <p:sp>
          <p:nvSpPr>
            <p:cNvPr id="13506" name="Rectangle 10"/>
            <p:cNvSpPr>
              <a:spLocks noChangeArrowheads="1"/>
            </p:cNvSpPr>
            <p:nvPr/>
          </p:nvSpPr>
          <p:spPr bwMode="auto">
            <a:xfrm>
              <a:off x="2336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grpSp>
          <p:nvGrpSpPr>
            <p:cNvPr id="13507" name="Group 11"/>
            <p:cNvGrpSpPr>
              <a:grpSpLocks/>
            </p:cNvGrpSpPr>
            <p:nvPr/>
          </p:nvGrpSpPr>
          <p:grpSpPr bwMode="auto">
            <a:xfrm>
              <a:off x="509" y="391"/>
              <a:ext cx="2071" cy="234"/>
              <a:chOff x="1325" y="754"/>
              <a:chExt cx="2071" cy="234"/>
            </a:xfrm>
          </p:grpSpPr>
          <p:sp>
            <p:nvSpPr>
              <p:cNvPr id="13510" name="Text Box 12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3511" name="Text Box 13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3512" name="Text Box 14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3513" name="Text Box 15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3514" name="Text Box 16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3515" name="Text Box 17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3516" name="Text Box 18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3517" name="Text Box 19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8</a:t>
                </a:r>
              </a:p>
            </p:txBody>
          </p:sp>
        </p:grpSp>
        <p:sp>
          <p:nvSpPr>
            <p:cNvPr id="13508" name="Text Box 20"/>
            <p:cNvSpPr txBox="1">
              <a:spLocks noChangeArrowheads="1"/>
            </p:cNvSpPr>
            <p:nvPr/>
          </p:nvSpPr>
          <p:spPr bwMode="auto">
            <a:xfrm>
              <a:off x="1655" y="799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  <p:sp>
          <p:nvSpPr>
            <p:cNvPr id="13509" name="Text Box 21"/>
            <p:cNvSpPr txBox="1">
              <a:spLocks noChangeArrowheads="1"/>
            </p:cNvSpPr>
            <p:nvPr/>
          </p:nvSpPr>
          <p:spPr bwMode="auto">
            <a:xfrm>
              <a:off x="1927" y="799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859338" y="620713"/>
            <a:ext cx="3455987" cy="1025525"/>
            <a:chOff x="431" y="391"/>
            <a:chExt cx="2177" cy="646"/>
          </a:xfrm>
        </p:grpSpPr>
        <p:sp>
          <p:nvSpPr>
            <p:cNvPr id="13480" name="Rectangle 23"/>
            <p:cNvSpPr>
              <a:spLocks noChangeArrowheads="1"/>
            </p:cNvSpPr>
            <p:nvPr/>
          </p:nvSpPr>
          <p:spPr bwMode="auto">
            <a:xfrm>
              <a:off x="431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17</a:t>
              </a:r>
            </a:p>
          </p:txBody>
        </p:sp>
        <p:sp>
          <p:nvSpPr>
            <p:cNvPr id="13481" name="Rectangle 24"/>
            <p:cNvSpPr>
              <a:spLocks noChangeArrowheads="1"/>
            </p:cNvSpPr>
            <p:nvPr/>
          </p:nvSpPr>
          <p:spPr bwMode="auto">
            <a:xfrm>
              <a:off x="703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9</a:t>
              </a:r>
            </a:p>
          </p:txBody>
        </p:sp>
        <p:sp>
          <p:nvSpPr>
            <p:cNvPr id="13482" name="Rectangle 25"/>
            <p:cNvSpPr>
              <a:spLocks noChangeArrowheads="1"/>
            </p:cNvSpPr>
            <p:nvPr/>
          </p:nvSpPr>
          <p:spPr bwMode="auto">
            <a:xfrm>
              <a:off x="975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12</a:t>
              </a:r>
            </a:p>
          </p:txBody>
        </p:sp>
        <p:sp>
          <p:nvSpPr>
            <p:cNvPr id="13483" name="Rectangle 26"/>
            <p:cNvSpPr>
              <a:spLocks noChangeArrowheads="1"/>
            </p:cNvSpPr>
            <p:nvPr/>
          </p:nvSpPr>
          <p:spPr bwMode="auto">
            <a:xfrm>
              <a:off x="1247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15</a:t>
              </a:r>
            </a:p>
          </p:txBody>
        </p:sp>
        <p:sp>
          <p:nvSpPr>
            <p:cNvPr id="13484" name="Rectangle 27"/>
            <p:cNvSpPr>
              <a:spLocks noChangeArrowheads="1"/>
            </p:cNvSpPr>
            <p:nvPr/>
          </p:nvSpPr>
          <p:spPr bwMode="auto">
            <a:xfrm>
              <a:off x="1520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6</a:t>
              </a:r>
              <a:endParaRPr lang="en-US" altLang="ko-KR"/>
            </a:p>
          </p:txBody>
        </p:sp>
        <p:sp>
          <p:nvSpPr>
            <p:cNvPr id="13485" name="Rectangle 28"/>
            <p:cNvSpPr>
              <a:spLocks noChangeArrowheads="1"/>
            </p:cNvSpPr>
            <p:nvPr/>
          </p:nvSpPr>
          <p:spPr bwMode="auto">
            <a:xfrm>
              <a:off x="1792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23</a:t>
              </a:r>
            </a:p>
          </p:txBody>
        </p:sp>
        <p:sp>
          <p:nvSpPr>
            <p:cNvPr id="13486" name="Rectangle 29"/>
            <p:cNvSpPr>
              <a:spLocks noChangeArrowheads="1"/>
            </p:cNvSpPr>
            <p:nvPr/>
          </p:nvSpPr>
          <p:spPr bwMode="auto">
            <a:xfrm>
              <a:off x="2063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34</a:t>
              </a:r>
            </a:p>
          </p:txBody>
        </p:sp>
        <p:sp>
          <p:nvSpPr>
            <p:cNvPr id="13487" name="Rectangle 30"/>
            <p:cNvSpPr>
              <a:spLocks noChangeArrowheads="1"/>
            </p:cNvSpPr>
            <p:nvPr/>
          </p:nvSpPr>
          <p:spPr bwMode="auto">
            <a:xfrm>
              <a:off x="2336" y="618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12</a:t>
              </a:r>
            </a:p>
          </p:txBody>
        </p:sp>
        <p:grpSp>
          <p:nvGrpSpPr>
            <p:cNvPr id="13488" name="Group 31"/>
            <p:cNvGrpSpPr>
              <a:grpSpLocks/>
            </p:cNvGrpSpPr>
            <p:nvPr/>
          </p:nvGrpSpPr>
          <p:grpSpPr bwMode="auto">
            <a:xfrm>
              <a:off x="509" y="391"/>
              <a:ext cx="2071" cy="234"/>
              <a:chOff x="1325" y="754"/>
              <a:chExt cx="2071" cy="234"/>
            </a:xfrm>
          </p:grpSpPr>
          <p:sp>
            <p:nvSpPr>
              <p:cNvPr id="13491" name="Text Box 32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3492" name="Text Box 33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3493" name="Text Box 34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3494" name="Text Box 35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3495" name="Text Box 36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3496" name="Text Box 37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3497" name="Text Box 38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3498" name="Text Box 39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8</a:t>
                </a:r>
              </a:p>
            </p:txBody>
          </p:sp>
        </p:grpSp>
        <p:sp>
          <p:nvSpPr>
            <p:cNvPr id="13489" name="Text Box 40"/>
            <p:cNvSpPr txBox="1">
              <a:spLocks noChangeArrowheads="1"/>
            </p:cNvSpPr>
            <p:nvPr/>
          </p:nvSpPr>
          <p:spPr bwMode="auto">
            <a:xfrm>
              <a:off x="1655" y="799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  <p:sp>
          <p:nvSpPr>
            <p:cNvPr id="13490" name="Text Box 41"/>
            <p:cNvSpPr txBox="1">
              <a:spLocks noChangeArrowheads="1"/>
            </p:cNvSpPr>
            <p:nvPr/>
          </p:nvSpPr>
          <p:spPr bwMode="auto">
            <a:xfrm>
              <a:off x="1927" y="806"/>
              <a:ext cx="2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b="1"/>
                <a:t> </a:t>
              </a:r>
              <a:r>
                <a:rPr lang="ko-KR" altLang="en-US" b="1">
                  <a:sym typeface="Symbol" panose="05050102010706020507" pitchFamily="18" charset="2"/>
                </a:rPr>
                <a:t></a:t>
              </a:r>
              <a:endParaRPr lang="ko-KR" altLang="ko-KR" b="1">
                <a:sym typeface="Symbol" panose="05050102010706020507" pitchFamily="18" charset="2"/>
              </a:endParaRPr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684213" y="1628775"/>
            <a:ext cx="3455987" cy="1014413"/>
            <a:chOff x="431" y="1026"/>
            <a:chExt cx="2177" cy="639"/>
          </a:xfrm>
        </p:grpSpPr>
        <p:sp>
          <p:nvSpPr>
            <p:cNvPr id="13462" name="Rectangle 43"/>
            <p:cNvSpPr>
              <a:spLocks noChangeArrowheads="1"/>
            </p:cNvSpPr>
            <p:nvPr/>
          </p:nvSpPr>
          <p:spPr bwMode="auto">
            <a:xfrm>
              <a:off x="431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17</a:t>
              </a:r>
            </a:p>
          </p:txBody>
        </p:sp>
        <p:sp>
          <p:nvSpPr>
            <p:cNvPr id="13463" name="Rectangle 44"/>
            <p:cNvSpPr>
              <a:spLocks noChangeArrowheads="1"/>
            </p:cNvSpPr>
            <p:nvPr/>
          </p:nvSpPr>
          <p:spPr bwMode="auto">
            <a:xfrm>
              <a:off x="703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9</a:t>
              </a:r>
            </a:p>
          </p:txBody>
        </p:sp>
        <p:sp>
          <p:nvSpPr>
            <p:cNvPr id="13464" name="Rectangle 45"/>
            <p:cNvSpPr>
              <a:spLocks noChangeArrowheads="1"/>
            </p:cNvSpPr>
            <p:nvPr/>
          </p:nvSpPr>
          <p:spPr bwMode="auto">
            <a:xfrm>
              <a:off x="975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12</a:t>
              </a:r>
            </a:p>
          </p:txBody>
        </p:sp>
        <p:sp>
          <p:nvSpPr>
            <p:cNvPr id="13465" name="Rectangle 46"/>
            <p:cNvSpPr>
              <a:spLocks noChangeArrowheads="1"/>
            </p:cNvSpPr>
            <p:nvPr/>
          </p:nvSpPr>
          <p:spPr bwMode="auto">
            <a:xfrm>
              <a:off x="1247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15</a:t>
              </a:r>
            </a:p>
          </p:txBody>
        </p:sp>
        <p:sp>
          <p:nvSpPr>
            <p:cNvPr id="13466" name="Rectangle 47"/>
            <p:cNvSpPr>
              <a:spLocks noChangeArrowheads="1"/>
            </p:cNvSpPr>
            <p:nvPr/>
          </p:nvSpPr>
          <p:spPr bwMode="auto">
            <a:xfrm>
              <a:off x="1520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6</a:t>
              </a:r>
              <a:endParaRPr lang="en-US" altLang="ko-KR"/>
            </a:p>
          </p:txBody>
        </p:sp>
        <p:sp>
          <p:nvSpPr>
            <p:cNvPr id="13467" name="Rectangle 48"/>
            <p:cNvSpPr>
              <a:spLocks noChangeArrowheads="1"/>
            </p:cNvSpPr>
            <p:nvPr/>
          </p:nvSpPr>
          <p:spPr bwMode="auto">
            <a:xfrm>
              <a:off x="1792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23</a:t>
              </a:r>
            </a:p>
          </p:txBody>
        </p:sp>
        <p:sp>
          <p:nvSpPr>
            <p:cNvPr id="13468" name="Rectangle 49"/>
            <p:cNvSpPr>
              <a:spLocks noChangeArrowheads="1"/>
            </p:cNvSpPr>
            <p:nvPr/>
          </p:nvSpPr>
          <p:spPr bwMode="auto">
            <a:xfrm>
              <a:off x="2063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34</a:t>
              </a:r>
            </a:p>
          </p:txBody>
        </p:sp>
        <p:sp>
          <p:nvSpPr>
            <p:cNvPr id="13469" name="Rectangle 50"/>
            <p:cNvSpPr>
              <a:spLocks noChangeArrowheads="1"/>
            </p:cNvSpPr>
            <p:nvPr/>
          </p:nvSpPr>
          <p:spPr bwMode="auto">
            <a:xfrm>
              <a:off x="2336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12</a:t>
              </a:r>
            </a:p>
          </p:txBody>
        </p:sp>
        <p:grpSp>
          <p:nvGrpSpPr>
            <p:cNvPr id="13470" name="Group 51"/>
            <p:cNvGrpSpPr>
              <a:grpSpLocks/>
            </p:cNvGrpSpPr>
            <p:nvPr/>
          </p:nvGrpSpPr>
          <p:grpSpPr bwMode="auto">
            <a:xfrm>
              <a:off x="509" y="1026"/>
              <a:ext cx="2071" cy="234"/>
              <a:chOff x="1325" y="754"/>
              <a:chExt cx="2071" cy="234"/>
            </a:xfrm>
          </p:grpSpPr>
          <p:sp>
            <p:nvSpPr>
              <p:cNvPr id="13472" name="Text Box 52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3473" name="Text Box 53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3474" name="Text Box 54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3475" name="Text Box 55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3476" name="Text Box 56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3477" name="Text Box 57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3478" name="Text Box 58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3479" name="Text Box 59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8</a:t>
                </a:r>
              </a:p>
            </p:txBody>
          </p:sp>
        </p:grpSp>
        <p:sp>
          <p:nvSpPr>
            <p:cNvPr id="13471" name="Text Box 60"/>
            <p:cNvSpPr txBox="1">
              <a:spLocks noChangeArrowheads="1"/>
            </p:cNvSpPr>
            <p:nvPr/>
          </p:nvSpPr>
          <p:spPr bwMode="auto">
            <a:xfrm>
              <a:off x="2200" y="1434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4859338" y="1628775"/>
            <a:ext cx="3455987" cy="1014413"/>
            <a:chOff x="431" y="1026"/>
            <a:chExt cx="2177" cy="639"/>
          </a:xfrm>
        </p:grpSpPr>
        <p:sp>
          <p:nvSpPr>
            <p:cNvPr id="13444" name="Rectangle 62"/>
            <p:cNvSpPr>
              <a:spLocks noChangeArrowheads="1"/>
            </p:cNvSpPr>
            <p:nvPr/>
          </p:nvSpPr>
          <p:spPr bwMode="auto">
            <a:xfrm>
              <a:off x="431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17</a:t>
              </a:r>
            </a:p>
          </p:txBody>
        </p:sp>
        <p:sp>
          <p:nvSpPr>
            <p:cNvPr id="13445" name="Rectangle 63"/>
            <p:cNvSpPr>
              <a:spLocks noChangeArrowheads="1"/>
            </p:cNvSpPr>
            <p:nvPr/>
          </p:nvSpPr>
          <p:spPr bwMode="auto">
            <a:xfrm>
              <a:off x="703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9</a:t>
              </a:r>
            </a:p>
          </p:txBody>
        </p:sp>
        <p:sp>
          <p:nvSpPr>
            <p:cNvPr id="13446" name="Rectangle 64"/>
            <p:cNvSpPr>
              <a:spLocks noChangeArrowheads="1"/>
            </p:cNvSpPr>
            <p:nvPr/>
          </p:nvSpPr>
          <p:spPr bwMode="auto">
            <a:xfrm>
              <a:off x="975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12</a:t>
              </a:r>
            </a:p>
          </p:txBody>
        </p:sp>
        <p:sp>
          <p:nvSpPr>
            <p:cNvPr id="13447" name="Rectangle 65"/>
            <p:cNvSpPr>
              <a:spLocks noChangeArrowheads="1"/>
            </p:cNvSpPr>
            <p:nvPr/>
          </p:nvSpPr>
          <p:spPr bwMode="auto">
            <a:xfrm>
              <a:off x="1247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15</a:t>
              </a:r>
            </a:p>
          </p:txBody>
        </p:sp>
        <p:sp>
          <p:nvSpPr>
            <p:cNvPr id="13448" name="Rectangle 66"/>
            <p:cNvSpPr>
              <a:spLocks noChangeArrowheads="1"/>
            </p:cNvSpPr>
            <p:nvPr/>
          </p:nvSpPr>
          <p:spPr bwMode="auto">
            <a:xfrm>
              <a:off x="1520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6</a:t>
              </a:r>
              <a:endParaRPr lang="en-US" altLang="ko-KR"/>
            </a:p>
          </p:txBody>
        </p:sp>
        <p:sp>
          <p:nvSpPr>
            <p:cNvPr id="13449" name="Rectangle 67"/>
            <p:cNvSpPr>
              <a:spLocks noChangeArrowheads="1"/>
            </p:cNvSpPr>
            <p:nvPr/>
          </p:nvSpPr>
          <p:spPr bwMode="auto">
            <a:xfrm>
              <a:off x="1792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23</a:t>
              </a:r>
            </a:p>
          </p:txBody>
        </p:sp>
        <p:sp>
          <p:nvSpPr>
            <p:cNvPr id="13450" name="Rectangle 68"/>
            <p:cNvSpPr>
              <a:spLocks noChangeArrowheads="1"/>
            </p:cNvSpPr>
            <p:nvPr/>
          </p:nvSpPr>
          <p:spPr bwMode="auto">
            <a:xfrm>
              <a:off x="2063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12</a:t>
              </a:r>
            </a:p>
          </p:txBody>
        </p:sp>
        <p:sp>
          <p:nvSpPr>
            <p:cNvPr id="13451" name="Rectangle 69"/>
            <p:cNvSpPr>
              <a:spLocks noChangeArrowheads="1"/>
            </p:cNvSpPr>
            <p:nvPr/>
          </p:nvSpPr>
          <p:spPr bwMode="auto">
            <a:xfrm>
              <a:off x="2336" y="1253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rgbClr val="FF3300"/>
                  </a:solidFill>
                </a:rPr>
                <a:t>34</a:t>
              </a:r>
            </a:p>
          </p:txBody>
        </p:sp>
        <p:grpSp>
          <p:nvGrpSpPr>
            <p:cNvPr id="13452" name="Group 70"/>
            <p:cNvGrpSpPr>
              <a:grpSpLocks/>
            </p:cNvGrpSpPr>
            <p:nvPr/>
          </p:nvGrpSpPr>
          <p:grpSpPr bwMode="auto">
            <a:xfrm>
              <a:off x="509" y="1026"/>
              <a:ext cx="2071" cy="234"/>
              <a:chOff x="1325" y="754"/>
              <a:chExt cx="2071" cy="234"/>
            </a:xfrm>
          </p:grpSpPr>
          <p:sp>
            <p:nvSpPr>
              <p:cNvPr id="13454" name="Text Box 71"/>
              <p:cNvSpPr txBox="1">
                <a:spLocks noChangeArrowheads="1"/>
              </p:cNvSpPr>
              <p:nvPr/>
            </p:nvSpPr>
            <p:spPr bwMode="auto">
              <a:xfrm>
                <a:off x="1325" y="75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13455" name="Text Box 72"/>
              <p:cNvSpPr txBox="1">
                <a:spLocks noChangeArrowheads="1"/>
              </p:cNvSpPr>
              <p:nvPr/>
            </p:nvSpPr>
            <p:spPr bwMode="auto">
              <a:xfrm>
                <a:off x="1564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13456" name="Text Box 73"/>
              <p:cNvSpPr txBox="1">
                <a:spLocks noChangeArrowheads="1"/>
              </p:cNvSpPr>
              <p:nvPr/>
            </p:nvSpPr>
            <p:spPr bwMode="auto">
              <a:xfrm>
                <a:off x="183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13457" name="Text Box 74"/>
              <p:cNvSpPr txBox="1">
                <a:spLocks noChangeArrowheads="1"/>
              </p:cNvSpPr>
              <p:nvPr/>
            </p:nvSpPr>
            <p:spPr bwMode="auto">
              <a:xfrm>
                <a:off x="2109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13458" name="Text Box 75"/>
              <p:cNvSpPr txBox="1">
                <a:spLocks noChangeArrowheads="1"/>
              </p:cNvSpPr>
              <p:nvPr/>
            </p:nvSpPr>
            <p:spPr bwMode="auto">
              <a:xfrm>
                <a:off x="2381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  <p:sp>
            <p:nvSpPr>
              <p:cNvPr id="13459" name="Text Box 76"/>
              <p:cNvSpPr txBox="1">
                <a:spLocks noChangeArrowheads="1"/>
              </p:cNvSpPr>
              <p:nvPr/>
            </p:nvSpPr>
            <p:spPr bwMode="auto">
              <a:xfrm>
                <a:off x="2653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6</a:t>
                </a:r>
              </a:p>
            </p:txBody>
          </p:sp>
          <p:sp>
            <p:nvSpPr>
              <p:cNvPr id="13460" name="Text Box 77"/>
              <p:cNvSpPr txBox="1">
                <a:spLocks noChangeArrowheads="1"/>
              </p:cNvSpPr>
              <p:nvPr/>
            </p:nvSpPr>
            <p:spPr bwMode="auto">
              <a:xfrm>
                <a:off x="2925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7</a:t>
                </a:r>
              </a:p>
            </p:txBody>
          </p:sp>
          <p:sp>
            <p:nvSpPr>
              <p:cNvPr id="13461" name="Text Box 78"/>
              <p:cNvSpPr txBox="1">
                <a:spLocks noChangeArrowheads="1"/>
              </p:cNvSpPr>
              <p:nvPr/>
            </p:nvSpPr>
            <p:spPr bwMode="auto">
              <a:xfrm>
                <a:off x="3197" y="75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8</a:t>
                </a:r>
              </a:p>
            </p:txBody>
          </p:sp>
        </p:grpSp>
        <p:sp>
          <p:nvSpPr>
            <p:cNvPr id="13453" name="Text Box 79"/>
            <p:cNvSpPr txBox="1">
              <a:spLocks noChangeArrowheads="1"/>
            </p:cNvSpPr>
            <p:nvPr/>
          </p:nvSpPr>
          <p:spPr bwMode="auto">
            <a:xfrm>
              <a:off x="2200" y="143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10" name="Group 80"/>
          <p:cNvGrpSpPr>
            <a:grpSpLocks/>
          </p:cNvGrpSpPr>
          <p:nvPr/>
        </p:nvGrpSpPr>
        <p:grpSpPr bwMode="auto">
          <a:xfrm>
            <a:off x="755650" y="2708275"/>
            <a:ext cx="3455988" cy="1012825"/>
            <a:chOff x="476" y="1752"/>
            <a:chExt cx="2177" cy="638"/>
          </a:xfrm>
        </p:grpSpPr>
        <p:grpSp>
          <p:nvGrpSpPr>
            <p:cNvPr id="13424" name="Group 81"/>
            <p:cNvGrpSpPr>
              <a:grpSpLocks/>
            </p:cNvGrpSpPr>
            <p:nvPr/>
          </p:nvGrpSpPr>
          <p:grpSpPr bwMode="auto">
            <a:xfrm>
              <a:off x="476" y="1752"/>
              <a:ext cx="2177" cy="635"/>
              <a:chOff x="431" y="1026"/>
              <a:chExt cx="2177" cy="639"/>
            </a:xfrm>
          </p:grpSpPr>
          <p:sp>
            <p:nvSpPr>
              <p:cNvPr id="13426" name="Rectangle 82"/>
              <p:cNvSpPr>
                <a:spLocks noChangeArrowheads="1"/>
              </p:cNvSpPr>
              <p:nvPr/>
            </p:nvSpPr>
            <p:spPr bwMode="auto">
              <a:xfrm>
                <a:off x="431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17</a:t>
                </a:r>
              </a:p>
            </p:txBody>
          </p:sp>
          <p:sp>
            <p:nvSpPr>
              <p:cNvPr id="13427" name="Rectangle 83"/>
              <p:cNvSpPr>
                <a:spLocks noChangeArrowheads="1"/>
              </p:cNvSpPr>
              <p:nvPr/>
            </p:nvSpPr>
            <p:spPr bwMode="auto">
              <a:xfrm>
                <a:off x="70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9</a:t>
                </a:r>
              </a:p>
            </p:txBody>
          </p:sp>
          <p:sp>
            <p:nvSpPr>
              <p:cNvPr id="13428" name="Rectangle 84"/>
              <p:cNvSpPr>
                <a:spLocks noChangeArrowheads="1"/>
              </p:cNvSpPr>
              <p:nvPr/>
            </p:nvSpPr>
            <p:spPr bwMode="auto">
              <a:xfrm>
                <a:off x="975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3429" name="Rectangle 85"/>
              <p:cNvSpPr>
                <a:spLocks noChangeArrowheads="1"/>
              </p:cNvSpPr>
              <p:nvPr/>
            </p:nvSpPr>
            <p:spPr bwMode="auto">
              <a:xfrm>
                <a:off x="1247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15</a:t>
                </a:r>
              </a:p>
            </p:txBody>
          </p:sp>
          <p:sp>
            <p:nvSpPr>
              <p:cNvPr id="13430" name="Rectangle 86"/>
              <p:cNvSpPr>
                <a:spLocks noChangeArrowheads="1"/>
              </p:cNvSpPr>
              <p:nvPr/>
            </p:nvSpPr>
            <p:spPr bwMode="auto">
              <a:xfrm>
                <a:off x="1520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6</a:t>
                </a:r>
                <a:endParaRPr lang="en-US" altLang="ko-KR"/>
              </a:p>
            </p:txBody>
          </p:sp>
          <p:sp>
            <p:nvSpPr>
              <p:cNvPr id="13431" name="Rectangle 87"/>
              <p:cNvSpPr>
                <a:spLocks noChangeArrowheads="1"/>
              </p:cNvSpPr>
              <p:nvPr/>
            </p:nvSpPr>
            <p:spPr bwMode="auto">
              <a:xfrm>
                <a:off x="1792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23</a:t>
                </a:r>
              </a:p>
            </p:txBody>
          </p:sp>
          <p:sp>
            <p:nvSpPr>
              <p:cNvPr id="13432" name="Rectangle 88"/>
              <p:cNvSpPr>
                <a:spLocks noChangeArrowheads="1"/>
              </p:cNvSpPr>
              <p:nvPr/>
            </p:nvSpPr>
            <p:spPr bwMode="auto">
              <a:xfrm>
                <a:off x="206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3433" name="Rectangle 89"/>
              <p:cNvSpPr>
                <a:spLocks noChangeArrowheads="1"/>
              </p:cNvSpPr>
              <p:nvPr/>
            </p:nvSpPr>
            <p:spPr bwMode="auto">
              <a:xfrm>
                <a:off x="2336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34</a:t>
                </a:r>
              </a:p>
            </p:txBody>
          </p:sp>
          <p:grpSp>
            <p:nvGrpSpPr>
              <p:cNvPr id="13434" name="Group 90"/>
              <p:cNvGrpSpPr>
                <a:grpSpLocks/>
              </p:cNvGrpSpPr>
              <p:nvPr/>
            </p:nvGrpSpPr>
            <p:grpSpPr bwMode="auto">
              <a:xfrm>
                <a:off x="509" y="1026"/>
                <a:ext cx="2071" cy="234"/>
                <a:chOff x="1325" y="754"/>
                <a:chExt cx="2071" cy="234"/>
              </a:xfrm>
            </p:grpSpPr>
            <p:sp>
              <p:nvSpPr>
                <p:cNvPr id="13436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325" y="757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1</a:t>
                  </a:r>
                </a:p>
              </p:txBody>
            </p:sp>
            <p:sp>
              <p:nvSpPr>
                <p:cNvPr id="13437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564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2</a:t>
                  </a:r>
                </a:p>
              </p:txBody>
            </p:sp>
            <p:sp>
              <p:nvSpPr>
                <p:cNvPr id="13438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83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3</a:t>
                  </a:r>
                </a:p>
              </p:txBody>
            </p:sp>
            <p:sp>
              <p:nvSpPr>
                <p:cNvPr id="13439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2109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4</a:t>
                  </a:r>
                </a:p>
              </p:txBody>
            </p:sp>
            <p:sp>
              <p:nvSpPr>
                <p:cNvPr id="13440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2381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5</a:t>
                  </a:r>
                </a:p>
              </p:txBody>
            </p:sp>
            <p:sp>
              <p:nvSpPr>
                <p:cNvPr id="13441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2653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6</a:t>
                  </a:r>
                </a:p>
              </p:txBody>
            </p:sp>
            <p:sp>
              <p:nvSpPr>
                <p:cNvPr id="13442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2925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7</a:t>
                  </a:r>
                </a:p>
              </p:txBody>
            </p:sp>
            <p:sp>
              <p:nvSpPr>
                <p:cNvPr id="13443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319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3435" name="Text Box 99"/>
              <p:cNvSpPr txBox="1">
                <a:spLocks noChangeArrowheads="1"/>
              </p:cNvSpPr>
              <p:nvPr/>
            </p:nvSpPr>
            <p:spPr bwMode="auto">
              <a:xfrm>
                <a:off x="2200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3425" name="Text Box 100"/>
            <p:cNvSpPr txBox="1">
              <a:spLocks noChangeArrowheads="1"/>
            </p:cNvSpPr>
            <p:nvPr/>
          </p:nvSpPr>
          <p:spPr bwMode="auto">
            <a:xfrm>
              <a:off x="612" y="2160"/>
              <a:ext cx="28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13" name="Group 101"/>
          <p:cNvGrpSpPr>
            <a:grpSpLocks/>
          </p:cNvGrpSpPr>
          <p:nvPr/>
        </p:nvGrpSpPr>
        <p:grpSpPr bwMode="auto">
          <a:xfrm>
            <a:off x="4859338" y="2708275"/>
            <a:ext cx="3455987" cy="1014413"/>
            <a:chOff x="476" y="1752"/>
            <a:chExt cx="2177" cy="639"/>
          </a:xfrm>
        </p:grpSpPr>
        <p:grpSp>
          <p:nvGrpSpPr>
            <p:cNvPr id="13404" name="Group 102"/>
            <p:cNvGrpSpPr>
              <a:grpSpLocks/>
            </p:cNvGrpSpPr>
            <p:nvPr/>
          </p:nvGrpSpPr>
          <p:grpSpPr bwMode="auto">
            <a:xfrm>
              <a:off x="476" y="1752"/>
              <a:ext cx="2177" cy="635"/>
              <a:chOff x="431" y="1026"/>
              <a:chExt cx="2177" cy="639"/>
            </a:xfrm>
          </p:grpSpPr>
          <p:sp>
            <p:nvSpPr>
              <p:cNvPr id="13406" name="Rectangle 103"/>
              <p:cNvSpPr>
                <a:spLocks noChangeArrowheads="1"/>
              </p:cNvSpPr>
              <p:nvPr/>
            </p:nvSpPr>
            <p:spPr bwMode="auto">
              <a:xfrm>
                <a:off x="431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9</a:t>
                </a:r>
              </a:p>
            </p:txBody>
          </p:sp>
          <p:sp>
            <p:nvSpPr>
              <p:cNvPr id="13407" name="Rectangle 104"/>
              <p:cNvSpPr>
                <a:spLocks noChangeArrowheads="1"/>
              </p:cNvSpPr>
              <p:nvPr/>
            </p:nvSpPr>
            <p:spPr bwMode="auto">
              <a:xfrm>
                <a:off x="70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17</a:t>
                </a:r>
              </a:p>
            </p:txBody>
          </p:sp>
          <p:sp>
            <p:nvSpPr>
              <p:cNvPr id="13408" name="Rectangle 105"/>
              <p:cNvSpPr>
                <a:spLocks noChangeArrowheads="1"/>
              </p:cNvSpPr>
              <p:nvPr/>
            </p:nvSpPr>
            <p:spPr bwMode="auto">
              <a:xfrm>
                <a:off x="975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3409" name="Rectangle 106"/>
              <p:cNvSpPr>
                <a:spLocks noChangeArrowheads="1"/>
              </p:cNvSpPr>
              <p:nvPr/>
            </p:nvSpPr>
            <p:spPr bwMode="auto">
              <a:xfrm>
                <a:off x="1247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15</a:t>
                </a:r>
              </a:p>
            </p:txBody>
          </p:sp>
          <p:sp>
            <p:nvSpPr>
              <p:cNvPr id="13410" name="Rectangle 107"/>
              <p:cNvSpPr>
                <a:spLocks noChangeArrowheads="1"/>
              </p:cNvSpPr>
              <p:nvPr/>
            </p:nvSpPr>
            <p:spPr bwMode="auto">
              <a:xfrm>
                <a:off x="1520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6</a:t>
                </a:r>
                <a:endParaRPr lang="en-US" altLang="ko-KR"/>
              </a:p>
            </p:txBody>
          </p:sp>
          <p:sp>
            <p:nvSpPr>
              <p:cNvPr id="13411" name="Rectangle 108"/>
              <p:cNvSpPr>
                <a:spLocks noChangeArrowheads="1"/>
              </p:cNvSpPr>
              <p:nvPr/>
            </p:nvSpPr>
            <p:spPr bwMode="auto">
              <a:xfrm>
                <a:off x="1792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23</a:t>
                </a:r>
              </a:p>
            </p:txBody>
          </p:sp>
          <p:sp>
            <p:nvSpPr>
              <p:cNvPr id="13412" name="Rectangle 109"/>
              <p:cNvSpPr>
                <a:spLocks noChangeArrowheads="1"/>
              </p:cNvSpPr>
              <p:nvPr/>
            </p:nvSpPr>
            <p:spPr bwMode="auto">
              <a:xfrm>
                <a:off x="206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3413" name="Rectangle 110"/>
              <p:cNvSpPr>
                <a:spLocks noChangeArrowheads="1"/>
              </p:cNvSpPr>
              <p:nvPr/>
            </p:nvSpPr>
            <p:spPr bwMode="auto">
              <a:xfrm>
                <a:off x="2336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34</a:t>
                </a:r>
              </a:p>
            </p:txBody>
          </p:sp>
          <p:grpSp>
            <p:nvGrpSpPr>
              <p:cNvPr id="13414" name="Group 111"/>
              <p:cNvGrpSpPr>
                <a:grpSpLocks/>
              </p:cNvGrpSpPr>
              <p:nvPr/>
            </p:nvGrpSpPr>
            <p:grpSpPr bwMode="auto">
              <a:xfrm>
                <a:off x="509" y="1026"/>
                <a:ext cx="2071" cy="234"/>
                <a:chOff x="1325" y="754"/>
                <a:chExt cx="2071" cy="234"/>
              </a:xfrm>
            </p:grpSpPr>
            <p:sp>
              <p:nvSpPr>
                <p:cNvPr id="13416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325" y="757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1</a:t>
                  </a:r>
                </a:p>
              </p:txBody>
            </p:sp>
            <p:sp>
              <p:nvSpPr>
                <p:cNvPr id="13417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1564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2</a:t>
                  </a:r>
                </a:p>
              </p:txBody>
            </p:sp>
            <p:sp>
              <p:nvSpPr>
                <p:cNvPr id="13418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183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3</a:t>
                  </a:r>
                </a:p>
              </p:txBody>
            </p:sp>
            <p:sp>
              <p:nvSpPr>
                <p:cNvPr id="13419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2109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4</a:t>
                  </a:r>
                </a:p>
              </p:txBody>
            </p:sp>
            <p:sp>
              <p:nvSpPr>
                <p:cNvPr id="13420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381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5</a:t>
                  </a:r>
                </a:p>
              </p:txBody>
            </p:sp>
            <p:sp>
              <p:nvSpPr>
                <p:cNvPr id="13421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2653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6</a:t>
                  </a:r>
                </a:p>
              </p:txBody>
            </p:sp>
            <p:sp>
              <p:nvSpPr>
                <p:cNvPr id="13422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2925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7</a:t>
                  </a:r>
                </a:p>
              </p:txBody>
            </p:sp>
            <p:sp>
              <p:nvSpPr>
                <p:cNvPr id="13423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319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3415" name="Text Box 120"/>
              <p:cNvSpPr txBox="1">
                <a:spLocks noChangeArrowheads="1"/>
              </p:cNvSpPr>
              <p:nvPr/>
            </p:nvSpPr>
            <p:spPr bwMode="auto">
              <a:xfrm>
                <a:off x="2200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3405" name="Text Box 121"/>
            <p:cNvSpPr txBox="1">
              <a:spLocks noChangeArrowheads="1"/>
            </p:cNvSpPr>
            <p:nvPr/>
          </p:nvSpPr>
          <p:spPr bwMode="auto">
            <a:xfrm>
              <a:off x="612" y="216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16" name="Group 122"/>
          <p:cNvGrpSpPr>
            <a:grpSpLocks/>
          </p:cNvGrpSpPr>
          <p:nvPr/>
        </p:nvGrpSpPr>
        <p:grpSpPr bwMode="auto">
          <a:xfrm>
            <a:off x="4859338" y="3789363"/>
            <a:ext cx="3455987" cy="1014412"/>
            <a:chOff x="476" y="2387"/>
            <a:chExt cx="2177" cy="639"/>
          </a:xfrm>
        </p:grpSpPr>
        <p:grpSp>
          <p:nvGrpSpPr>
            <p:cNvPr id="13384" name="Group 123"/>
            <p:cNvGrpSpPr>
              <a:grpSpLocks/>
            </p:cNvGrpSpPr>
            <p:nvPr/>
          </p:nvGrpSpPr>
          <p:grpSpPr bwMode="auto">
            <a:xfrm>
              <a:off x="476" y="2387"/>
              <a:ext cx="2177" cy="635"/>
              <a:chOff x="431" y="1026"/>
              <a:chExt cx="2177" cy="639"/>
            </a:xfrm>
          </p:grpSpPr>
          <p:sp>
            <p:nvSpPr>
              <p:cNvPr id="13386" name="Rectangle 124"/>
              <p:cNvSpPr>
                <a:spLocks noChangeArrowheads="1"/>
              </p:cNvSpPr>
              <p:nvPr/>
            </p:nvSpPr>
            <p:spPr bwMode="auto">
              <a:xfrm>
                <a:off x="431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9</a:t>
                </a:r>
              </a:p>
            </p:txBody>
          </p:sp>
          <p:sp>
            <p:nvSpPr>
              <p:cNvPr id="13387" name="Rectangle 125"/>
              <p:cNvSpPr>
                <a:spLocks noChangeArrowheads="1"/>
              </p:cNvSpPr>
              <p:nvPr/>
            </p:nvSpPr>
            <p:spPr bwMode="auto">
              <a:xfrm>
                <a:off x="70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12</a:t>
                </a:r>
              </a:p>
            </p:txBody>
          </p:sp>
          <p:sp>
            <p:nvSpPr>
              <p:cNvPr id="13388" name="Rectangle 126"/>
              <p:cNvSpPr>
                <a:spLocks noChangeArrowheads="1"/>
              </p:cNvSpPr>
              <p:nvPr/>
            </p:nvSpPr>
            <p:spPr bwMode="auto">
              <a:xfrm>
                <a:off x="975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17</a:t>
                </a:r>
              </a:p>
            </p:txBody>
          </p:sp>
          <p:sp>
            <p:nvSpPr>
              <p:cNvPr id="13389" name="Rectangle 127"/>
              <p:cNvSpPr>
                <a:spLocks noChangeArrowheads="1"/>
              </p:cNvSpPr>
              <p:nvPr/>
            </p:nvSpPr>
            <p:spPr bwMode="auto">
              <a:xfrm>
                <a:off x="1247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15</a:t>
                </a:r>
              </a:p>
            </p:txBody>
          </p:sp>
          <p:sp>
            <p:nvSpPr>
              <p:cNvPr id="13390" name="Rectangle 128"/>
              <p:cNvSpPr>
                <a:spLocks noChangeArrowheads="1"/>
              </p:cNvSpPr>
              <p:nvPr/>
            </p:nvSpPr>
            <p:spPr bwMode="auto">
              <a:xfrm>
                <a:off x="1520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6</a:t>
                </a:r>
                <a:endParaRPr lang="en-US" altLang="ko-KR"/>
              </a:p>
            </p:txBody>
          </p:sp>
          <p:sp>
            <p:nvSpPr>
              <p:cNvPr id="13391" name="Rectangle 129"/>
              <p:cNvSpPr>
                <a:spLocks noChangeArrowheads="1"/>
              </p:cNvSpPr>
              <p:nvPr/>
            </p:nvSpPr>
            <p:spPr bwMode="auto">
              <a:xfrm>
                <a:off x="1792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23</a:t>
                </a:r>
              </a:p>
            </p:txBody>
          </p:sp>
          <p:sp>
            <p:nvSpPr>
              <p:cNvPr id="13392" name="Rectangle 130"/>
              <p:cNvSpPr>
                <a:spLocks noChangeArrowheads="1"/>
              </p:cNvSpPr>
              <p:nvPr/>
            </p:nvSpPr>
            <p:spPr bwMode="auto">
              <a:xfrm>
                <a:off x="206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3393" name="Rectangle 131"/>
              <p:cNvSpPr>
                <a:spLocks noChangeArrowheads="1"/>
              </p:cNvSpPr>
              <p:nvPr/>
            </p:nvSpPr>
            <p:spPr bwMode="auto">
              <a:xfrm>
                <a:off x="2336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34</a:t>
                </a:r>
              </a:p>
            </p:txBody>
          </p:sp>
          <p:grpSp>
            <p:nvGrpSpPr>
              <p:cNvPr id="13394" name="Group 132"/>
              <p:cNvGrpSpPr>
                <a:grpSpLocks/>
              </p:cNvGrpSpPr>
              <p:nvPr/>
            </p:nvGrpSpPr>
            <p:grpSpPr bwMode="auto">
              <a:xfrm>
                <a:off x="509" y="1026"/>
                <a:ext cx="2071" cy="234"/>
                <a:chOff x="1325" y="754"/>
                <a:chExt cx="2071" cy="234"/>
              </a:xfrm>
            </p:grpSpPr>
            <p:sp>
              <p:nvSpPr>
                <p:cNvPr id="13396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1325" y="757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1</a:t>
                  </a:r>
                </a:p>
              </p:txBody>
            </p:sp>
            <p:sp>
              <p:nvSpPr>
                <p:cNvPr id="13397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564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2</a:t>
                  </a:r>
                </a:p>
              </p:txBody>
            </p:sp>
            <p:sp>
              <p:nvSpPr>
                <p:cNvPr id="13398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183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3</a:t>
                  </a:r>
                </a:p>
              </p:txBody>
            </p:sp>
            <p:sp>
              <p:nvSpPr>
                <p:cNvPr id="13399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2109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4</a:t>
                  </a:r>
                </a:p>
              </p:txBody>
            </p:sp>
            <p:sp>
              <p:nvSpPr>
                <p:cNvPr id="13400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2381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5</a:t>
                  </a:r>
                </a:p>
              </p:txBody>
            </p:sp>
            <p:sp>
              <p:nvSpPr>
                <p:cNvPr id="13401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653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6</a:t>
                  </a:r>
                </a:p>
              </p:txBody>
            </p:sp>
            <p:sp>
              <p:nvSpPr>
                <p:cNvPr id="13402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2925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7</a:t>
                  </a:r>
                </a:p>
              </p:txBody>
            </p:sp>
            <p:sp>
              <p:nvSpPr>
                <p:cNvPr id="13403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319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3395" name="Text Box 141"/>
              <p:cNvSpPr txBox="1">
                <a:spLocks noChangeArrowheads="1"/>
              </p:cNvSpPr>
              <p:nvPr/>
            </p:nvSpPr>
            <p:spPr bwMode="auto">
              <a:xfrm>
                <a:off x="2200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3385" name="Text Box 142"/>
            <p:cNvSpPr txBox="1">
              <a:spLocks noChangeArrowheads="1"/>
            </p:cNvSpPr>
            <p:nvPr/>
          </p:nvSpPr>
          <p:spPr bwMode="auto">
            <a:xfrm>
              <a:off x="884" y="279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19" name="Group 143"/>
          <p:cNvGrpSpPr>
            <a:grpSpLocks/>
          </p:cNvGrpSpPr>
          <p:nvPr/>
        </p:nvGrpSpPr>
        <p:grpSpPr bwMode="auto">
          <a:xfrm>
            <a:off x="684213" y="3789363"/>
            <a:ext cx="3455987" cy="1012825"/>
            <a:chOff x="476" y="2387"/>
            <a:chExt cx="2177" cy="638"/>
          </a:xfrm>
        </p:grpSpPr>
        <p:grpSp>
          <p:nvGrpSpPr>
            <p:cNvPr id="13364" name="Group 144"/>
            <p:cNvGrpSpPr>
              <a:grpSpLocks/>
            </p:cNvGrpSpPr>
            <p:nvPr/>
          </p:nvGrpSpPr>
          <p:grpSpPr bwMode="auto">
            <a:xfrm>
              <a:off x="476" y="2387"/>
              <a:ext cx="2177" cy="635"/>
              <a:chOff x="431" y="1026"/>
              <a:chExt cx="2177" cy="639"/>
            </a:xfrm>
          </p:grpSpPr>
          <p:sp>
            <p:nvSpPr>
              <p:cNvPr id="13366" name="Rectangle 145"/>
              <p:cNvSpPr>
                <a:spLocks noChangeArrowheads="1"/>
              </p:cNvSpPr>
              <p:nvPr/>
            </p:nvSpPr>
            <p:spPr bwMode="auto">
              <a:xfrm>
                <a:off x="431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9</a:t>
                </a:r>
              </a:p>
            </p:txBody>
          </p:sp>
          <p:sp>
            <p:nvSpPr>
              <p:cNvPr id="13367" name="Rectangle 146"/>
              <p:cNvSpPr>
                <a:spLocks noChangeArrowheads="1"/>
              </p:cNvSpPr>
              <p:nvPr/>
            </p:nvSpPr>
            <p:spPr bwMode="auto">
              <a:xfrm>
                <a:off x="70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17</a:t>
                </a:r>
              </a:p>
            </p:txBody>
          </p:sp>
          <p:sp>
            <p:nvSpPr>
              <p:cNvPr id="13368" name="Rectangle 147"/>
              <p:cNvSpPr>
                <a:spLocks noChangeArrowheads="1"/>
              </p:cNvSpPr>
              <p:nvPr/>
            </p:nvSpPr>
            <p:spPr bwMode="auto">
              <a:xfrm>
                <a:off x="975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12</a:t>
                </a:r>
              </a:p>
            </p:txBody>
          </p:sp>
          <p:sp>
            <p:nvSpPr>
              <p:cNvPr id="13369" name="Rectangle 148"/>
              <p:cNvSpPr>
                <a:spLocks noChangeArrowheads="1"/>
              </p:cNvSpPr>
              <p:nvPr/>
            </p:nvSpPr>
            <p:spPr bwMode="auto">
              <a:xfrm>
                <a:off x="1247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15</a:t>
                </a:r>
              </a:p>
            </p:txBody>
          </p:sp>
          <p:sp>
            <p:nvSpPr>
              <p:cNvPr id="13370" name="Rectangle 149"/>
              <p:cNvSpPr>
                <a:spLocks noChangeArrowheads="1"/>
              </p:cNvSpPr>
              <p:nvPr/>
            </p:nvSpPr>
            <p:spPr bwMode="auto">
              <a:xfrm>
                <a:off x="1520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6</a:t>
                </a:r>
                <a:endParaRPr lang="en-US" altLang="ko-KR"/>
              </a:p>
            </p:txBody>
          </p:sp>
          <p:sp>
            <p:nvSpPr>
              <p:cNvPr id="13371" name="Rectangle 150"/>
              <p:cNvSpPr>
                <a:spLocks noChangeArrowheads="1"/>
              </p:cNvSpPr>
              <p:nvPr/>
            </p:nvSpPr>
            <p:spPr bwMode="auto">
              <a:xfrm>
                <a:off x="1792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23</a:t>
                </a:r>
              </a:p>
            </p:txBody>
          </p:sp>
          <p:sp>
            <p:nvSpPr>
              <p:cNvPr id="13372" name="Rectangle 151"/>
              <p:cNvSpPr>
                <a:spLocks noChangeArrowheads="1"/>
              </p:cNvSpPr>
              <p:nvPr/>
            </p:nvSpPr>
            <p:spPr bwMode="auto">
              <a:xfrm>
                <a:off x="206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3373" name="Rectangle 152"/>
              <p:cNvSpPr>
                <a:spLocks noChangeArrowheads="1"/>
              </p:cNvSpPr>
              <p:nvPr/>
            </p:nvSpPr>
            <p:spPr bwMode="auto">
              <a:xfrm>
                <a:off x="2336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34</a:t>
                </a:r>
              </a:p>
            </p:txBody>
          </p:sp>
          <p:grpSp>
            <p:nvGrpSpPr>
              <p:cNvPr id="13374" name="Group 153"/>
              <p:cNvGrpSpPr>
                <a:grpSpLocks/>
              </p:cNvGrpSpPr>
              <p:nvPr/>
            </p:nvGrpSpPr>
            <p:grpSpPr bwMode="auto">
              <a:xfrm>
                <a:off x="509" y="1026"/>
                <a:ext cx="2071" cy="234"/>
                <a:chOff x="1325" y="754"/>
                <a:chExt cx="2071" cy="234"/>
              </a:xfrm>
            </p:grpSpPr>
            <p:sp>
              <p:nvSpPr>
                <p:cNvPr id="13376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25" y="757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1</a:t>
                  </a:r>
                </a:p>
              </p:txBody>
            </p:sp>
            <p:sp>
              <p:nvSpPr>
                <p:cNvPr id="13377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1564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2</a:t>
                  </a:r>
                </a:p>
              </p:txBody>
            </p:sp>
            <p:sp>
              <p:nvSpPr>
                <p:cNvPr id="13378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83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3</a:t>
                  </a:r>
                </a:p>
              </p:txBody>
            </p:sp>
            <p:sp>
              <p:nvSpPr>
                <p:cNvPr id="13379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109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4</a:t>
                  </a:r>
                </a:p>
              </p:txBody>
            </p:sp>
            <p:sp>
              <p:nvSpPr>
                <p:cNvPr id="13380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381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5</a:t>
                  </a:r>
                </a:p>
              </p:txBody>
            </p:sp>
            <p:sp>
              <p:nvSpPr>
                <p:cNvPr id="13381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2653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6</a:t>
                  </a:r>
                </a:p>
              </p:txBody>
            </p:sp>
            <p:sp>
              <p:nvSpPr>
                <p:cNvPr id="13382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2925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7</a:t>
                  </a:r>
                </a:p>
              </p:txBody>
            </p:sp>
            <p:sp>
              <p:nvSpPr>
                <p:cNvPr id="13383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319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3375" name="Text Box 162"/>
              <p:cNvSpPr txBox="1">
                <a:spLocks noChangeArrowheads="1"/>
              </p:cNvSpPr>
              <p:nvPr/>
            </p:nvSpPr>
            <p:spPr bwMode="auto">
              <a:xfrm>
                <a:off x="2200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3365" name="Text Box 163"/>
            <p:cNvSpPr txBox="1">
              <a:spLocks noChangeArrowheads="1"/>
            </p:cNvSpPr>
            <p:nvPr/>
          </p:nvSpPr>
          <p:spPr bwMode="auto">
            <a:xfrm>
              <a:off x="884" y="2795"/>
              <a:ext cx="28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22" name="Group 164"/>
          <p:cNvGrpSpPr>
            <a:grpSpLocks/>
          </p:cNvGrpSpPr>
          <p:nvPr/>
        </p:nvGrpSpPr>
        <p:grpSpPr bwMode="auto">
          <a:xfrm>
            <a:off x="611188" y="5013325"/>
            <a:ext cx="3455987" cy="1012825"/>
            <a:chOff x="385" y="3158"/>
            <a:chExt cx="2177" cy="638"/>
          </a:xfrm>
        </p:grpSpPr>
        <p:grpSp>
          <p:nvGrpSpPr>
            <p:cNvPr id="13344" name="Group 165"/>
            <p:cNvGrpSpPr>
              <a:grpSpLocks/>
            </p:cNvGrpSpPr>
            <p:nvPr/>
          </p:nvGrpSpPr>
          <p:grpSpPr bwMode="auto">
            <a:xfrm>
              <a:off x="385" y="3158"/>
              <a:ext cx="2177" cy="635"/>
              <a:chOff x="431" y="1026"/>
              <a:chExt cx="2177" cy="639"/>
            </a:xfrm>
          </p:grpSpPr>
          <p:sp>
            <p:nvSpPr>
              <p:cNvPr id="13346" name="Rectangle 166"/>
              <p:cNvSpPr>
                <a:spLocks noChangeArrowheads="1"/>
              </p:cNvSpPr>
              <p:nvPr/>
            </p:nvSpPr>
            <p:spPr bwMode="auto">
              <a:xfrm>
                <a:off x="431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9</a:t>
                </a:r>
              </a:p>
            </p:txBody>
          </p:sp>
          <p:sp>
            <p:nvSpPr>
              <p:cNvPr id="13347" name="Rectangle 167"/>
              <p:cNvSpPr>
                <a:spLocks noChangeArrowheads="1"/>
              </p:cNvSpPr>
              <p:nvPr/>
            </p:nvSpPr>
            <p:spPr bwMode="auto">
              <a:xfrm>
                <a:off x="70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3348" name="Rectangle 168"/>
              <p:cNvSpPr>
                <a:spLocks noChangeArrowheads="1"/>
              </p:cNvSpPr>
              <p:nvPr/>
            </p:nvSpPr>
            <p:spPr bwMode="auto">
              <a:xfrm>
                <a:off x="975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17</a:t>
                </a:r>
              </a:p>
            </p:txBody>
          </p:sp>
          <p:sp>
            <p:nvSpPr>
              <p:cNvPr id="13349" name="Rectangle 169"/>
              <p:cNvSpPr>
                <a:spLocks noChangeArrowheads="1"/>
              </p:cNvSpPr>
              <p:nvPr/>
            </p:nvSpPr>
            <p:spPr bwMode="auto">
              <a:xfrm>
                <a:off x="1247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15</a:t>
                </a:r>
              </a:p>
            </p:txBody>
          </p:sp>
          <p:sp>
            <p:nvSpPr>
              <p:cNvPr id="13350" name="Rectangle 170"/>
              <p:cNvSpPr>
                <a:spLocks noChangeArrowheads="1"/>
              </p:cNvSpPr>
              <p:nvPr/>
            </p:nvSpPr>
            <p:spPr bwMode="auto">
              <a:xfrm>
                <a:off x="1520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6</a:t>
                </a:r>
                <a:endParaRPr lang="en-US" altLang="ko-KR"/>
              </a:p>
            </p:txBody>
          </p:sp>
          <p:sp>
            <p:nvSpPr>
              <p:cNvPr id="13351" name="Rectangle 171"/>
              <p:cNvSpPr>
                <a:spLocks noChangeArrowheads="1"/>
              </p:cNvSpPr>
              <p:nvPr/>
            </p:nvSpPr>
            <p:spPr bwMode="auto">
              <a:xfrm>
                <a:off x="1792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23</a:t>
                </a:r>
              </a:p>
            </p:txBody>
          </p:sp>
          <p:sp>
            <p:nvSpPr>
              <p:cNvPr id="13352" name="Rectangle 172"/>
              <p:cNvSpPr>
                <a:spLocks noChangeArrowheads="1"/>
              </p:cNvSpPr>
              <p:nvPr/>
            </p:nvSpPr>
            <p:spPr bwMode="auto">
              <a:xfrm>
                <a:off x="206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3353" name="Rectangle 173"/>
              <p:cNvSpPr>
                <a:spLocks noChangeArrowheads="1"/>
              </p:cNvSpPr>
              <p:nvPr/>
            </p:nvSpPr>
            <p:spPr bwMode="auto">
              <a:xfrm>
                <a:off x="2336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34</a:t>
                </a:r>
              </a:p>
            </p:txBody>
          </p:sp>
          <p:grpSp>
            <p:nvGrpSpPr>
              <p:cNvPr id="13354" name="Group 174"/>
              <p:cNvGrpSpPr>
                <a:grpSpLocks/>
              </p:cNvGrpSpPr>
              <p:nvPr/>
            </p:nvGrpSpPr>
            <p:grpSpPr bwMode="auto">
              <a:xfrm>
                <a:off x="509" y="1026"/>
                <a:ext cx="2071" cy="234"/>
                <a:chOff x="1325" y="754"/>
                <a:chExt cx="2071" cy="234"/>
              </a:xfrm>
            </p:grpSpPr>
            <p:sp>
              <p:nvSpPr>
                <p:cNvPr id="13356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1325" y="757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1</a:t>
                  </a:r>
                </a:p>
              </p:txBody>
            </p:sp>
            <p:sp>
              <p:nvSpPr>
                <p:cNvPr id="13357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1564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2</a:t>
                  </a:r>
                </a:p>
              </p:txBody>
            </p:sp>
            <p:sp>
              <p:nvSpPr>
                <p:cNvPr id="13358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183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3</a:t>
                  </a:r>
                </a:p>
              </p:txBody>
            </p:sp>
            <p:sp>
              <p:nvSpPr>
                <p:cNvPr id="13359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2109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4</a:t>
                  </a:r>
                </a:p>
              </p:txBody>
            </p:sp>
            <p:sp>
              <p:nvSpPr>
                <p:cNvPr id="13360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2381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5</a:t>
                  </a:r>
                </a:p>
              </p:txBody>
            </p:sp>
            <p:sp>
              <p:nvSpPr>
                <p:cNvPr id="13361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2653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6</a:t>
                  </a:r>
                </a:p>
              </p:txBody>
            </p:sp>
            <p:sp>
              <p:nvSpPr>
                <p:cNvPr id="13362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2925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7</a:t>
                  </a:r>
                </a:p>
              </p:txBody>
            </p:sp>
            <p:sp>
              <p:nvSpPr>
                <p:cNvPr id="13363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319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3355" name="Text Box 183"/>
              <p:cNvSpPr txBox="1">
                <a:spLocks noChangeArrowheads="1"/>
              </p:cNvSpPr>
              <p:nvPr/>
            </p:nvSpPr>
            <p:spPr bwMode="auto">
              <a:xfrm>
                <a:off x="2200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3345" name="Text Box 184"/>
            <p:cNvSpPr txBox="1">
              <a:spLocks noChangeArrowheads="1"/>
            </p:cNvSpPr>
            <p:nvPr/>
          </p:nvSpPr>
          <p:spPr bwMode="auto">
            <a:xfrm>
              <a:off x="1066" y="3566"/>
              <a:ext cx="28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25" name="Group 185"/>
          <p:cNvGrpSpPr>
            <a:grpSpLocks/>
          </p:cNvGrpSpPr>
          <p:nvPr/>
        </p:nvGrpSpPr>
        <p:grpSpPr bwMode="auto">
          <a:xfrm>
            <a:off x="4716463" y="5013325"/>
            <a:ext cx="3455987" cy="1014413"/>
            <a:chOff x="385" y="3158"/>
            <a:chExt cx="2177" cy="639"/>
          </a:xfrm>
        </p:grpSpPr>
        <p:grpSp>
          <p:nvGrpSpPr>
            <p:cNvPr id="13324" name="Group 186"/>
            <p:cNvGrpSpPr>
              <a:grpSpLocks/>
            </p:cNvGrpSpPr>
            <p:nvPr/>
          </p:nvGrpSpPr>
          <p:grpSpPr bwMode="auto">
            <a:xfrm>
              <a:off x="385" y="3158"/>
              <a:ext cx="2177" cy="635"/>
              <a:chOff x="431" y="1026"/>
              <a:chExt cx="2177" cy="639"/>
            </a:xfrm>
          </p:grpSpPr>
          <p:sp>
            <p:nvSpPr>
              <p:cNvPr id="13326" name="Rectangle 187"/>
              <p:cNvSpPr>
                <a:spLocks noChangeArrowheads="1"/>
              </p:cNvSpPr>
              <p:nvPr/>
            </p:nvSpPr>
            <p:spPr bwMode="auto">
              <a:xfrm>
                <a:off x="431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9</a:t>
                </a:r>
              </a:p>
            </p:txBody>
          </p:sp>
          <p:sp>
            <p:nvSpPr>
              <p:cNvPr id="13327" name="Rectangle 188"/>
              <p:cNvSpPr>
                <a:spLocks noChangeArrowheads="1"/>
              </p:cNvSpPr>
              <p:nvPr/>
            </p:nvSpPr>
            <p:spPr bwMode="auto">
              <a:xfrm>
                <a:off x="70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3328" name="Rectangle 189"/>
              <p:cNvSpPr>
                <a:spLocks noChangeArrowheads="1"/>
              </p:cNvSpPr>
              <p:nvPr/>
            </p:nvSpPr>
            <p:spPr bwMode="auto">
              <a:xfrm>
                <a:off x="975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15</a:t>
                </a:r>
              </a:p>
            </p:txBody>
          </p:sp>
          <p:sp>
            <p:nvSpPr>
              <p:cNvPr id="13329" name="Rectangle 190"/>
              <p:cNvSpPr>
                <a:spLocks noChangeArrowheads="1"/>
              </p:cNvSpPr>
              <p:nvPr/>
            </p:nvSpPr>
            <p:spPr bwMode="auto">
              <a:xfrm>
                <a:off x="1247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17</a:t>
                </a:r>
              </a:p>
            </p:txBody>
          </p:sp>
          <p:sp>
            <p:nvSpPr>
              <p:cNvPr id="13330" name="Rectangle 191"/>
              <p:cNvSpPr>
                <a:spLocks noChangeArrowheads="1"/>
              </p:cNvSpPr>
              <p:nvPr/>
            </p:nvSpPr>
            <p:spPr bwMode="auto">
              <a:xfrm>
                <a:off x="1520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6</a:t>
                </a:r>
                <a:endParaRPr lang="en-US" altLang="ko-KR"/>
              </a:p>
            </p:txBody>
          </p:sp>
          <p:sp>
            <p:nvSpPr>
              <p:cNvPr id="13331" name="Rectangle 192"/>
              <p:cNvSpPr>
                <a:spLocks noChangeArrowheads="1"/>
              </p:cNvSpPr>
              <p:nvPr/>
            </p:nvSpPr>
            <p:spPr bwMode="auto">
              <a:xfrm>
                <a:off x="1792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23</a:t>
                </a:r>
              </a:p>
            </p:txBody>
          </p:sp>
          <p:sp>
            <p:nvSpPr>
              <p:cNvPr id="13332" name="Rectangle 193"/>
              <p:cNvSpPr>
                <a:spLocks noChangeArrowheads="1"/>
              </p:cNvSpPr>
              <p:nvPr/>
            </p:nvSpPr>
            <p:spPr bwMode="auto">
              <a:xfrm>
                <a:off x="206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3333" name="Rectangle 194"/>
              <p:cNvSpPr>
                <a:spLocks noChangeArrowheads="1"/>
              </p:cNvSpPr>
              <p:nvPr/>
            </p:nvSpPr>
            <p:spPr bwMode="auto">
              <a:xfrm>
                <a:off x="2336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34</a:t>
                </a:r>
              </a:p>
            </p:txBody>
          </p:sp>
          <p:grpSp>
            <p:nvGrpSpPr>
              <p:cNvPr id="13334" name="Group 195"/>
              <p:cNvGrpSpPr>
                <a:grpSpLocks/>
              </p:cNvGrpSpPr>
              <p:nvPr/>
            </p:nvGrpSpPr>
            <p:grpSpPr bwMode="auto">
              <a:xfrm>
                <a:off x="509" y="1026"/>
                <a:ext cx="2071" cy="234"/>
                <a:chOff x="1325" y="754"/>
                <a:chExt cx="2071" cy="234"/>
              </a:xfrm>
            </p:grpSpPr>
            <p:sp>
              <p:nvSpPr>
                <p:cNvPr id="13336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1325" y="757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1</a:t>
                  </a:r>
                </a:p>
              </p:txBody>
            </p:sp>
            <p:sp>
              <p:nvSpPr>
                <p:cNvPr id="13337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1564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2</a:t>
                  </a:r>
                </a:p>
              </p:txBody>
            </p:sp>
            <p:sp>
              <p:nvSpPr>
                <p:cNvPr id="13338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183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3</a:t>
                  </a:r>
                </a:p>
              </p:txBody>
            </p:sp>
            <p:sp>
              <p:nvSpPr>
                <p:cNvPr id="13339" name="Text Box 199"/>
                <p:cNvSpPr txBox="1">
                  <a:spLocks noChangeArrowheads="1"/>
                </p:cNvSpPr>
                <p:nvPr/>
              </p:nvSpPr>
              <p:spPr bwMode="auto">
                <a:xfrm>
                  <a:off x="2109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4</a:t>
                  </a:r>
                </a:p>
              </p:txBody>
            </p:sp>
            <p:sp>
              <p:nvSpPr>
                <p:cNvPr id="13340" name="Text Box 200"/>
                <p:cNvSpPr txBox="1">
                  <a:spLocks noChangeArrowheads="1"/>
                </p:cNvSpPr>
                <p:nvPr/>
              </p:nvSpPr>
              <p:spPr bwMode="auto">
                <a:xfrm>
                  <a:off x="2381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5</a:t>
                  </a:r>
                </a:p>
              </p:txBody>
            </p:sp>
            <p:sp>
              <p:nvSpPr>
                <p:cNvPr id="13341" name="Text Box 201"/>
                <p:cNvSpPr txBox="1">
                  <a:spLocks noChangeArrowheads="1"/>
                </p:cNvSpPr>
                <p:nvPr/>
              </p:nvSpPr>
              <p:spPr bwMode="auto">
                <a:xfrm>
                  <a:off x="2653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6</a:t>
                  </a:r>
                </a:p>
              </p:txBody>
            </p:sp>
            <p:sp>
              <p:nvSpPr>
                <p:cNvPr id="13342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2925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7</a:t>
                  </a:r>
                </a:p>
              </p:txBody>
            </p:sp>
            <p:sp>
              <p:nvSpPr>
                <p:cNvPr id="13343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319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3335" name="Text Box 204"/>
              <p:cNvSpPr txBox="1">
                <a:spLocks noChangeArrowheads="1"/>
              </p:cNvSpPr>
              <p:nvPr/>
            </p:nvSpPr>
            <p:spPr bwMode="auto">
              <a:xfrm>
                <a:off x="2200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3325" name="Text Box 205"/>
            <p:cNvSpPr txBox="1">
              <a:spLocks noChangeArrowheads="1"/>
            </p:cNvSpPr>
            <p:nvPr/>
          </p:nvSpPr>
          <p:spPr bwMode="auto">
            <a:xfrm>
              <a:off x="1066" y="356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611188" y="620713"/>
            <a:ext cx="3455987" cy="1012825"/>
            <a:chOff x="385" y="391"/>
            <a:chExt cx="2177" cy="638"/>
          </a:xfrm>
        </p:grpSpPr>
        <p:grpSp>
          <p:nvGrpSpPr>
            <p:cNvPr id="14540" name="Group 3"/>
            <p:cNvGrpSpPr>
              <a:grpSpLocks/>
            </p:cNvGrpSpPr>
            <p:nvPr/>
          </p:nvGrpSpPr>
          <p:grpSpPr bwMode="auto">
            <a:xfrm>
              <a:off x="385" y="391"/>
              <a:ext cx="2177" cy="635"/>
              <a:chOff x="431" y="1026"/>
              <a:chExt cx="2177" cy="639"/>
            </a:xfrm>
          </p:grpSpPr>
          <p:sp>
            <p:nvSpPr>
              <p:cNvPr id="14542" name="Rectangle 4"/>
              <p:cNvSpPr>
                <a:spLocks noChangeArrowheads="1"/>
              </p:cNvSpPr>
              <p:nvPr/>
            </p:nvSpPr>
            <p:spPr bwMode="auto">
              <a:xfrm>
                <a:off x="431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9</a:t>
                </a:r>
              </a:p>
            </p:txBody>
          </p:sp>
          <p:sp>
            <p:nvSpPr>
              <p:cNvPr id="14543" name="Rectangle 5"/>
              <p:cNvSpPr>
                <a:spLocks noChangeArrowheads="1"/>
              </p:cNvSpPr>
              <p:nvPr/>
            </p:nvSpPr>
            <p:spPr bwMode="auto">
              <a:xfrm>
                <a:off x="70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4544" name="Rectangle 6"/>
              <p:cNvSpPr>
                <a:spLocks noChangeArrowheads="1"/>
              </p:cNvSpPr>
              <p:nvPr/>
            </p:nvSpPr>
            <p:spPr bwMode="auto">
              <a:xfrm>
                <a:off x="975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15</a:t>
                </a:r>
              </a:p>
            </p:txBody>
          </p:sp>
          <p:sp>
            <p:nvSpPr>
              <p:cNvPr id="14545" name="Rectangle 7"/>
              <p:cNvSpPr>
                <a:spLocks noChangeArrowheads="1"/>
              </p:cNvSpPr>
              <p:nvPr/>
            </p:nvSpPr>
            <p:spPr bwMode="auto">
              <a:xfrm>
                <a:off x="1247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17</a:t>
                </a:r>
              </a:p>
            </p:txBody>
          </p:sp>
          <p:sp>
            <p:nvSpPr>
              <p:cNvPr id="14546" name="Rectangle 8"/>
              <p:cNvSpPr>
                <a:spLocks noChangeArrowheads="1"/>
              </p:cNvSpPr>
              <p:nvPr/>
            </p:nvSpPr>
            <p:spPr bwMode="auto">
              <a:xfrm>
                <a:off x="1520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6</a:t>
                </a:r>
                <a:endParaRPr lang="en-US" altLang="ko-KR">
                  <a:solidFill>
                    <a:srgbClr val="FF3300"/>
                  </a:solidFill>
                </a:endParaRPr>
              </a:p>
            </p:txBody>
          </p:sp>
          <p:sp>
            <p:nvSpPr>
              <p:cNvPr id="14547" name="Rectangle 9"/>
              <p:cNvSpPr>
                <a:spLocks noChangeArrowheads="1"/>
              </p:cNvSpPr>
              <p:nvPr/>
            </p:nvSpPr>
            <p:spPr bwMode="auto">
              <a:xfrm>
                <a:off x="1792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23</a:t>
                </a:r>
              </a:p>
            </p:txBody>
          </p:sp>
          <p:sp>
            <p:nvSpPr>
              <p:cNvPr id="14548" name="Rectangle 10"/>
              <p:cNvSpPr>
                <a:spLocks noChangeArrowheads="1"/>
              </p:cNvSpPr>
              <p:nvPr/>
            </p:nvSpPr>
            <p:spPr bwMode="auto">
              <a:xfrm>
                <a:off x="206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4549" name="Rectangle 11"/>
              <p:cNvSpPr>
                <a:spLocks noChangeArrowheads="1"/>
              </p:cNvSpPr>
              <p:nvPr/>
            </p:nvSpPr>
            <p:spPr bwMode="auto">
              <a:xfrm>
                <a:off x="2336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34</a:t>
                </a:r>
              </a:p>
            </p:txBody>
          </p:sp>
          <p:grpSp>
            <p:nvGrpSpPr>
              <p:cNvPr id="14550" name="Group 12"/>
              <p:cNvGrpSpPr>
                <a:grpSpLocks/>
              </p:cNvGrpSpPr>
              <p:nvPr/>
            </p:nvGrpSpPr>
            <p:grpSpPr bwMode="auto">
              <a:xfrm>
                <a:off x="509" y="1026"/>
                <a:ext cx="2071" cy="234"/>
                <a:chOff x="1325" y="754"/>
                <a:chExt cx="2071" cy="234"/>
              </a:xfrm>
            </p:grpSpPr>
            <p:sp>
              <p:nvSpPr>
                <p:cNvPr id="1455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25" y="757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1</a:t>
                  </a:r>
                </a:p>
              </p:txBody>
            </p:sp>
            <p:sp>
              <p:nvSpPr>
                <p:cNvPr id="145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564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2</a:t>
                  </a:r>
                </a:p>
              </p:txBody>
            </p:sp>
            <p:sp>
              <p:nvSpPr>
                <p:cNvPr id="1455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3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3</a:t>
                  </a:r>
                </a:p>
              </p:txBody>
            </p:sp>
            <p:sp>
              <p:nvSpPr>
                <p:cNvPr id="1455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109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4</a:t>
                  </a:r>
                </a:p>
              </p:txBody>
            </p:sp>
            <p:sp>
              <p:nvSpPr>
                <p:cNvPr id="1455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81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5</a:t>
                  </a:r>
                </a:p>
              </p:txBody>
            </p:sp>
            <p:sp>
              <p:nvSpPr>
                <p:cNvPr id="1455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653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6</a:t>
                  </a:r>
                </a:p>
              </p:txBody>
            </p:sp>
            <p:sp>
              <p:nvSpPr>
                <p:cNvPr id="1455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925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7</a:t>
                  </a:r>
                </a:p>
              </p:txBody>
            </p:sp>
            <p:sp>
              <p:nvSpPr>
                <p:cNvPr id="1455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19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4551" name="Text Box 21"/>
              <p:cNvSpPr txBox="1">
                <a:spLocks noChangeArrowheads="1"/>
              </p:cNvSpPr>
              <p:nvPr/>
            </p:nvSpPr>
            <p:spPr bwMode="auto">
              <a:xfrm>
                <a:off x="2200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4541" name="Text Box 22"/>
            <p:cNvSpPr txBox="1">
              <a:spLocks noChangeArrowheads="1"/>
            </p:cNvSpPr>
            <p:nvPr/>
          </p:nvSpPr>
          <p:spPr bwMode="auto">
            <a:xfrm>
              <a:off x="1338" y="799"/>
              <a:ext cx="28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716463" y="620713"/>
            <a:ext cx="3455987" cy="1014412"/>
            <a:chOff x="385" y="391"/>
            <a:chExt cx="2177" cy="639"/>
          </a:xfrm>
        </p:grpSpPr>
        <p:grpSp>
          <p:nvGrpSpPr>
            <p:cNvPr id="14520" name="Group 24"/>
            <p:cNvGrpSpPr>
              <a:grpSpLocks/>
            </p:cNvGrpSpPr>
            <p:nvPr/>
          </p:nvGrpSpPr>
          <p:grpSpPr bwMode="auto">
            <a:xfrm>
              <a:off x="385" y="391"/>
              <a:ext cx="2177" cy="635"/>
              <a:chOff x="431" y="1026"/>
              <a:chExt cx="2177" cy="639"/>
            </a:xfrm>
          </p:grpSpPr>
          <p:sp>
            <p:nvSpPr>
              <p:cNvPr id="14522" name="Rectangle 25"/>
              <p:cNvSpPr>
                <a:spLocks noChangeArrowheads="1"/>
              </p:cNvSpPr>
              <p:nvPr/>
            </p:nvSpPr>
            <p:spPr bwMode="auto">
              <a:xfrm>
                <a:off x="431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9</a:t>
                </a:r>
              </a:p>
            </p:txBody>
          </p:sp>
          <p:sp>
            <p:nvSpPr>
              <p:cNvPr id="14523" name="Rectangle 26"/>
              <p:cNvSpPr>
                <a:spLocks noChangeArrowheads="1"/>
              </p:cNvSpPr>
              <p:nvPr/>
            </p:nvSpPr>
            <p:spPr bwMode="auto">
              <a:xfrm>
                <a:off x="70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4524" name="Rectangle 27"/>
              <p:cNvSpPr>
                <a:spLocks noChangeArrowheads="1"/>
              </p:cNvSpPr>
              <p:nvPr/>
            </p:nvSpPr>
            <p:spPr bwMode="auto">
              <a:xfrm>
                <a:off x="975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15</a:t>
                </a:r>
              </a:p>
            </p:txBody>
          </p:sp>
          <p:sp>
            <p:nvSpPr>
              <p:cNvPr id="14525" name="Rectangle 28"/>
              <p:cNvSpPr>
                <a:spLocks noChangeArrowheads="1"/>
              </p:cNvSpPr>
              <p:nvPr/>
            </p:nvSpPr>
            <p:spPr bwMode="auto">
              <a:xfrm>
                <a:off x="1247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6</a:t>
                </a:r>
              </a:p>
            </p:txBody>
          </p:sp>
          <p:sp>
            <p:nvSpPr>
              <p:cNvPr id="14526" name="Rectangle 29"/>
              <p:cNvSpPr>
                <a:spLocks noChangeArrowheads="1"/>
              </p:cNvSpPr>
              <p:nvPr/>
            </p:nvSpPr>
            <p:spPr bwMode="auto">
              <a:xfrm>
                <a:off x="1520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17</a:t>
                </a:r>
                <a:endParaRPr lang="en-US" altLang="ko-KR">
                  <a:solidFill>
                    <a:srgbClr val="FF3300"/>
                  </a:solidFill>
                </a:endParaRPr>
              </a:p>
            </p:txBody>
          </p:sp>
          <p:sp>
            <p:nvSpPr>
              <p:cNvPr id="14527" name="Rectangle 30"/>
              <p:cNvSpPr>
                <a:spLocks noChangeArrowheads="1"/>
              </p:cNvSpPr>
              <p:nvPr/>
            </p:nvSpPr>
            <p:spPr bwMode="auto">
              <a:xfrm>
                <a:off x="1792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23</a:t>
                </a:r>
              </a:p>
            </p:txBody>
          </p:sp>
          <p:sp>
            <p:nvSpPr>
              <p:cNvPr id="14528" name="Rectangle 31"/>
              <p:cNvSpPr>
                <a:spLocks noChangeArrowheads="1"/>
              </p:cNvSpPr>
              <p:nvPr/>
            </p:nvSpPr>
            <p:spPr bwMode="auto">
              <a:xfrm>
                <a:off x="206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4529" name="Rectangle 32"/>
              <p:cNvSpPr>
                <a:spLocks noChangeArrowheads="1"/>
              </p:cNvSpPr>
              <p:nvPr/>
            </p:nvSpPr>
            <p:spPr bwMode="auto">
              <a:xfrm>
                <a:off x="2336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34</a:t>
                </a:r>
              </a:p>
            </p:txBody>
          </p:sp>
          <p:grpSp>
            <p:nvGrpSpPr>
              <p:cNvPr id="14530" name="Group 33"/>
              <p:cNvGrpSpPr>
                <a:grpSpLocks/>
              </p:cNvGrpSpPr>
              <p:nvPr/>
            </p:nvGrpSpPr>
            <p:grpSpPr bwMode="auto">
              <a:xfrm>
                <a:off x="509" y="1026"/>
                <a:ext cx="2071" cy="234"/>
                <a:chOff x="1325" y="754"/>
                <a:chExt cx="2071" cy="234"/>
              </a:xfrm>
            </p:grpSpPr>
            <p:sp>
              <p:nvSpPr>
                <p:cNvPr id="1453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325" y="757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1</a:t>
                  </a:r>
                </a:p>
              </p:txBody>
            </p:sp>
            <p:sp>
              <p:nvSpPr>
                <p:cNvPr id="1453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564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2</a:t>
                  </a:r>
                </a:p>
              </p:txBody>
            </p:sp>
            <p:sp>
              <p:nvSpPr>
                <p:cNvPr id="1453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83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3</a:t>
                  </a:r>
                </a:p>
              </p:txBody>
            </p:sp>
            <p:sp>
              <p:nvSpPr>
                <p:cNvPr id="1453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109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4</a:t>
                  </a:r>
                </a:p>
              </p:txBody>
            </p:sp>
            <p:sp>
              <p:nvSpPr>
                <p:cNvPr id="1453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381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5</a:t>
                  </a:r>
                </a:p>
              </p:txBody>
            </p:sp>
            <p:sp>
              <p:nvSpPr>
                <p:cNvPr id="1453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653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6</a:t>
                  </a:r>
                </a:p>
              </p:txBody>
            </p:sp>
            <p:sp>
              <p:nvSpPr>
                <p:cNvPr id="1453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925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7</a:t>
                  </a:r>
                </a:p>
              </p:txBody>
            </p:sp>
            <p:sp>
              <p:nvSpPr>
                <p:cNvPr id="1453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19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4531" name="Text Box 42"/>
              <p:cNvSpPr txBox="1">
                <a:spLocks noChangeArrowheads="1"/>
              </p:cNvSpPr>
              <p:nvPr/>
            </p:nvSpPr>
            <p:spPr bwMode="auto">
              <a:xfrm>
                <a:off x="2200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4521" name="Text Box 43"/>
            <p:cNvSpPr txBox="1">
              <a:spLocks noChangeArrowheads="1"/>
            </p:cNvSpPr>
            <p:nvPr/>
          </p:nvSpPr>
          <p:spPr bwMode="auto">
            <a:xfrm>
              <a:off x="1338" y="799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539750" y="1628775"/>
            <a:ext cx="3455988" cy="1012825"/>
            <a:chOff x="340" y="1026"/>
            <a:chExt cx="2177" cy="638"/>
          </a:xfrm>
        </p:grpSpPr>
        <p:grpSp>
          <p:nvGrpSpPr>
            <p:cNvPr id="14500" name="Group 45"/>
            <p:cNvGrpSpPr>
              <a:grpSpLocks/>
            </p:cNvGrpSpPr>
            <p:nvPr/>
          </p:nvGrpSpPr>
          <p:grpSpPr bwMode="auto">
            <a:xfrm>
              <a:off x="340" y="1026"/>
              <a:ext cx="2177" cy="635"/>
              <a:chOff x="431" y="1026"/>
              <a:chExt cx="2177" cy="639"/>
            </a:xfrm>
          </p:grpSpPr>
          <p:sp>
            <p:nvSpPr>
              <p:cNvPr id="14502" name="Rectangle 46"/>
              <p:cNvSpPr>
                <a:spLocks noChangeArrowheads="1"/>
              </p:cNvSpPr>
              <p:nvPr/>
            </p:nvSpPr>
            <p:spPr bwMode="auto">
              <a:xfrm>
                <a:off x="431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9</a:t>
                </a:r>
              </a:p>
            </p:txBody>
          </p:sp>
          <p:sp>
            <p:nvSpPr>
              <p:cNvPr id="14503" name="Rectangle 47"/>
              <p:cNvSpPr>
                <a:spLocks noChangeArrowheads="1"/>
              </p:cNvSpPr>
              <p:nvPr/>
            </p:nvSpPr>
            <p:spPr bwMode="auto">
              <a:xfrm>
                <a:off x="70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4504" name="Rectangle 48"/>
              <p:cNvSpPr>
                <a:spLocks noChangeArrowheads="1"/>
              </p:cNvSpPr>
              <p:nvPr/>
            </p:nvSpPr>
            <p:spPr bwMode="auto">
              <a:xfrm>
                <a:off x="975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15</a:t>
                </a:r>
              </a:p>
            </p:txBody>
          </p:sp>
          <p:sp>
            <p:nvSpPr>
              <p:cNvPr id="14505" name="Rectangle 49"/>
              <p:cNvSpPr>
                <a:spLocks noChangeArrowheads="1"/>
              </p:cNvSpPr>
              <p:nvPr/>
            </p:nvSpPr>
            <p:spPr bwMode="auto">
              <a:xfrm>
                <a:off x="1247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6</a:t>
                </a:r>
              </a:p>
            </p:txBody>
          </p:sp>
          <p:sp>
            <p:nvSpPr>
              <p:cNvPr id="14506" name="Rectangle 50"/>
              <p:cNvSpPr>
                <a:spLocks noChangeArrowheads="1"/>
              </p:cNvSpPr>
              <p:nvPr/>
            </p:nvSpPr>
            <p:spPr bwMode="auto">
              <a:xfrm>
                <a:off x="1520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17</a:t>
                </a:r>
                <a:endParaRPr lang="en-US" altLang="ko-KR">
                  <a:solidFill>
                    <a:srgbClr val="FF3300"/>
                  </a:solidFill>
                </a:endParaRPr>
              </a:p>
            </p:txBody>
          </p:sp>
          <p:sp>
            <p:nvSpPr>
              <p:cNvPr id="14507" name="Rectangle 51"/>
              <p:cNvSpPr>
                <a:spLocks noChangeArrowheads="1"/>
              </p:cNvSpPr>
              <p:nvPr/>
            </p:nvSpPr>
            <p:spPr bwMode="auto">
              <a:xfrm>
                <a:off x="1792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23</a:t>
                </a:r>
              </a:p>
            </p:txBody>
          </p:sp>
          <p:sp>
            <p:nvSpPr>
              <p:cNvPr id="14508" name="Rectangle 52"/>
              <p:cNvSpPr>
                <a:spLocks noChangeArrowheads="1"/>
              </p:cNvSpPr>
              <p:nvPr/>
            </p:nvSpPr>
            <p:spPr bwMode="auto">
              <a:xfrm>
                <a:off x="206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4509" name="Rectangle 53"/>
              <p:cNvSpPr>
                <a:spLocks noChangeArrowheads="1"/>
              </p:cNvSpPr>
              <p:nvPr/>
            </p:nvSpPr>
            <p:spPr bwMode="auto">
              <a:xfrm>
                <a:off x="2336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34</a:t>
                </a:r>
              </a:p>
            </p:txBody>
          </p:sp>
          <p:grpSp>
            <p:nvGrpSpPr>
              <p:cNvPr id="14510" name="Group 54"/>
              <p:cNvGrpSpPr>
                <a:grpSpLocks/>
              </p:cNvGrpSpPr>
              <p:nvPr/>
            </p:nvGrpSpPr>
            <p:grpSpPr bwMode="auto">
              <a:xfrm>
                <a:off x="509" y="1026"/>
                <a:ext cx="2071" cy="234"/>
                <a:chOff x="1325" y="754"/>
                <a:chExt cx="2071" cy="234"/>
              </a:xfrm>
            </p:grpSpPr>
            <p:sp>
              <p:nvSpPr>
                <p:cNvPr id="1451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325" y="757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1</a:t>
                  </a:r>
                </a:p>
              </p:txBody>
            </p:sp>
            <p:sp>
              <p:nvSpPr>
                <p:cNvPr id="14513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64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2</a:t>
                  </a:r>
                </a:p>
              </p:txBody>
            </p:sp>
            <p:sp>
              <p:nvSpPr>
                <p:cNvPr id="1451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83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3</a:t>
                  </a:r>
                </a:p>
              </p:txBody>
            </p:sp>
            <p:sp>
              <p:nvSpPr>
                <p:cNvPr id="14515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109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4</a:t>
                  </a:r>
                </a:p>
              </p:txBody>
            </p:sp>
            <p:sp>
              <p:nvSpPr>
                <p:cNvPr id="1451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381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5</a:t>
                  </a:r>
                </a:p>
              </p:txBody>
            </p:sp>
            <p:sp>
              <p:nvSpPr>
                <p:cNvPr id="14517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653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6</a:t>
                  </a:r>
                </a:p>
              </p:txBody>
            </p:sp>
            <p:sp>
              <p:nvSpPr>
                <p:cNvPr id="14518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925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7</a:t>
                  </a:r>
                </a:p>
              </p:txBody>
            </p:sp>
            <p:sp>
              <p:nvSpPr>
                <p:cNvPr id="14519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19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4511" name="Text Box 63"/>
              <p:cNvSpPr txBox="1">
                <a:spLocks noChangeArrowheads="1"/>
              </p:cNvSpPr>
              <p:nvPr/>
            </p:nvSpPr>
            <p:spPr bwMode="auto">
              <a:xfrm>
                <a:off x="2200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4501" name="Text Box 64"/>
            <p:cNvSpPr txBox="1">
              <a:spLocks noChangeArrowheads="1"/>
            </p:cNvSpPr>
            <p:nvPr/>
          </p:nvSpPr>
          <p:spPr bwMode="auto">
            <a:xfrm>
              <a:off x="1565" y="1434"/>
              <a:ext cx="28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4716463" y="1628775"/>
            <a:ext cx="3455987" cy="1014413"/>
            <a:chOff x="340" y="1026"/>
            <a:chExt cx="2177" cy="639"/>
          </a:xfrm>
        </p:grpSpPr>
        <p:grpSp>
          <p:nvGrpSpPr>
            <p:cNvPr id="14480" name="Group 66"/>
            <p:cNvGrpSpPr>
              <a:grpSpLocks/>
            </p:cNvGrpSpPr>
            <p:nvPr/>
          </p:nvGrpSpPr>
          <p:grpSpPr bwMode="auto">
            <a:xfrm>
              <a:off x="340" y="1026"/>
              <a:ext cx="2177" cy="635"/>
              <a:chOff x="431" y="1026"/>
              <a:chExt cx="2177" cy="639"/>
            </a:xfrm>
          </p:grpSpPr>
          <p:sp>
            <p:nvSpPr>
              <p:cNvPr id="14482" name="Rectangle 67"/>
              <p:cNvSpPr>
                <a:spLocks noChangeArrowheads="1"/>
              </p:cNvSpPr>
              <p:nvPr/>
            </p:nvSpPr>
            <p:spPr bwMode="auto">
              <a:xfrm>
                <a:off x="431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9</a:t>
                </a:r>
              </a:p>
            </p:txBody>
          </p:sp>
          <p:sp>
            <p:nvSpPr>
              <p:cNvPr id="14483" name="Rectangle 68"/>
              <p:cNvSpPr>
                <a:spLocks noChangeArrowheads="1"/>
              </p:cNvSpPr>
              <p:nvPr/>
            </p:nvSpPr>
            <p:spPr bwMode="auto">
              <a:xfrm>
                <a:off x="70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4484" name="Rectangle 69"/>
              <p:cNvSpPr>
                <a:spLocks noChangeArrowheads="1"/>
              </p:cNvSpPr>
              <p:nvPr/>
            </p:nvSpPr>
            <p:spPr bwMode="auto">
              <a:xfrm>
                <a:off x="975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15</a:t>
                </a:r>
              </a:p>
            </p:txBody>
          </p:sp>
          <p:sp>
            <p:nvSpPr>
              <p:cNvPr id="14485" name="Rectangle 70"/>
              <p:cNvSpPr>
                <a:spLocks noChangeArrowheads="1"/>
              </p:cNvSpPr>
              <p:nvPr/>
            </p:nvSpPr>
            <p:spPr bwMode="auto">
              <a:xfrm>
                <a:off x="1247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6</a:t>
                </a:r>
              </a:p>
            </p:txBody>
          </p:sp>
          <p:sp>
            <p:nvSpPr>
              <p:cNvPr id="14486" name="Rectangle 71"/>
              <p:cNvSpPr>
                <a:spLocks noChangeArrowheads="1"/>
              </p:cNvSpPr>
              <p:nvPr/>
            </p:nvSpPr>
            <p:spPr bwMode="auto">
              <a:xfrm>
                <a:off x="1520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17</a:t>
                </a:r>
                <a:endParaRPr lang="en-US" altLang="ko-KR">
                  <a:solidFill>
                    <a:srgbClr val="FF3300"/>
                  </a:solidFill>
                </a:endParaRPr>
              </a:p>
            </p:txBody>
          </p:sp>
          <p:sp>
            <p:nvSpPr>
              <p:cNvPr id="14487" name="Rectangle 72"/>
              <p:cNvSpPr>
                <a:spLocks noChangeArrowheads="1"/>
              </p:cNvSpPr>
              <p:nvPr/>
            </p:nvSpPr>
            <p:spPr bwMode="auto">
              <a:xfrm>
                <a:off x="1792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solidFill>
                      <a:srgbClr val="FF3300"/>
                    </a:solidFill>
                  </a:rPr>
                  <a:t>23</a:t>
                </a:r>
              </a:p>
            </p:txBody>
          </p:sp>
          <p:sp>
            <p:nvSpPr>
              <p:cNvPr id="14488" name="Rectangle 73"/>
              <p:cNvSpPr>
                <a:spLocks noChangeArrowheads="1"/>
              </p:cNvSpPr>
              <p:nvPr/>
            </p:nvSpPr>
            <p:spPr bwMode="auto">
              <a:xfrm>
                <a:off x="2063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12</a:t>
                </a:r>
              </a:p>
            </p:txBody>
          </p:sp>
          <p:sp>
            <p:nvSpPr>
              <p:cNvPr id="14489" name="Rectangle 74"/>
              <p:cNvSpPr>
                <a:spLocks noChangeArrowheads="1"/>
              </p:cNvSpPr>
              <p:nvPr/>
            </p:nvSpPr>
            <p:spPr bwMode="auto">
              <a:xfrm>
                <a:off x="2336" y="1253"/>
                <a:ext cx="27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34</a:t>
                </a:r>
              </a:p>
            </p:txBody>
          </p:sp>
          <p:grpSp>
            <p:nvGrpSpPr>
              <p:cNvPr id="14490" name="Group 75"/>
              <p:cNvGrpSpPr>
                <a:grpSpLocks/>
              </p:cNvGrpSpPr>
              <p:nvPr/>
            </p:nvGrpSpPr>
            <p:grpSpPr bwMode="auto">
              <a:xfrm>
                <a:off x="509" y="1026"/>
                <a:ext cx="2071" cy="234"/>
                <a:chOff x="1325" y="754"/>
                <a:chExt cx="2071" cy="234"/>
              </a:xfrm>
            </p:grpSpPr>
            <p:sp>
              <p:nvSpPr>
                <p:cNvPr id="1449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325" y="757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1</a:t>
                  </a:r>
                </a:p>
              </p:txBody>
            </p:sp>
            <p:sp>
              <p:nvSpPr>
                <p:cNvPr id="1449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564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2</a:t>
                  </a:r>
                </a:p>
              </p:txBody>
            </p:sp>
            <p:sp>
              <p:nvSpPr>
                <p:cNvPr id="14494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83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3</a:t>
                  </a:r>
                </a:p>
              </p:txBody>
            </p:sp>
            <p:sp>
              <p:nvSpPr>
                <p:cNvPr id="14495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109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4</a:t>
                  </a:r>
                </a:p>
              </p:txBody>
            </p:sp>
            <p:sp>
              <p:nvSpPr>
                <p:cNvPr id="14496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381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5</a:t>
                  </a:r>
                </a:p>
              </p:txBody>
            </p:sp>
            <p:sp>
              <p:nvSpPr>
                <p:cNvPr id="1449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653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6</a:t>
                  </a:r>
                </a:p>
              </p:txBody>
            </p:sp>
            <p:sp>
              <p:nvSpPr>
                <p:cNvPr id="1449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925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/>
                    <a:t>7</a:t>
                  </a:r>
                </a:p>
              </p:txBody>
            </p:sp>
            <p:sp>
              <p:nvSpPr>
                <p:cNvPr id="1449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197" y="754"/>
                  <a:ext cx="19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4491" name="Text Box 84"/>
              <p:cNvSpPr txBox="1">
                <a:spLocks noChangeArrowheads="1"/>
              </p:cNvSpPr>
              <p:nvPr/>
            </p:nvSpPr>
            <p:spPr bwMode="auto">
              <a:xfrm>
                <a:off x="2200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4481" name="Text Box 85"/>
            <p:cNvSpPr txBox="1">
              <a:spLocks noChangeArrowheads="1"/>
            </p:cNvSpPr>
            <p:nvPr/>
          </p:nvSpPr>
          <p:spPr bwMode="auto">
            <a:xfrm>
              <a:off x="1565" y="143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14" name="Group 86"/>
          <p:cNvGrpSpPr>
            <a:grpSpLocks/>
          </p:cNvGrpSpPr>
          <p:nvPr/>
        </p:nvGrpSpPr>
        <p:grpSpPr bwMode="auto">
          <a:xfrm>
            <a:off x="539750" y="2708275"/>
            <a:ext cx="3455988" cy="1016000"/>
            <a:chOff x="340" y="1706"/>
            <a:chExt cx="2177" cy="640"/>
          </a:xfrm>
        </p:grpSpPr>
        <p:grpSp>
          <p:nvGrpSpPr>
            <p:cNvPr id="14458" name="Group 87"/>
            <p:cNvGrpSpPr>
              <a:grpSpLocks/>
            </p:cNvGrpSpPr>
            <p:nvPr/>
          </p:nvGrpSpPr>
          <p:grpSpPr bwMode="auto">
            <a:xfrm>
              <a:off x="340" y="1706"/>
              <a:ext cx="2177" cy="639"/>
              <a:chOff x="340" y="1026"/>
              <a:chExt cx="2177" cy="639"/>
            </a:xfrm>
          </p:grpSpPr>
          <p:grpSp>
            <p:nvGrpSpPr>
              <p:cNvPr id="14460" name="Group 88"/>
              <p:cNvGrpSpPr>
                <a:grpSpLocks/>
              </p:cNvGrpSpPr>
              <p:nvPr/>
            </p:nvGrpSpPr>
            <p:grpSpPr bwMode="auto">
              <a:xfrm>
                <a:off x="340" y="1026"/>
                <a:ext cx="2177" cy="635"/>
                <a:chOff x="431" y="1026"/>
                <a:chExt cx="2177" cy="639"/>
              </a:xfrm>
            </p:grpSpPr>
            <p:sp>
              <p:nvSpPr>
                <p:cNvPr id="14462" name="Rectangle 89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9</a:t>
                  </a:r>
                </a:p>
              </p:txBody>
            </p:sp>
            <p:sp>
              <p:nvSpPr>
                <p:cNvPr id="14463" name="Rectangle 90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4464" name="Rectangle 91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15</a:t>
                  </a:r>
                </a:p>
              </p:txBody>
            </p:sp>
            <p:sp>
              <p:nvSpPr>
                <p:cNvPr id="14465" name="Rectangle 92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6</a:t>
                  </a:r>
                </a:p>
              </p:txBody>
            </p:sp>
            <p:sp>
              <p:nvSpPr>
                <p:cNvPr id="14466" name="Rectangle 93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17</a:t>
                  </a:r>
                  <a:endParaRPr lang="en-US" altLang="ko-KR"/>
                </a:p>
              </p:txBody>
            </p:sp>
            <p:sp>
              <p:nvSpPr>
                <p:cNvPr id="14467" name="Rectangle 94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23</a:t>
                  </a:r>
                </a:p>
              </p:txBody>
            </p:sp>
            <p:sp>
              <p:nvSpPr>
                <p:cNvPr id="14468" name="Rectangle 95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12</a:t>
                  </a:r>
                </a:p>
              </p:txBody>
            </p:sp>
            <p:sp>
              <p:nvSpPr>
                <p:cNvPr id="14469" name="Rectangle 96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4470" name="Group 97"/>
                <p:cNvGrpSpPr>
                  <a:grpSpLocks/>
                </p:cNvGrpSpPr>
                <p:nvPr/>
              </p:nvGrpSpPr>
              <p:grpSpPr bwMode="auto">
                <a:xfrm>
                  <a:off x="509" y="1026"/>
                  <a:ext cx="2071" cy="234"/>
                  <a:chOff x="1325" y="754"/>
                  <a:chExt cx="2071" cy="234"/>
                </a:xfrm>
              </p:grpSpPr>
              <p:sp>
                <p:nvSpPr>
                  <p:cNvPr id="14472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4473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2</a:t>
                    </a:r>
                  </a:p>
                </p:txBody>
              </p:sp>
              <p:sp>
                <p:nvSpPr>
                  <p:cNvPr id="14474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3</a:t>
                    </a:r>
                  </a:p>
                </p:txBody>
              </p:sp>
              <p:sp>
                <p:nvSpPr>
                  <p:cNvPr id="14475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4</a:t>
                    </a:r>
                  </a:p>
                </p:txBody>
              </p:sp>
              <p:sp>
                <p:nvSpPr>
                  <p:cNvPr id="14476" name="Text 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5</a:t>
                    </a:r>
                  </a:p>
                </p:txBody>
              </p:sp>
              <p:sp>
                <p:nvSpPr>
                  <p:cNvPr id="14477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6</a:t>
                    </a:r>
                  </a:p>
                </p:txBody>
              </p:sp>
              <p:sp>
                <p:nvSpPr>
                  <p:cNvPr id="14478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7</a:t>
                    </a:r>
                  </a:p>
                </p:txBody>
              </p:sp>
              <p:sp>
                <p:nvSpPr>
                  <p:cNvPr id="14479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4471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4461" name="Text Box 107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4459" name="Text Box 108"/>
            <p:cNvSpPr txBox="1">
              <a:spLocks noChangeArrowheads="1"/>
            </p:cNvSpPr>
            <p:nvPr/>
          </p:nvSpPr>
          <p:spPr bwMode="auto">
            <a:xfrm>
              <a:off x="1837" y="2115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18" name="Group 109"/>
          <p:cNvGrpSpPr>
            <a:grpSpLocks/>
          </p:cNvGrpSpPr>
          <p:nvPr/>
        </p:nvGrpSpPr>
        <p:grpSpPr bwMode="auto">
          <a:xfrm>
            <a:off x="4716463" y="2708275"/>
            <a:ext cx="3455987" cy="1016000"/>
            <a:chOff x="340" y="1706"/>
            <a:chExt cx="2177" cy="640"/>
          </a:xfrm>
        </p:grpSpPr>
        <p:grpSp>
          <p:nvGrpSpPr>
            <p:cNvPr id="14436" name="Group 110"/>
            <p:cNvGrpSpPr>
              <a:grpSpLocks/>
            </p:cNvGrpSpPr>
            <p:nvPr/>
          </p:nvGrpSpPr>
          <p:grpSpPr bwMode="auto">
            <a:xfrm>
              <a:off x="340" y="1706"/>
              <a:ext cx="2177" cy="639"/>
              <a:chOff x="340" y="1026"/>
              <a:chExt cx="2177" cy="639"/>
            </a:xfrm>
          </p:grpSpPr>
          <p:grpSp>
            <p:nvGrpSpPr>
              <p:cNvPr id="14438" name="Group 111"/>
              <p:cNvGrpSpPr>
                <a:grpSpLocks/>
              </p:cNvGrpSpPr>
              <p:nvPr/>
            </p:nvGrpSpPr>
            <p:grpSpPr bwMode="auto">
              <a:xfrm>
                <a:off x="340" y="1026"/>
                <a:ext cx="2177" cy="635"/>
                <a:chOff x="431" y="1026"/>
                <a:chExt cx="2177" cy="639"/>
              </a:xfrm>
            </p:grpSpPr>
            <p:sp>
              <p:nvSpPr>
                <p:cNvPr id="14440" name="Rectangle 112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9</a:t>
                  </a:r>
                </a:p>
              </p:txBody>
            </p:sp>
            <p:sp>
              <p:nvSpPr>
                <p:cNvPr id="14441" name="Rectangle 113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4442" name="Rectangle 114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15</a:t>
                  </a:r>
                </a:p>
              </p:txBody>
            </p:sp>
            <p:sp>
              <p:nvSpPr>
                <p:cNvPr id="14443" name="Rectangle 115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6</a:t>
                  </a:r>
                </a:p>
              </p:txBody>
            </p:sp>
            <p:sp>
              <p:nvSpPr>
                <p:cNvPr id="14444" name="Rectangle 116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17</a:t>
                  </a:r>
                  <a:endParaRPr lang="en-US" altLang="ko-KR"/>
                </a:p>
              </p:txBody>
            </p:sp>
            <p:sp>
              <p:nvSpPr>
                <p:cNvPr id="14445" name="Rectangle 117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12</a:t>
                  </a:r>
                </a:p>
              </p:txBody>
            </p:sp>
            <p:sp>
              <p:nvSpPr>
                <p:cNvPr id="144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23</a:t>
                  </a:r>
                </a:p>
              </p:txBody>
            </p:sp>
            <p:sp>
              <p:nvSpPr>
                <p:cNvPr id="14447" name="Rectangle 119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4448" name="Group 120"/>
                <p:cNvGrpSpPr>
                  <a:grpSpLocks/>
                </p:cNvGrpSpPr>
                <p:nvPr/>
              </p:nvGrpSpPr>
              <p:grpSpPr bwMode="auto">
                <a:xfrm>
                  <a:off x="509" y="1026"/>
                  <a:ext cx="2071" cy="234"/>
                  <a:chOff x="1325" y="754"/>
                  <a:chExt cx="2071" cy="234"/>
                </a:xfrm>
              </p:grpSpPr>
              <p:sp>
                <p:nvSpPr>
                  <p:cNvPr id="14450" name="Text Box 1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4451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2</a:t>
                    </a:r>
                  </a:p>
                </p:txBody>
              </p:sp>
              <p:sp>
                <p:nvSpPr>
                  <p:cNvPr id="14452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3</a:t>
                    </a:r>
                  </a:p>
                </p:txBody>
              </p:sp>
              <p:sp>
                <p:nvSpPr>
                  <p:cNvPr id="14453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4</a:t>
                    </a:r>
                  </a:p>
                </p:txBody>
              </p:sp>
              <p:sp>
                <p:nvSpPr>
                  <p:cNvPr id="14454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5</a:t>
                    </a:r>
                  </a:p>
                </p:txBody>
              </p:sp>
              <p:sp>
                <p:nvSpPr>
                  <p:cNvPr id="14455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6</a:t>
                    </a:r>
                  </a:p>
                </p:txBody>
              </p:sp>
              <p:sp>
                <p:nvSpPr>
                  <p:cNvPr id="14456" name="Text Box 1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4457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4449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4439" name="Text Box 130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4437" name="Text Box 131"/>
            <p:cNvSpPr txBox="1">
              <a:spLocks noChangeArrowheads="1"/>
            </p:cNvSpPr>
            <p:nvPr/>
          </p:nvSpPr>
          <p:spPr bwMode="auto">
            <a:xfrm>
              <a:off x="1837" y="21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22" name="Group 132"/>
          <p:cNvGrpSpPr>
            <a:grpSpLocks/>
          </p:cNvGrpSpPr>
          <p:nvPr/>
        </p:nvGrpSpPr>
        <p:grpSpPr bwMode="auto">
          <a:xfrm>
            <a:off x="539750" y="3644900"/>
            <a:ext cx="3455988" cy="1014413"/>
            <a:chOff x="431" y="2296"/>
            <a:chExt cx="2177" cy="639"/>
          </a:xfrm>
        </p:grpSpPr>
        <p:grpSp>
          <p:nvGrpSpPr>
            <p:cNvPr id="14414" name="Group 133"/>
            <p:cNvGrpSpPr>
              <a:grpSpLocks/>
            </p:cNvGrpSpPr>
            <p:nvPr/>
          </p:nvGrpSpPr>
          <p:grpSpPr bwMode="auto">
            <a:xfrm>
              <a:off x="431" y="2296"/>
              <a:ext cx="2177" cy="639"/>
              <a:chOff x="340" y="1026"/>
              <a:chExt cx="2177" cy="639"/>
            </a:xfrm>
          </p:grpSpPr>
          <p:grpSp>
            <p:nvGrpSpPr>
              <p:cNvPr id="14416" name="Group 134"/>
              <p:cNvGrpSpPr>
                <a:grpSpLocks/>
              </p:cNvGrpSpPr>
              <p:nvPr/>
            </p:nvGrpSpPr>
            <p:grpSpPr bwMode="auto">
              <a:xfrm>
                <a:off x="340" y="1026"/>
                <a:ext cx="2177" cy="635"/>
                <a:chOff x="431" y="1026"/>
                <a:chExt cx="2177" cy="639"/>
              </a:xfrm>
            </p:grpSpPr>
            <p:sp>
              <p:nvSpPr>
                <p:cNvPr id="14418" name="Rectangle 135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9</a:t>
                  </a:r>
                </a:p>
              </p:txBody>
            </p:sp>
            <p:sp>
              <p:nvSpPr>
                <p:cNvPr id="14419" name="Rectangle 136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12</a:t>
                  </a:r>
                </a:p>
              </p:txBody>
            </p:sp>
            <p:sp>
              <p:nvSpPr>
                <p:cNvPr id="14420" name="Rectangle 137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15</a:t>
                  </a:r>
                </a:p>
              </p:txBody>
            </p:sp>
            <p:sp>
              <p:nvSpPr>
                <p:cNvPr id="14421" name="Rectangle 138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6</a:t>
                  </a:r>
                </a:p>
              </p:txBody>
            </p:sp>
            <p:sp>
              <p:nvSpPr>
                <p:cNvPr id="14422" name="Rectangle 139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17</a:t>
                  </a:r>
                  <a:endParaRPr lang="en-US" altLang="ko-KR"/>
                </a:p>
              </p:txBody>
            </p:sp>
            <p:sp>
              <p:nvSpPr>
                <p:cNvPr id="14423" name="Rectangle 140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4424" name="Rectangle 141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23</a:t>
                  </a:r>
                </a:p>
              </p:txBody>
            </p:sp>
            <p:sp>
              <p:nvSpPr>
                <p:cNvPr id="14425" name="Rectangle 142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4426" name="Group 143"/>
                <p:cNvGrpSpPr>
                  <a:grpSpLocks/>
                </p:cNvGrpSpPr>
                <p:nvPr/>
              </p:nvGrpSpPr>
              <p:grpSpPr bwMode="auto">
                <a:xfrm>
                  <a:off x="509" y="1026"/>
                  <a:ext cx="2069" cy="234"/>
                  <a:chOff x="1325" y="754"/>
                  <a:chExt cx="2069" cy="234"/>
                </a:xfrm>
              </p:grpSpPr>
              <p:sp>
                <p:nvSpPr>
                  <p:cNvPr id="14428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4429" name="Text Box 1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2</a:t>
                    </a:r>
                  </a:p>
                </p:txBody>
              </p:sp>
              <p:sp>
                <p:nvSpPr>
                  <p:cNvPr id="14430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3</a:t>
                    </a:r>
                  </a:p>
                </p:txBody>
              </p:sp>
              <p:sp>
                <p:nvSpPr>
                  <p:cNvPr id="14431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4</a:t>
                    </a:r>
                  </a:p>
                </p:txBody>
              </p:sp>
              <p:sp>
                <p:nvSpPr>
                  <p:cNvPr id="14432" name="Text Box 1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5</a:t>
                    </a:r>
                  </a:p>
                </p:txBody>
              </p:sp>
              <p:sp>
                <p:nvSpPr>
                  <p:cNvPr id="14433" name="Text Box 1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6</a:t>
                    </a:r>
                  </a:p>
                </p:txBody>
              </p:sp>
              <p:sp>
                <p:nvSpPr>
                  <p:cNvPr id="14434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4435" name="Text Box 1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4427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4417" name="Text Box 153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4415" name="Text Box 154"/>
            <p:cNvSpPr txBox="1">
              <a:spLocks noChangeArrowheads="1"/>
            </p:cNvSpPr>
            <p:nvPr/>
          </p:nvSpPr>
          <p:spPr bwMode="auto">
            <a:xfrm>
              <a:off x="612" y="2704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26" name="Group 155"/>
          <p:cNvGrpSpPr>
            <a:grpSpLocks/>
          </p:cNvGrpSpPr>
          <p:nvPr/>
        </p:nvGrpSpPr>
        <p:grpSpPr bwMode="auto">
          <a:xfrm>
            <a:off x="4787900" y="3644900"/>
            <a:ext cx="3455988" cy="1025525"/>
            <a:chOff x="431" y="2296"/>
            <a:chExt cx="2177" cy="646"/>
          </a:xfrm>
        </p:grpSpPr>
        <p:grpSp>
          <p:nvGrpSpPr>
            <p:cNvPr id="14392" name="Group 156"/>
            <p:cNvGrpSpPr>
              <a:grpSpLocks/>
            </p:cNvGrpSpPr>
            <p:nvPr/>
          </p:nvGrpSpPr>
          <p:grpSpPr bwMode="auto">
            <a:xfrm>
              <a:off x="431" y="2296"/>
              <a:ext cx="2177" cy="639"/>
              <a:chOff x="340" y="1026"/>
              <a:chExt cx="2177" cy="639"/>
            </a:xfrm>
          </p:grpSpPr>
          <p:grpSp>
            <p:nvGrpSpPr>
              <p:cNvPr id="14394" name="Group 157"/>
              <p:cNvGrpSpPr>
                <a:grpSpLocks/>
              </p:cNvGrpSpPr>
              <p:nvPr/>
            </p:nvGrpSpPr>
            <p:grpSpPr bwMode="auto">
              <a:xfrm>
                <a:off x="340" y="1026"/>
                <a:ext cx="2177" cy="635"/>
                <a:chOff x="431" y="1026"/>
                <a:chExt cx="2177" cy="639"/>
              </a:xfrm>
            </p:grpSpPr>
            <p:sp>
              <p:nvSpPr>
                <p:cNvPr id="14396" name="Rectangle 158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9</a:t>
                  </a:r>
                </a:p>
              </p:txBody>
            </p:sp>
            <p:sp>
              <p:nvSpPr>
                <p:cNvPr id="14397" name="Rectangle 159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12</a:t>
                  </a:r>
                </a:p>
              </p:txBody>
            </p:sp>
            <p:sp>
              <p:nvSpPr>
                <p:cNvPr id="14398" name="Rectangle 160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15</a:t>
                  </a:r>
                </a:p>
              </p:txBody>
            </p:sp>
            <p:sp>
              <p:nvSpPr>
                <p:cNvPr id="14399" name="Rectangle 161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6</a:t>
                  </a:r>
                </a:p>
              </p:txBody>
            </p:sp>
            <p:sp>
              <p:nvSpPr>
                <p:cNvPr id="14400" name="Rectangle 162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17</a:t>
                  </a:r>
                  <a:endParaRPr lang="en-US" altLang="ko-KR"/>
                </a:p>
              </p:txBody>
            </p:sp>
            <p:sp>
              <p:nvSpPr>
                <p:cNvPr id="14401" name="Rectangle 163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4402" name="Rectangle 164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23</a:t>
                  </a:r>
                </a:p>
              </p:txBody>
            </p:sp>
            <p:sp>
              <p:nvSpPr>
                <p:cNvPr id="14403" name="Rectangle 165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4404" name="Group 166"/>
                <p:cNvGrpSpPr>
                  <a:grpSpLocks/>
                </p:cNvGrpSpPr>
                <p:nvPr/>
              </p:nvGrpSpPr>
              <p:grpSpPr bwMode="auto">
                <a:xfrm>
                  <a:off x="509" y="1026"/>
                  <a:ext cx="2069" cy="234"/>
                  <a:chOff x="1325" y="754"/>
                  <a:chExt cx="2069" cy="234"/>
                </a:xfrm>
              </p:grpSpPr>
              <p:sp>
                <p:nvSpPr>
                  <p:cNvPr id="14406" name="Text Box 1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4407" name="Text Box 1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2</a:t>
                    </a:r>
                  </a:p>
                </p:txBody>
              </p:sp>
              <p:sp>
                <p:nvSpPr>
                  <p:cNvPr id="14408" name="Text Box 1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3</a:t>
                    </a:r>
                  </a:p>
                </p:txBody>
              </p:sp>
              <p:sp>
                <p:nvSpPr>
                  <p:cNvPr id="14409" name="Text Box 1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4</a:t>
                    </a:r>
                  </a:p>
                </p:txBody>
              </p:sp>
              <p:sp>
                <p:nvSpPr>
                  <p:cNvPr id="14410" name="Text Box 1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5</a:t>
                    </a:r>
                  </a:p>
                </p:txBody>
              </p:sp>
              <p:sp>
                <p:nvSpPr>
                  <p:cNvPr id="14411" name="Text Box 1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6</a:t>
                    </a:r>
                  </a:p>
                </p:txBody>
              </p:sp>
              <p:sp>
                <p:nvSpPr>
                  <p:cNvPr id="14412" name="Text Box 1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4413" name="Text Box 1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4405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4395" name="Text Box 176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4393" name="Text Box 177"/>
            <p:cNvSpPr txBox="1">
              <a:spLocks noChangeArrowheads="1"/>
            </p:cNvSpPr>
            <p:nvPr/>
          </p:nvSpPr>
          <p:spPr bwMode="auto">
            <a:xfrm>
              <a:off x="612" y="2711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b="1">
                  <a:sym typeface="Symbol" panose="05050102010706020507" pitchFamily="18" charset="2"/>
                </a:rPr>
                <a:t></a:t>
              </a:r>
            </a:p>
          </p:txBody>
        </p:sp>
      </p:grpSp>
      <p:grpSp>
        <p:nvGrpSpPr>
          <p:cNvPr id="30" name="Group 178"/>
          <p:cNvGrpSpPr>
            <a:grpSpLocks/>
          </p:cNvGrpSpPr>
          <p:nvPr/>
        </p:nvGrpSpPr>
        <p:grpSpPr bwMode="auto">
          <a:xfrm>
            <a:off x="611188" y="4868863"/>
            <a:ext cx="3455987" cy="1014412"/>
            <a:chOff x="385" y="3067"/>
            <a:chExt cx="2177" cy="639"/>
          </a:xfrm>
        </p:grpSpPr>
        <p:grpSp>
          <p:nvGrpSpPr>
            <p:cNvPr id="14370" name="Group 179"/>
            <p:cNvGrpSpPr>
              <a:grpSpLocks/>
            </p:cNvGrpSpPr>
            <p:nvPr/>
          </p:nvGrpSpPr>
          <p:grpSpPr bwMode="auto">
            <a:xfrm>
              <a:off x="385" y="3067"/>
              <a:ext cx="2177" cy="639"/>
              <a:chOff x="340" y="1026"/>
              <a:chExt cx="2177" cy="639"/>
            </a:xfrm>
          </p:grpSpPr>
          <p:grpSp>
            <p:nvGrpSpPr>
              <p:cNvPr id="14372" name="Group 180"/>
              <p:cNvGrpSpPr>
                <a:grpSpLocks/>
              </p:cNvGrpSpPr>
              <p:nvPr/>
            </p:nvGrpSpPr>
            <p:grpSpPr bwMode="auto">
              <a:xfrm>
                <a:off x="340" y="1026"/>
                <a:ext cx="2177" cy="635"/>
                <a:chOff x="431" y="1026"/>
                <a:chExt cx="2177" cy="639"/>
              </a:xfrm>
            </p:grpSpPr>
            <p:sp>
              <p:nvSpPr>
                <p:cNvPr id="14374" name="Rectangle 181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9</a:t>
                  </a:r>
                </a:p>
              </p:txBody>
            </p:sp>
            <p:sp>
              <p:nvSpPr>
                <p:cNvPr id="14375" name="Rectangle 182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12</a:t>
                  </a:r>
                </a:p>
              </p:txBody>
            </p:sp>
            <p:sp>
              <p:nvSpPr>
                <p:cNvPr id="14376" name="Rectangle 183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15</a:t>
                  </a:r>
                </a:p>
              </p:txBody>
            </p:sp>
            <p:sp>
              <p:nvSpPr>
                <p:cNvPr id="14377" name="Rectangle 184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6</a:t>
                  </a:r>
                </a:p>
              </p:txBody>
            </p:sp>
            <p:sp>
              <p:nvSpPr>
                <p:cNvPr id="14378" name="Rectangle 185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17</a:t>
                  </a:r>
                  <a:endParaRPr lang="en-US" altLang="ko-KR"/>
                </a:p>
              </p:txBody>
            </p:sp>
            <p:sp>
              <p:nvSpPr>
                <p:cNvPr id="14379" name="Rectangle 186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4380" name="Rectangle 187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23</a:t>
                  </a:r>
                </a:p>
              </p:txBody>
            </p:sp>
            <p:sp>
              <p:nvSpPr>
                <p:cNvPr id="14381" name="Rectangle 188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4382" name="Group 189"/>
                <p:cNvGrpSpPr>
                  <a:grpSpLocks/>
                </p:cNvGrpSpPr>
                <p:nvPr/>
              </p:nvGrpSpPr>
              <p:grpSpPr bwMode="auto">
                <a:xfrm>
                  <a:off x="509" y="1026"/>
                  <a:ext cx="2069" cy="234"/>
                  <a:chOff x="1325" y="754"/>
                  <a:chExt cx="2069" cy="234"/>
                </a:xfrm>
              </p:grpSpPr>
              <p:sp>
                <p:nvSpPr>
                  <p:cNvPr id="14384" name="Text Box 1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4385" name="Text Box 1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2</a:t>
                    </a:r>
                  </a:p>
                </p:txBody>
              </p:sp>
              <p:sp>
                <p:nvSpPr>
                  <p:cNvPr id="14386" name="Text Box 1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3</a:t>
                    </a:r>
                  </a:p>
                </p:txBody>
              </p:sp>
              <p:sp>
                <p:nvSpPr>
                  <p:cNvPr id="14387" name="Text Box 1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4</a:t>
                    </a:r>
                  </a:p>
                </p:txBody>
              </p:sp>
              <p:sp>
                <p:nvSpPr>
                  <p:cNvPr id="14388" name="Text Box 1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5</a:t>
                    </a:r>
                  </a:p>
                </p:txBody>
              </p:sp>
              <p:sp>
                <p:nvSpPr>
                  <p:cNvPr id="14389" name="Text Box 1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6</a:t>
                    </a:r>
                  </a:p>
                </p:txBody>
              </p:sp>
              <p:sp>
                <p:nvSpPr>
                  <p:cNvPr id="14390" name="Text Box 1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4391" name="Text Box 1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4383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4373" name="Text Box 199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4371" name="Text Box 200"/>
            <p:cNvSpPr txBox="1">
              <a:spLocks noChangeArrowheads="1"/>
            </p:cNvSpPr>
            <p:nvPr/>
          </p:nvSpPr>
          <p:spPr bwMode="auto">
            <a:xfrm>
              <a:off x="839" y="3475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13466" name="Group 201"/>
          <p:cNvGrpSpPr>
            <a:grpSpLocks/>
          </p:cNvGrpSpPr>
          <p:nvPr/>
        </p:nvGrpSpPr>
        <p:grpSpPr bwMode="auto">
          <a:xfrm>
            <a:off x="4716463" y="4868863"/>
            <a:ext cx="3455987" cy="1025525"/>
            <a:chOff x="385" y="3067"/>
            <a:chExt cx="2177" cy="646"/>
          </a:xfrm>
        </p:grpSpPr>
        <p:grpSp>
          <p:nvGrpSpPr>
            <p:cNvPr id="14348" name="Group 202"/>
            <p:cNvGrpSpPr>
              <a:grpSpLocks/>
            </p:cNvGrpSpPr>
            <p:nvPr/>
          </p:nvGrpSpPr>
          <p:grpSpPr bwMode="auto">
            <a:xfrm>
              <a:off x="385" y="3067"/>
              <a:ext cx="2177" cy="639"/>
              <a:chOff x="340" y="1026"/>
              <a:chExt cx="2177" cy="639"/>
            </a:xfrm>
          </p:grpSpPr>
          <p:grpSp>
            <p:nvGrpSpPr>
              <p:cNvPr id="14350" name="Group 203"/>
              <p:cNvGrpSpPr>
                <a:grpSpLocks/>
              </p:cNvGrpSpPr>
              <p:nvPr/>
            </p:nvGrpSpPr>
            <p:grpSpPr bwMode="auto">
              <a:xfrm>
                <a:off x="340" y="1026"/>
                <a:ext cx="2177" cy="635"/>
                <a:chOff x="431" y="1026"/>
                <a:chExt cx="2177" cy="639"/>
              </a:xfrm>
            </p:grpSpPr>
            <p:sp>
              <p:nvSpPr>
                <p:cNvPr id="14352" name="Rectangle 204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9</a:t>
                  </a:r>
                </a:p>
              </p:txBody>
            </p:sp>
            <p:sp>
              <p:nvSpPr>
                <p:cNvPr id="14353" name="Rectangle 205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12</a:t>
                  </a:r>
                </a:p>
              </p:txBody>
            </p:sp>
            <p:sp>
              <p:nvSpPr>
                <p:cNvPr id="14354" name="Rectangle 206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15</a:t>
                  </a:r>
                </a:p>
              </p:txBody>
            </p:sp>
            <p:sp>
              <p:nvSpPr>
                <p:cNvPr id="14355" name="Rectangle 207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6</a:t>
                  </a:r>
                </a:p>
              </p:txBody>
            </p:sp>
            <p:sp>
              <p:nvSpPr>
                <p:cNvPr id="14356" name="Rectangle 208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17</a:t>
                  </a:r>
                  <a:endParaRPr lang="en-US" altLang="ko-KR"/>
                </a:p>
              </p:txBody>
            </p:sp>
            <p:sp>
              <p:nvSpPr>
                <p:cNvPr id="14357" name="Rectangle 209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4358" name="Rectangle 210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23</a:t>
                  </a:r>
                </a:p>
              </p:txBody>
            </p:sp>
            <p:sp>
              <p:nvSpPr>
                <p:cNvPr id="14359" name="Rectangle 211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4360" name="Group 212"/>
                <p:cNvGrpSpPr>
                  <a:grpSpLocks/>
                </p:cNvGrpSpPr>
                <p:nvPr/>
              </p:nvGrpSpPr>
              <p:grpSpPr bwMode="auto">
                <a:xfrm>
                  <a:off x="509" y="1026"/>
                  <a:ext cx="2069" cy="234"/>
                  <a:chOff x="1325" y="754"/>
                  <a:chExt cx="2069" cy="234"/>
                </a:xfrm>
              </p:grpSpPr>
              <p:sp>
                <p:nvSpPr>
                  <p:cNvPr id="14362" name="Text Box 2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4363" name="Text Box 2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2</a:t>
                    </a:r>
                  </a:p>
                </p:txBody>
              </p:sp>
              <p:sp>
                <p:nvSpPr>
                  <p:cNvPr id="14364" name="Text Box 2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3</a:t>
                    </a:r>
                  </a:p>
                </p:txBody>
              </p:sp>
              <p:sp>
                <p:nvSpPr>
                  <p:cNvPr id="14365" name="Text Box 2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4</a:t>
                    </a:r>
                  </a:p>
                </p:txBody>
              </p:sp>
              <p:sp>
                <p:nvSpPr>
                  <p:cNvPr id="14366" name="Text Box 2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5</a:t>
                    </a:r>
                  </a:p>
                </p:txBody>
              </p:sp>
              <p:sp>
                <p:nvSpPr>
                  <p:cNvPr id="14367" name="Text Box 2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6</a:t>
                    </a:r>
                  </a:p>
                </p:txBody>
              </p:sp>
              <p:sp>
                <p:nvSpPr>
                  <p:cNvPr id="14368" name="Text Box 2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4369" name="Text Box 2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4361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4351" name="Text Box 222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4349" name="Text Box 223"/>
            <p:cNvSpPr txBox="1">
              <a:spLocks noChangeArrowheads="1"/>
            </p:cNvSpPr>
            <p:nvPr/>
          </p:nvSpPr>
          <p:spPr bwMode="auto">
            <a:xfrm>
              <a:off x="839" y="348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b="1">
                  <a:sym typeface="Symbol" panose="05050102010706020507" pitchFamily="18" charset="2"/>
                </a:rPr>
                <a:t>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611188" y="620713"/>
            <a:ext cx="3455987" cy="1016000"/>
            <a:chOff x="385" y="436"/>
            <a:chExt cx="2177" cy="640"/>
          </a:xfrm>
        </p:grpSpPr>
        <p:grpSp>
          <p:nvGrpSpPr>
            <p:cNvPr id="15578" name="Group 3"/>
            <p:cNvGrpSpPr>
              <a:grpSpLocks/>
            </p:cNvGrpSpPr>
            <p:nvPr/>
          </p:nvGrpSpPr>
          <p:grpSpPr bwMode="auto">
            <a:xfrm>
              <a:off x="385" y="436"/>
              <a:ext cx="2177" cy="639"/>
              <a:chOff x="340" y="1026"/>
              <a:chExt cx="2177" cy="639"/>
            </a:xfrm>
          </p:grpSpPr>
          <p:grpSp>
            <p:nvGrpSpPr>
              <p:cNvPr id="15580" name="Group 4"/>
              <p:cNvGrpSpPr>
                <a:grpSpLocks/>
              </p:cNvGrpSpPr>
              <p:nvPr/>
            </p:nvGrpSpPr>
            <p:grpSpPr bwMode="auto">
              <a:xfrm>
                <a:off x="340" y="1026"/>
                <a:ext cx="2177" cy="635"/>
                <a:chOff x="431" y="1026"/>
                <a:chExt cx="2177" cy="639"/>
              </a:xfrm>
            </p:grpSpPr>
            <p:sp>
              <p:nvSpPr>
                <p:cNvPr id="15582" name="Rectangle 5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9</a:t>
                  </a:r>
                </a:p>
              </p:txBody>
            </p:sp>
            <p:sp>
              <p:nvSpPr>
                <p:cNvPr id="15583" name="Rectangle 6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5584" name="Rectangle 7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15</a:t>
                  </a:r>
                </a:p>
              </p:txBody>
            </p:sp>
            <p:sp>
              <p:nvSpPr>
                <p:cNvPr id="15585" name="Rectangle 8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6</a:t>
                  </a:r>
                </a:p>
              </p:txBody>
            </p:sp>
            <p:sp>
              <p:nvSpPr>
                <p:cNvPr id="15586" name="Rectangle 9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17</a:t>
                  </a:r>
                  <a:endParaRPr lang="en-US" altLang="ko-KR"/>
                </a:p>
              </p:txBody>
            </p:sp>
            <p:sp>
              <p:nvSpPr>
                <p:cNvPr id="15587" name="Rectangle 10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5588" name="Rectangle 11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23</a:t>
                  </a:r>
                </a:p>
              </p:txBody>
            </p:sp>
            <p:sp>
              <p:nvSpPr>
                <p:cNvPr id="15589" name="Rectangle 12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5590" name="Group 13"/>
                <p:cNvGrpSpPr>
                  <a:grpSpLocks/>
                </p:cNvGrpSpPr>
                <p:nvPr/>
              </p:nvGrpSpPr>
              <p:grpSpPr bwMode="auto">
                <a:xfrm>
                  <a:off x="509" y="1026"/>
                  <a:ext cx="2069" cy="234"/>
                  <a:chOff x="1325" y="754"/>
                  <a:chExt cx="2069" cy="234"/>
                </a:xfrm>
              </p:grpSpPr>
              <p:sp>
                <p:nvSpPr>
                  <p:cNvPr id="1559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5593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2</a:t>
                    </a:r>
                  </a:p>
                </p:txBody>
              </p:sp>
              <p:sp>
                <p:nvSpPr>
                  <p:cNvPr id="15594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3</a:t>
                    </a:r>
                  </a:p>
                </p:txBody>
              </p:sp>
              <p:sp>
                <p:nvSpPr>
                  <p:cNvPr id="1559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4</a:t>
                    </a:r>
                  </a:p>
                </p:txBody>
              </p:sp>
              <p:sp>
                <p:nvSpPr>
                  <p:cNvPr id="1559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5</a:t>
                    </a:r>
                  </a:p>
                </p:txBody>
              </p:sp>
              <p:sp>
                <p:nvSpPr>
                  <p:cNvPr id="15597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6</a:t>
                    </a:r>
                  </a:p>
                </p:txBody>
              </p:sp>
              <p:sp>
                <p:nvSpPr>
                  <p:cNvPr id="1559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5599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559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5581" name="Text Box 23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5579" name="Text Box 24"/>
            <p:cNvSpPr txBox="1">
              <a:spLocks noChangeArrowheads="1"/>
            </p:cNvSpPr>
            <p:nvPr/>
          </p:nvSpPr>
          <p:spPr bwMode="auto">
            <a:xfrm>
              <a:off x="1066" y="845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716463" y="620713"/>
            <a:ext cx="3455987" cy="1016000"/>
            <a:chOff x="385" y="436"/>
            <a:chExt cx="2177" cy="640"/>
          </a:xfrm>
        </p:grpSpPr>
        <p:grpSp>
          <p:nvGrpSpPr>
            <p:cNvPr id="15556" name="Group 26"/>
            <p:cNvGrpSpPr>
              <a:grpSpLocks/>
            </p:cNvGrpSpPr>
            <p:nvPr/>
          </p:nvGrpSpPr>
          <p:grpSpPr bwMode="auto">
            <a:xfrm>
              <a:off x="385" y="436"/>
              <a:ext cx="2177" cy="639"/>
              <a:chOff x="340" y="1026"/>
              <a:chExt cx="2177" cy="639"/>
            </a:xfrm>
          </p:grpSpPr>
          <p:grpSp>
            <p:nvGrpSpPr>
              <p:cNvPr id="15558" name="Group 27"/>
              <p:cNvGrpSpPr>
                <a:grpSpLocks/>
              </p:cNvGrpSpPr>
              <p:nvPr/>
            </p:nvGrpSpPr>
            <p:grpSpPr bwMode="auto">
              <a:xfrm>
                <a:off x="340" y="1026"/>
                <a:ext cx="2177" cy="635"/>
                <a:chOff x="431" y="1026"/>
                <a:chExt cx="2177" cy="639"/>
              </a:xfrm>
            </p:grpSpPr>
            <p:sp>
              <p:nvSpPr>
                <p:cNvPr id="1556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9</a:t>
                  </a:r>
                </a:p>
              </p:txBody>
            </p:sp>
            <p:sp>
              <p:nvSpPr>
                <p:cNvPr id="15561" name="Rectangle 29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5562" name="Rectangle 30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6</a:t>
                  </a:r>
                </a:p>
              </p:txBody>
            </p:sp>
            <p:sp>
              <p:nvSpPr>
                <p:cNvPr id="15563" name="Rectangle 31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15</a:t>
                  </a:r>
                </a:p>
              </p:txBody>
            </p:sp>
            <p:sp>
              <p:nvSpPr>
                <p:cNvPr id="15564" name="Rectangle 32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17</a:t>
                  </a:r>
                  <a:endParaRPr lang="en-US" altLang="ko-KR"/>
                </a:p>
              </p:txBody>
            </p:sp>
            <p:sp>
              <p:nvSpPr>
                <p:cNvPr id="15565" name="Rectangle 33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5566" name="Rectangle 34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23</a:t>
                  </a:r>
                </a:p>
              </p:txBody>
            </p:sp>
            <p:sp>
              <p:nvSpPr>
                <p:cNvPr id="15567" name="Rectangle 35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5568" name="Group 36"/>
                <p:cNvGrpSpPr>
                  <a:grpSpLocks/>
                </p:cNvGrpSpPr>
                <p:nvPr/>
              </p:nvGrpSpPr>
              <p:grpSpPr bwMode="auto">
                <a:xfrm>
                  <a:off x="509" y="1026"/>
                  <a:ext cx="2069" cy="234"/>
                  <a:chOff x="1325" y="754"/>
                  <a:chExt cx="2069" cy="234"/>
                </a:xfrm>
              </p:grpSpPr>
              <p:sp>
                <p:nvSpPr>
                  <p:cNvPr id="15570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5571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2</a:t>
                    </a:r>
                  </a:p>
                </p:txBody>
              </p:sp>
              <p:sp>
                <p:nvSpPr>
                  <p:cNvPr id="15572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3</a:t>
                    </a:r>
                  </a:p>
                </p:txBody>
              </p:sp>
              <p:sp>
                <p:nvSpPr>
                  <p:cNvPr id="15573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4</a:t>
                    </a:r>
                  </a:p>
                </p:txBody>
              </p:sp>
              <p:sp>
                <p:nvSpPr>
                  <p:cNvPr id="1557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5</a:t>
                    </a:r>
                  </a:p>
                </p:txBody>
              </p:sp>
              <p:sp>
                <p:nvSpPr>
                  <p:cNvPr id="15575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6</a:t>
                    </a:r>
                  </a:p>
                </p:txBody>
              </p:sp>
              <p:sp>
                <p:nvSpPr>
                  <p:cNvPr id="15576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5577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5569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5559" name="Text Box 46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5557" name="Text Box 47"/>
            <p:cNvSpPr txBox="1">
              <a:spLocks noChangeArrowheads="1"/>
            </p:cNvSpPr>
            <p:nvPr/>
          </p:nvSpPr>
          <p:spPr bwMode="auto">
            <a:xfrm>
              <a:off x="1066" y="84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539750" y="1557338"/>
            <a:ext cx="3455988" cy="1014412"/>
            <a:chOff x="340" y="981"/>
            <a:chExt cx="2177" cy="639"/>
          </a:xfrm>
        </p:grpSpPr>
        <p:grpSp>
          <p:nvGrpSpPr>
            <p:cNvPr id="15534" name="Group 49"/>
            <p:cNvGrpSpPr>
              <a:grpSpLocks/>
            </p:cNvGrpSpPr>
            <p:nvPr/>
          </p:nvGrpSpPr>
          <p:grpSpPr bwMode="auto">
            <a:xfrm>
              <a:off x="340" y="981"/>
              <a:ext cx="2177" cy="639"/>
              <a:chOff x="340" y="1026"/>
              <a:chExt cx="2177" cy="639"/>
            </a:xfrm>
          </p:grpSpPr>
          <p:grpSp>
            <p:nvGrpSpPr>
              <p:cNvPr id="15536" name="Group 50"/>
              <p:cNvGrpSpPr>
                <a:grpSpLocks/>
              </p:cNvGrpSpPr>
              <p:nvPr/>
            </p:nvGrpSpPr>
            <p:grpSpPr bwMode="auto">
              <a:xfrm>
                <a:off x="340" y="1026"/>
                <a:ext cx="2177" cy="635"/>
                <a:chOff x="431" y="1026"/>
                <a:chExt cx="2177" cy="639"/>
              </a:xfrm>
            </p:grpSpPr>
            <p:sp>
              <p:nvSpPr>
                <p:cNvPr id="15538" name="Rectangle 51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9</a:t>
                  </a:r>
                </a:p>
              </p:txBody>
            </p:sp>
            <p:sp>
              <p:nvSpPr>
                <p:cNvPr id="15539" name="Rectangle 52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5540" name="Rectangle 53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6</a:t>
                  </a:r>
                </a:p>
              </p:txBody>
            </p:sp>
            <p:sp>
              <p:nvSpPr>
                <p:cNvPr id="15541" name="Rectangle 54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15</a:t>
                  </a:r>
                </a:p>
              </p:txBody>
            </p:sp>
            <p:sp>
              <p:nvSpPr>
                <p:cNvPr id="15542" name="Rectangle 55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17</a:t>
                  </a:r>
                  <a:endParaRPr lang="en-US" altLang="ko-KR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15543" name="Rectangle 56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5544" name="Rectangle 57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23</a:t>
                  </a:r>
                </a:p>
              </p:txBody>
            </p:sp>
            <p:sp>
              <p:nvSpPr>
                <p:cNvPr id="15545" name="Rectangle 58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5546" name="Group 59"/>
                <p:cNvGrpSpPr>
                  <a:grpSpLocks/>
                </p:cNvGrpSpPr>
                <p:nvPr/>
              </p:nvGrpSpPr>
              <p:grpSpPr bwMode="auto">
                <a:xfrm>
                  <a:off x="509" y="1026"/>
                  <a:ext cx="2069" cy="234"/>
                  <a:chOff x="1325" y="754"/>
                  <a:chExt cx="2069" cy="234"/>
                </a:xfrm>
              </p:grpSpPr>
              <p:sp>
                <p:nvSpPr>
                  <p:cNvPr id="15548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5549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2</a:t>
                    </a:r>
                  </a:p>
                </p:txBody>
              </p:sp>
              <p:sp>
                <p:nvSpPr>
                  <p:cNvPr id="15550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3</a:t>
                    </a:r>
                  </a:p>
                </p:txBody>
              </p:sp>
              <p:sp>
                <p:nvSpPr>
                  <p:cNvPr id="15551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4</a:t>
                    </a:r>
                  </a:p>
                </p:txBody>
              </p:sp>
              <p:sp>
                <p:nvSpPr>
                  <p:cNvPr id="15552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5</a:t>
                    </a:r>
                  </a:p>
                </p:txBody>
              </p:sp>
              <p:sp>
                <p:nvSpPr>
                  <p:cNvPr id="15553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6</a:t>
                    </a:r>
                  </a:p>
                </p:txBody>
              </p:sp>
              <p:sp>
                <p:nvSpPr>
                  <p:cNvPr id="15554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5555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5547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5537" name="Text Box 69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5535" name="Text Box 70"/>
            <p:cNvSpPr txBox="1">
              <a:spLocks noChangeArrowheads="1"/>
            </p:cNvSpPr>
            <p:nvPr/>
          </p:nvSpPr>
          <p:spPr bwMode="auto">
            <a:xfrm>
              <a:off x="1292" y="1389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14" name="Group 71"/>
          <p:cNvGrpSpPr>
            <a:grpSpLocks/>
          </p:cNvGrpSpPr>
          <p:nvPr/>
        </p:nvGrpSpPr>
        <p:grpSpPr bwMode="auto">
          <a:xfrm>
            <a:off x="4643438" y="1557338"/>
            <a:ext cx="3455987" cy="1025525"/>
            <a:chOff x="340" y="981"/>
            <a:chExt cx="2177" cy="646"/>
          </a:xfrm>
        </p:grpSpPr>
        <p:grpSp>
          <p:nvGrpSpPr>
            <p:cNvPr id="15512" name="Group 72"/>
            <p:cNvGrpSpPr>
              <a:grpSpLocks/>
            </p:cNvGrpSpPr>
            <p:nvPr/>
          </p:nvGrpSpPr>
          <p:grpSpPr bwMode="auto">
            <a:xfrm>
              <a:off x="340" y="981"/>
              <a:ext cx="2177" cy="639"/>
              <a:chOff x="340" y="1026"/>
              <a:chExt cx="2177" cy="639"/>
            </a:xfrm>
          </p:grpSpPr>
          <p:grpSp>
            <p:nvGrpSpPr>
              <p:cNvPr id="15514" name="Group 73"/>
              <p:cNvGrpSpPr>
                <a:grpSpLocks/>
              </p:cNvGrpSpPr>
              <p:nvPr/>
            </p:nvGrpSpPr>
            <p:grpSpPr bwMode="auto">
              <a:xfrm>
                <a:off x="340" y="1026"/>
                <a:ext cx="2177" cy="635"/>
                <a:chOff x="431" y="1026"/>
                <a:chExt cx="2177" cy="639"/>
              </a:xfrm>
            </p:grpSpPr>
            <p:sp>
              <p:nvSpPr>
                <p:cNvPr id="15516" name="Rectangle 74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9</a:t>
                  </a:r>
                </a:p>
              </p:txBody>
            </p:sp>
            <p:sp>
              <p:nvSpPr>
                <p:cNvPr id="15517" name="Rectangle 75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5518" name="Rectangle 76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6</a:t>
                  </a:r>
                </a:p>
              </p:txBody>
            </p:sp>
            <p:sp>
              <p:nvSpPr>
                <p:cNvPr id="15519" name="Rectangle 77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15</a:t>
                  </a:r>
                </a:p>
              </p:txBody>
            </p:sp>
            <p:sp>
              <p:nvSpPr>
                <p:cNvPr id="15520" name="Rectangle 78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17</a:t>
                  </a:r>
                  <a:endParaRPr lang="en-US" altLang="ko-KR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15521" name="Rectangle 79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5522" name="Rectangle 80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23</a:t>
                  </a:r>
                </a:p>
              </p:txBody>
            </p:sp>
            <p:sp>
              <p:nvSpPr>
                <p:cNvPr id="15523" name="Rectangle 81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5524" name="Group 82"/>
                <p:cNvGrpSpPr>
                  <a:grpSpLocks/>
                </p:cNvGrpSpPr>
                <p:nvPr/>
              </p:nvGrpSpPr>
              <p:grpSpPr bwMode="auto">
                <a:xfrm>
                  <a:off x="509" y="1026"/>
                  <a:ext cx="2069" cy="234"/>
                  <a:chOff x="1325" y="754"/>
                  <a:chExt cx="2069" cy="234"/>
                </a:xfrm>
              </p:grpSpPr>
              <p:sp>
                <p:nvSpPr>
                  <p:cNvPr id="15526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5527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2</a:t>
                    </a:r>
                  </a:p>
                </p:txBody>
              </p:sp>
              <p:sp>
                <p:nvSpPr>
                  <p:cNvPr id="15528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3</a:t>
                    </a:r>
                  </a:p>
                </p:txBody>
              </p:sp>
              <p:sp>
                <p:nvSpPr>
                  <p:cNvPr id="15529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4</a:t>
                    </a:r>
                  </a:p>
                </p:txBody>
              </p:sp>
              <p:sp>
                <p:nvSpPr>
                  <p:cNvPr id="15530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5</a:t>
                    </a:r>
                  </a:p>
                </p:txBody>
              </p:sp>
              <p:sp>
                <p:nvSpPr>
                  <p:cNvPr id="15531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6</a:t>
                    </a:r>
                  </a:p>
                </p:txBody>
              </p:sp>
              <p:sp>
                <p:nvSpPr>
                  <p:cNvPr id="15532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5533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5525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5515" name="Text Box 92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5513" name="Text Box 93"/>
            <p:cNvSpPr txBox="1">
              <a:spLocks noChangeArrowheads="1"/>
            </p:cNvSpPr>
            <p:nvPr/>
          </p:nvSpPr>
          <p:spPr bwMode="auto">
            <a:xfrm>
              <a:off x="1292" y="1396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b="1">
                  <a:sym typeface="Symbol" panose="05050102010706020507" pitchFamily="18" charset="2"/>
                </a:rPr>
                <a:t></a:t>
              </a:r>
            </a:p>
          </p:txBody>
        </p:sp>
      </p:grpSp>
      <p:grpSp>
        <p:nvGrpSpPr>
          <p:cNvPr id="18" name="Group 94"/>
          <p:cNvGrpSpPr>
            <a:grpSpLocks/>
          </p:cNvGrpSpPr>
          <p:nvPr/>
        </p:nvGrpSpPr>
        <p:grpSpPr bwMode="auto">
          <a:xfrm>
            <a:off x="539750" y="2565400"/>
            <a:ext cx="3455988" cy="1014413"/>
            <a:chOff x="340" y="1616"/>
            <a:chExt cx="2177" cy="639"/>
          </a:xfrm>
        </p:grpSpPr>
        <p:grpSp>
          <p:nvGrpSpPr>
            <p:cNvPr id="15490" name="Group 95"/>
            <p:cNvGrpSpPr>
              <a:grpSpLocks/>
            </p:cNvGrpSpPr>
            <p:nvPr/>
          </p:nvGrpSpPr>
          <p:grpSpPr bwMode="auto">
            <a:xfrm>
              <a:off x="340" y="1616"/>
              <a:ext cx="2177" cy="639"/>
              <a:chOff x="340" y="1026"/>
              <a:chExt cx="2177" cy="639"/>
            </a:xfrm>
          </p:grpSpPr>
          <p:grpSp>
            <p:nvGrpSpPr>
              <p:cNvPr id="15492" name="Group 96"/>
              <p:cNvGrpSpPr>
                <a:grpSpLocks/>
              </p:cNvGrpSpPr>
              <p:nvPr/>
            </p:nvGrpSpPr>
            <p:grpSpPr bwMode="auto">
              <a:xfrm>
                <a:off x="340" y="1026"/>
                <a:ext cx="2177" cy="635"/>
                <a:chOff x="431" y="1026"/>
                <a:chExt cx="2177" cy="639"/>
              </a:xfrm>
            </p:grpSpPr>
            <p:sp>
              <p:nvSpPr>
                <p:cNvPr id="15494" name="Rectangle 97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9</a:t>
                  </a:r>
                </a:p>
              </p:txBody>
            </p:sp>
            <p:sp>
              <p:nvSpPr>
                <p:cNvPr id="15495" name="Rectangle 98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5496" name="Rectangle 99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6</a:t>
                  </a:r>
                </a:p>
              </p:txBody>
            </p:sp>
            <p:sp>
              <p:nvSpPr>
                <p:cNvPr id="15497" name="Rectangle 100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15</a:t>
                  </a:r>
                </a:p>
              </p:txBody>
            </p:sp>
            <p:sp>
              <p:nvSpPr>
                <p:cNvPr id="15498" name="Rectangle 101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17</a:t>
                  </a:r>
                  <a:endParaRPr lang="en-US" altLang="ko-KR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15499" name="Rectangle 102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12</a:t>
                  </a:r>
                </a:p>
              </p:txBody>
            </p:sp>
            <p:sp>
              <p:nvSpPr>
                <p:cNvPr id="15500" name="Rectangle 103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23</a:t>
                  </a:r>
                </a:p>
              </p:txBody>
            </p:sp>
            <p:sp>
              <p:nvSpPr>
                <p:cNvPr id="15501" name="Rectangle 104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5502" name="Group 105"/>
                <p:cNvGrpSpPr>
                  <a:grpSpLocks/>
                </p:cNvGrpSpPr>
                <p:nvPr/>
              </p:nvGrpSpPr>
              <p:grpSpPr bwMode="auto">
                <a:xfrm>
                  <a:off x="509" y="1026"/>
                  <a:ext cx="2069" cy="234"/>
                  <a:chOff x="1325" y="754"/>
                  <a:chExt cx="2069" cy="234"/>
                </a:xfrm>
              </p:grpSpPr>
              <p:sp>
                <p:nvSpPr>
                  <p:cNvPr id="15504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5505" name="Text 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2</a:t>
                    </a:r>
                  </a:p>
                </p:txBody>
              </p:sp>
              <p:sp>
                <p:nvSpPr>
                  <p:cNvPr id="15506" name="Text Box 1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3</a:t>
                    </a:r>
                  </a:p>
                </p:txBody>
              </p:sp>
              <p:sp>
                <p:nvSpPr>
                  <p:cNvPr id="15507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4</a:t>
                    </a:r>
                  </a:p>
                </p:txBody>
              </p:sp>
              <p:sp>
                <p:nvSpPr>
                  <p:cNvPr id="15508" name="Text Box 1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5</a:t>
                    </a:r>
                  </a:p>
                </p:txBody>
              </p:sp>
              <p:sp>
                <p:nvSpPr>
                  <p:cNvPr id="15509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6</a:t>
                    </a:r>
                  </a:p>
                </p:txBody>
              </p:sp>
              <p:sp>
                <p:nvSpPr>
                  <p:cNvPr id="15510" name="Text Box 1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5511" name="Text Box 1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5503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5493" name="Text Box 115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5491" name="Text Box 116"/>
            <p:cNvSpPr txBox="1">
              <a:spLocks noChangeArrowheads="1"/>
            </p:cNvSpPr>
            <p:nvPr/>
          </p:nvSpPr>
          <p:spPr bwMode="auto">
            <a:xfrm>
              <a:off x="1565" y="2024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22" name="Group 117"/>
          <p:cNvGrpSpPr>
            <a:grpSpLocks/>
          </p:cNvGrpSpPr>
          <p:nvPr/>
        </p:nvGrpSpPr>
        <p:grpSpPr bwMode="auto">
          <a:xfrm>
            <a:off x="4643438" y="2563813"/>
            <a:ext cx="3455987" cy="1016000"/>
            <a:chOff x="340" y="1615"/>
            <a:chExt cx="2177" cy="640"/>
          </a:xfrm>
        </p:grpSpPr>
        <p:grpSp>
          <p:nvGrpSpPr>
            <p:cNvPr id="15468" name="Group 118"/>
            <p:cNvGrpSpPr>
              <a:grpSpLocks/>
            </p:cNvGrpSpPr>
            <p:nvPr/>
          </p:nvGrpSpPr>
          <p:grpSpPr bwMode="auto">
            <a:xfrm>
              <a:off x="340" y="1615"/>
              <a:ext cx="2177" cy="640"/>
              <a:chOff x="340" y="1025"/>
              <a:chExt cx="2177" cy="640"/>
            </a:xfrm>
          </p:grpSpPr>
          <p:grpSp>
            <p:nvGrpSpPr>
              <p:cNvPr id="15470" name="Group 119"/>
              <p:cNvGrpSpPr>
                <a:grpSpLocks/>
              </p:cNvGrpSpPr>
              <p:nvPr/>
            </p:nvGrpSpPr>
            <p:grpSpPr bwMode="auto">
              <a:xfrm>
                <a:off x="340" y="1025"/>
                <a:ext cx="2177" cy="636"/>
                <a:chOff x="431" y="1025"/>
                <a:chExt cx="2177" cy="640"/>
              </a:xfrm>
            </p:grpSpPr>
            <p:sp>
              <p:nvSpPr>
                <p:cNvPr id="15472" name="Rectangle 120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9</a:t>
                  </a:r>
                </a:p>
              </p:txBody>
            </p:sp>
            <p:sp>
              <p:nvSpPr>
                <p:cNvPr id="15473" name="Rectangle 121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5474" name="Rectangle 122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6</a:t>
                  </a:r>
                </a:p>
              </p:txBody>
            </p:sp>
            <p:sp>
              <p:nvSpPr>
                <p:cNvPr id="15475" name="Rectangle 123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15</a:t>
                  </a:r>
                </a:p>
              </p:txBody>
            </p:sp>
            <p:sp>
              <p:nvSpPr>
                <p:cNvPr id="15476" name="Rectangle 124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12</a:t>
                  </a:r>
                  <a:endParaRPr lang="en-US" altLang="ko-KR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15477" name="Rectangle 125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17</a:t>
                  </a:r>
                </a:p>
              </p:txBody>
            </p:sp>
            <p:sp>
              <p:nvSpPr>
                <p:cNvPr id="15478" name="Rectangle 126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23</a:t>
                  </a:r>
                </a:p>
              </p:txBody>
            </p:sp>
            <p:sp>
              <p:nvSpPr>
                <p:cNvPr id="15479" name="Rectangle 127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5480" name="Group 128"/>
                <p:cNvGrpSpPr>
                  <a:grpSpLocks/>
                </p:cNvGrpSpPr>
                <p:nvPr/>
              </p:nvGrpSpPr>
              <p:grpSpPr bwMode="auto">
                <a:xfrm>
                  <a:off x="509" y="1025"/>
                  <a:ext cx="2069" cy="235"/>
                  <a:chOff x="1325" y="753"/>
                  <a:chExt cx="2069" cy="235"/>
                </a:xfrm>
              </p:grpSpPr>
              <p:sp>
                <p:nvSpPr>
                  <p:cNvPr id="15482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5483" name="Text 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2</a:t>
                    </a:r>
                  </a:p>
                </p:txBody>
              </p:sp>
              <p:sp>
                <p:nvSpPr>
                  <p:cNvPr id="15484" name="Text Box 1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3</a:t>
                    </a:r>
                  </a:p>
                </p:txBody>
              </p:sp>
              <p:sp>
                <p:nvSpPr>
                  <p:cNvPr id="15485" name="Text Box 1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4</a:t>
                    </a:r>
                  </a:p>
                </p:txBody>
              </p:sp>
              <p:sp>
                <p:nvSpPr>
                  <p:cNvPr id="15486" name="Text Box 1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5</a:t>
                    </a:r>
                  </a:p>
                </p:txBody>
              </p:sp>
              <p:sp>
                <p:nvSpPr>
                  <p:cNvPr id="15487" name="Text Box 1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3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5488" name="Text Box 1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5489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4"/>
                    <a:ext cx="197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5481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5471" name="Text Box 138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5469" name="Text Box 139"/>
            <p:cNvSpPr txBox="1">
              <a:spLocks noChangeArrowheads="1"/>
            </p:cNvSpPr>
            <p:nvPr/>
          </p:nvSpPr>
          <p:spPr bwMode="auto">
            <a:xfrm>
              <a:off x="1565" y="202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26" name="Group 140"/>
          <p:cNvGrpSpPr>
            <a:grpSpLocks/>
          </p:cNvGrpSpPr>
          <p:nvPr/>
        </p:nvGrpSpPr>
        <p:grpSpPr bwMode="auto">
          <a:xfrm>
            <a:off x="539750" y="3573463"/>
            <a:ext cx="3455988" cy="1016000"/>
            <a:chOff x="340" y="2251"/>
            <a:chExt cx="2177" cy="640"/>
          </a:xfrm>
        </p:grpSpPr>
        <p:grpSp>
          <p:nvGrpSpPr>
            <p:cNvPr id="15444" name="Group 141"/>
            <p:cNvGrpSpPr>
              <a:grpSpLocks/>
            </p:cNvGrpSpPr>
            <p:nvPr/>
          </p:nvGrpSpPr>
          <p:grpSpPr bwMode="auto">
            <a:xfrm>
              <a:off x="340" y="2251"/>
              <a:ext cx="2177" cy="640"/>
              <a:chOff x="340" y="1615"/>
              <a:chExt cx="2177" cy="640"/>
            </a:xfrm>
          </p:grpSpPr>
          <p:grpSp>
            <p:nvGrpSpPr>
              <p:cNvPr id="15446" name="Group 142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5448" name="Group 143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5450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15451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5452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6</a:t>
                    </a:r>
                  </a:p>
                </p:txBody>
              </p:sp>
              <p:sp>
                <p:nvSpPr>
                  <p:cNvPr id="15453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</a:p>
                </p:txBody>
              </p:sp>
              <p:sp>
                <p:nvSpPr>
                  <p:cNvPr id="15454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  <a:endParaRPr lang="en-US" altLang="ko-KR"/>
                  </a:p>
                </p:txBody>
              </p:sp>
              <p:sp>
                <p:nvSpPr>
                  <p:cNvPr id="15455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5456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5457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5458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5460" name="Text Box 1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5461" name="Text Box 1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5462" name="Text Box 1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5463" name="Text Box 15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4</a:t>
                      </a:r>
                    </a:p>
                  </p:txBody>
                </p:sp>
                <p:sp>
                  <p:nvSpPr>
                    <p:cNvPr id="15464" name="Text Box 1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5</a:t>
                      </a:r>
                    </a:p>
                  </p:txBody>
                </p:sp>
                <p:sp>
                  <p:nvSpPr>
                    <p:cNvPr id="15465" name="Text Box 1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5466" name="Text Box 15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5467" name="Text Box 1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5459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5449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5447" name="Text Box 163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5445" name="Text Box 164"/>
            <p:cNvSpPr txBox="1">
              <a:spLocks noChangeArrowheads="1"/>
            </p:cNvSpPr>
            <p:nvPr/>
          </p:nvSpPr>
          <p:spPr bwMode="auto">
            <a:xfrm>
              <a:off x="476" y="2659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31" name="Group 165"/>
          <p:cNvGrpSpPr>
            <a:grpSpLocks/>
          </p:cNvGrpSpPr>
          <p:nvPr/>
        </p:nvGrpSpPr>
        <p:grpSpPr bwMode="auto">
          <a:xfrm>
            <a:off x="4643438" y="3573463"/>
            <a:ext cx="3455987" cy="1025525"/>
            <a:chOff x="340" y="2251"/>
            <a:chExt cx="2177" cy="646"/>
          </a:xfrm>
        </p:grpSpPr>
        <p:grpSp>
          <p:nvGrpSpPr>
            <p:cNvPr id="15420" name="Group 166"/>
            <p:cNvGrpSpPr>
              <a:grpSpLocks/>
            </p:cNvGrpSpPr>
            <p:nvPr/>
          </p:nvGrpSpPr>
          <p:grpSpPr bwMode="auto">
            <a:xfrm>
              <a:off x="340" y="2251"/>
              <a:ext cx="2177" cy="640"/>
              <a:chOff x="340" y="1615"/>
              <a:chExt cx="2177" cy="640"/>
            </a:xfrm>
          </p:grpSpPr>
          <p:grpSp>
            <p:nvGrpSpPr>
              <p:cNvPr id="15422" name="Group 167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5424" name="Group 168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5426" name="Rectangle 169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15427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5428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6</a:t>
                    </a:r>
                  </a:p>
                </p:txBody>
              </p:sp>
              <p:sp>
                <p:nvSpPr>
                  <p:cNvPr id="15429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</a:p>
                </p:txBody>
              </p:sp>
              <p:sp>
                <p:nvSpPr>
                  <p:cNvPr id="15430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  <a:endParaRPr lang="en-US" altLang="ko-KR"/>
                  </a:p>
                </p:txBody>
              </p:sp>
              <p:sp>
                <p:nvSpPr>
                  <p:cNvPr id="15431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5432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5433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5434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5436" name="Text Box 1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5437" name="Text Box 17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5438" name="Text Box 18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5439" name="Text Box 18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4</a:t>
                      </a:r>
                    </a:p>
                  </p:txBody>
                </p:sp>
                <p:sp>
                  <p:nvSpPr>
                    <p:cNvPr id="15440" name="Text Box 1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5</a:t>
                      </a:r>
                    </a:p>
                  </p:txBody>
                </p:sp>
                <p:sp>
                  <p:nvSpPr>
                    <p:cNvPr id="15441" name="Text Box 18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5442" name="Text Box 18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5443" name="Text Box 18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5435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5425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5423" name="Text Box 188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5421" name="Text Box 189"/>
            <p:cNvSpPr txBox="1">
              <a:spLocks noChangeArrowheads="1"/>
            </p:cNvSpPr>
            <p:nvPr/>
          </p:nvSpPr>
          <p:spPr bwMode="auto">
            <a:xfrm>
              <a:off x="476" y="2666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b="1">
                  <a:sym typeface="Symbol" panose="05050102010706020507" pitchFamily="18" charset="2"/>
                </a:rPr>
                <a:t></a:t>
              </a:r>
            </a:p>
          </p:txBody>
        </p:sp>
      </p:grpSp>
      <p:grpSp>
        <p:nvGrpSpPr>
          <p:cNvPr id="14579" name="Group 190"/>
          <p:cNvGrpSpPr>
            <a:grpSpLocks/>
          </p:cNvGrpSpPr>
          <p:nvPr/>
        </p:nvGrpSpPr>
        <p:grpSpPr bwMode="auto">
          <a:xfrm>
            <a:off x="468313" y="4797425"/>
            <a:ext cx="3455987" cy="1016000"/>
            <a:chOff x="295" y="3022"/>
            <a:chExt cx="2177" cy="640"/>
          </a:xfrm>
        </p:grpSpPr>
        <p:grpSp>
          <p:nvGrpSpPr>
            <p:cNvPr id="15396" name="Group 191"/>
            <p:cNvGrpSpPr>
              <a:grpSpLocks/>
            </p:cNvGrpSpPr>
            <p:nvPr/>
          </p:nvGrpSpPr>
          <p:grpSpPr bwMode="auto">
            <a:xfrm>
              <a:off x="295" y="3022"/>
              <a:ext cx="2177" cy="640"/>
              <a:chOff x="340" y="1615"/>
              <a:chExt cx="2177" cy="640"/>
            </a:xfrm>
          </p:grpSpPr>
          <p:grpSp>
            <p:nvGrpSpPr>
              <p:cNvPr id="15398" name="Group 192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5400" name="Group 193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5402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9</a:t>
                    </a:r>
                  </a:p>
                </p:txBody>
              </p:sp>
              <p:sp>
                <p:nvSpPr>
                  <p:cNvPr id="15403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5404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5405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</a:p>
                </p:txBody>
              </p:sp>
              <p:sp>
                <p:nvSpPr>
                  <p:cNvPr id="15406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  <a:endParaRPr lang="en-US" altLang="ko-KR"/>
                  </a:p>
                </p:txBody>
              </p:sp>
              <p:sp>
                <p:nvSpPr>
                  <p:cNvPr id="15407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5408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5409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5410" name="Group 202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5412" name="Text Box 20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5413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5414" name="Text Box 20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5415" name="Text Box 20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4</a:t>
                      </a:r>
                    </a:p>
                  </p:txBody>
                </p:sp>
                <p:sp>
                  <p:nvSpPr>
                    <p:cNvPr id="15416" name="Text Box 20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5</a:t>
                      </a:r>
                    </a:p>
                  </p:txBody>
                </p:sp>
                <p:sp>
                  <p:nvSpPr>
                    <p:cNvPr id="15417" name="Text Box 20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5418" name="Text Box 20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5419" name="Text Box 2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5411" name="Text Box 2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5401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5399" name="Text Box 213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5397" name="Text Box 214"/>
            <p:cNvSpPr txBox="1">
              <a:spLocks noChangeArrowheads="1"/>
            </p:cNvSpPr>
            <p:nvPr/>
          </p:nvSpPr>
          <p:spPr bwMode="auto">
            <a:xfrm>
              <a:off x="703" y="3430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14584" name="Group 215"/>
          <p:cNvGrpSpPr>
            <a:grpSpLocks/>
          </p:cNvGrpSpPr>
          <p:nvPr/>
        </p:nvGrpSpPr>
        <p:grpSpPr bwMode="auto">
          <a:xfrm>
            <a:off x="4716463" y="4797425"/>
            <a:ext cx="3455987" cy="1016000"/>
            <a:chOff x="295" y="3022"/>
            <a:chExt cx="2177" cy="640"/>
          </a:xfrm>
        </p:grpSpPr>
        <p:grpSp>
          <p:nvGrpSpPr>
            <p:cNvPr id="15372" name="Group 216"/>
            <p:cNvGrpSpPr>
              <a:grpSpLocks/>
            </p:cNvGrpSpPr>
            <p:nvPr/>
          </p:nvGrpSpPr>
          <p:grpSpPr bwMode="auto">
            <a:xfrm>
              <a:off x="295" y="3022"/>
              <a:ext cx="2177" cy="640"/>
              <a:chOff x="340" y="1615"/>
              <a:chExt cx="2177" cy="640"/>
            </a:xfrm>
          </p:grpSpPr>
          <p:grpSp>
            <p:nvGrpSpPr>
              <p:cNvPr id="15374" name="Group 217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5376" name="Group 218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5378" name="Rectangle 219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9</a:t>
                    </a:r>
                  </a:p>
                </p:txBody>
              </p:sp>
              <p:sp>
                <p:nvSpPr>
                  <p:cNvPr id="15379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5380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5381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</a:p>
                </p:txBody>
              </p:sp>
              <p:sp>
                <p:nvSpPr>
                  <p:cNvPr id="15382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  <a:endParaRPr lang="en-US" altLang="ko-KR"/>
                  </a:p>
                </p:txBody>
              </p:sp>
              <p:sp>
                <p:nvSpPr>
                  <p:cNvPr id="15383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5384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5385" name="Rectangle 226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5386" name="Group 227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5388" name="Text Box 2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5389" name="Text Box 2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5390" name="Text Box 2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5391" name="Text Box 2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4</a:t>
                      </a:r>
                    </a:p>
                  </p:txBody>
                </p:sp>
                <p:sp>
                  <p:nvSpPr>
                    <p:cNvPr id="15392" name="Text Box 2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5</a:t>
                      </a:r>
                    </a:p>
                  </p:txBody>
                </p:sp>
                <p:sp>
                  <p:nvSpPr>
                    <p:cNvPr id="15393" name="Text Box 2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5394" name="Text Box 2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5395" name="Text Box 2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5387" name="Text Box 2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5377" name="Text Box 237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5375" name="Text Box 238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5373" name="Text Box 239"/>
            <p:cNvSpPr txBox="1">
              <a:spLocks noChangeArrowheads="1"/>
            </p:cNvSpPr>
            <p:nvPr/>
          </p:nvSpPr>
          <p:spPr bwMode="auto">
            <a:xfrm>
              <a:off x="703" y="343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611188" y="549275"/>
            <a:ext cx="3455987" cy="1016000"/>
            <a:chOff x="385" y="346"/>
            <a:chExt cx="2177" cy="640"/>
          </a:xfrm>
        </p:grpSpPr>
        <p:grpSp>
          <p:nvGrpSpPr>
            <p:cNvPr id="16613" name="Group 3"/>
            <p:cNvGrpSpPr>
              <a:grpSpLocks/>
            </p:cNvGrpSpPr>
            <p:nvPr/>
          </p:nvGrpSpPr>
          <p:grpSpPr bwMode="auto">
            <a:xfrm>
              <a:off x="385" y="346"/>
              <a:ext cx="2177" cy="640"/>
              <a:chOff x="340" y="1615"/>
              <a:chExt cx="2177" cy="640"/>
            </a:xfrm>
          </p:grpSpPr>
          <p:grpSp>
            <p:nvGrpSpPr>
              <p:cNvPr id="16615" name="Group 4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6617" name="Group 5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6619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9</a:t>
                    </a:r>
                  </a:p>
                </p:txBody>
              </p:sp>
              <p:sp>
                <p:nvSpPr>
                  <p:cNvPr id="16620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6</a:t>
                    </a:r>
                  </a:p>
                </p:txBody>
              </p:sp>
              <p:sp>
                <p:nvSpPr>
                  <p:cNvPr id="1662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662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15</a:t>
                    </a:r>
                  </a:p>
                </p:txBody>
              </p:sp>
              <p:sp>
                <p:nvSpPr>
                  <p:cNvPr id="16623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  <a:endParaRPr lang="en-US" altLang="ko-KR"/>
                  </a:p>
                </p:txBody>
              </p:sp>
              <p:sp>
                <p:nvSpPr>
                  <p:cNvPr id="16624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662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6626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6627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6629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6630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6631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6632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4</a:t>
                      </a:r>
                    </a:p>
                  </p:txBody>
                </p:sp>
                <p:sp>
                  <p:nvSpPr>
                    <p:cNvPr id="16633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5</a:t>
                      </a:r>
                    </a:p>
                  </p:txBody>
                </p:sp>
                <p:sp>
                  <p:nvSpPr>
                    <p:cNvPr id="16634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6635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6636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6628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661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6616" name="Text Box 25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6614" name="Text Box 26"/>
            <p:cNvSpPr txBox="1">
              <a:spLocks noChangeArrowheads="1"/>
            </p:cNvSpPr>
            <p:nvPr/>
          </p:nvSpPr>
          <p:spPr bwMode="auto">
            <a:xfrm>
              <a:off x="1066" y="754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611188" y="1700213"/>
            <a:ext cx="3455987" cy="1016000"/>
            <a:chOff x="385" y="1071"/>
            <a:chExt cx="2177" cy="640"/>
          </a:xfrm>
        </p:grpSpPr>
        <p:grpSp>
          <p:nvGrpSpPr>
            <p:cNvPr id="16589" name="Group 28"/>
            <p:cNvGrpSpPr>
              <a:grpSpLocks/>
            </p:cNvGrpSpPr>
            <p:nvPr/>
          </p:nvGrpSpPr>
          <p:grpSpPr bwMode="auto">
            <a:xfrm>
              <a:off x="385" y="1071"/>
              <a:ext cx="2177" cy="640"/>
              <a:chOff x="340" y="1615"/>
              <a:chExt cx="2177" cy="640"/>
            </a:xfrm>
          </p:grpSpPr>
          <p:grpSp>
            <p:nvGrpSpPr>
              <p:cNvPr id="16591" name="Group 29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6593" name="Group 30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6595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9</a:t>
                    </a:r>
                  </a:p>
                </p:txBody>
              </p:sp>
              <p:sp>
                <p:nvSpPr>
                  <p:cNvPr id="16596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6</a:t>
                    </a:r>
                  </a:p>
                </p:txBody>
              </p:sp>
              <p:sp>
                <p:nvSpPr>
                  <p:cNvPr id="16597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6598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15</a:t>
                    </a:r>
                  </a:p>
                </p:txBody>
              </p:sp>
              <p:sp>
                <p:nvSpPr>
                  <p:cNvPr id="16599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  <a:endParaRPr lang="en-US" altLang="ko-KR">
                      <a:solidFill>
                        <a:srgbClr val="FF3300"/>
                      </a:solidFill>
                    </a:endParaRPr>
                  </a:p>
                </p:txBody>
              </p:sp>
              <p:sp>
                <p:nvSpPr>
                  <p:cNvPr id="16600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6601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6602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6603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6605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6606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6607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6608" name="Text Box 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4</a:t>
                      </a:r>
                    </a:p>
                  </p:txBody>
                </p:sp>
                <p:sp>
                  <p:nvSpPr>
                    <p:cNvPr id="16609" name="Text Box 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5</a:t>
                      </a:r>
                    </a:p>
                  </p:txBody>
                </p:sp>
                <p:sp>
                  <p:nvSpPr>
                    <p:cNvPr id="16610" name="Text Box 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6611" name="Text Box 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6612" name="Text Box 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6604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6594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6592" name="Text Box 50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6590" name="Text Box 51"/>
            <p:cNvSpPr txBox="1">
              <a:spLocks noChangeArrowheads="1"/>
            </p:cNvSpPr>
            <p:nvPr/>
          </p:nvSpPr>
          <p:spPr bwMode="auto">
            <a:xfrm>
              <a:off x="1338" y="1480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4787900" y="549275"/>
            <a:ext cx="3455988" cy="1016000"/>
            <a:chOff x="3016" y="346"/>
            <a:chExt cx="2177" cy="640"/>
          </a:xfrm>
        </p:grpSpPr>
        <p:grpSp>
          <p:nvGrpSpPr>
            <p:cNvPr id="16565" name="Group 53"/>
            <p:cNvGrpSpPr>
              <a:grpSpLocks/>
            </p:cNvGrpSpPr>
            <p:nvPr/>
          </p:nvGrpSpPr>
          <p:grpSpPr bwMode="auto">
            <a:xfrm>
              <a:off x="3016" y="346"/>
              <a:ext cx="2177" cy="640"/>
              <a:chOff x="340" y="1615"/>
              <a:chExt cx="2177" cy="640"/>
            </a:xfrm>
          </p:grpSpPr>
          <p:grpSp>
            <p:nvGrpSpPr>
              <p:cNvPr id="16567" name="Group 54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6569" name="Group 55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6571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9</a:t>
                    </a:r>
                  </a:p>
                </p:txBody>
              </p:sp>
              <p:sp>
                <p:nvSpPr>
                  <p:cNvPr id="16572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6</a:t>
                    </a:r>
                  </a:p>
                </p:txBody>
              </p:sp>
              <p:sp>
                <p:nvSpPr>
                  <p:cNvPr id="16573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6574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15</a:t>
                    </a:r>
                  </a:p>
                </p:txBody>
              </p:sp>
              <p:sp>
                <p:nvSpPr>
                  <p:cNvPr id="16575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  <a:endParaRPr lang="en-US" altLang="ko-KR"/>
                  </a:p>
                </p:txBody>
              </p:sp>
              <p:sp>
                <p:nvSpPr>
                  <p:cNvPr id="16576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6577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6578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6579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6581" name="Text Box 6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6582" name="Text Box 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6583" name="Text Box 6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6584" name="Text 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4</a:t>
                      </a:r>
                    </a:p>
                  </p:txBody>
                </p:sp>
                <p:sp>
                  <p:nvSpPr>
                    <p:cNvPr id="16585" name="Text Box 6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5</a:t>
                      </a:r>
                    </a:p>
                  </p:txBody>
                </p:sp>
                <p:sp>
                  <p:nvSpPr>
                    <p:cNvPr id="16586" name="Text Box 7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6587" name="Text Box 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6588" name="Text Box 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6580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6570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6568" name="Text Box 75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6566" name="Text Box 76"/>
            <p:cNvSpPr txBox="1">
              <a:spLocks noChangeArrowheads="1"/>
            </p:cNvSpPr>
            <p:nvPr/>
          </p:nvSpPr>
          <p:spPr bwMode="auto">
            <a:xfrm>
              <a:off x="3742" y="754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b="1"/>
                <a:t>≤</a:t>
              </a:r>
            </a:p>
          </p:txBody>
        </p:sp>
      </p:grpSp>
      <p:grpSp>
        <p:nvGrpSpPr>
          <p:cNvPr id="17" name="Group 77"/>
          <p:cNvGrpSpPr>
            <a:grpSpLocks/>
          </p:cNvGrpSpPr>
          <p:nvPr/>
        </p:nvGrpSpPr>
        <p:grpSpPr bwMode="auto">
          <a:xfrm>
            <a:off x="4787900" y="1628775"/>
            <a:ext cx="3455988" cy="1016000"/>
            <a:chOff x="385" y="1071"/>
            <a:chExt cx="2177" cy="640"/>
          </a:xfrm>
        </p:grpSpPr>
        <p:grpSp>
          <p:nvGrpSpPr>
            <p:cNvPr id="16541" name="Group 78"/>
            <p:cNvGrpSpPr>
              <a:grpSpLocks/>
            </p:cNvGrpSpPr>
            <p:nvPr/>
          </p:nvGrpSpPr>
          <p:grpSpPr bwMode="auto">
            <a:xfrm>
              <a:off x="385" y="1071"/>
              <a:ext cx="2177" cy="640"/>
              <a:chOff x="340" y="1615"/>
              <a:chExt cx="2177" cy="640"/>
            </a:xfrm>
          </p:grpSpPr>
          <p:grpSp>
            <p:nvGrpSpPr>
              <p:cNvPr id="16543" name="Group 79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6545" name="Group 80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654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9</a:t>
                    </a:r>
                  </a:p>
                </p:txBody>
              </p:sp>
              <p:sp>
                <p:nvSpPr>
                  <p:cNvPr id="1654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6</a:t>
                    </a:r>
                  </a:p>
                </p:txBody>
              </p:sp>
              <p:sp>
                <p:nvSpPr>
                  <p:cNvPr id="16549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655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655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15</a:t>
                    </a:r>
                    <a:endParaRPr lang="en-US" altLang="ko-KR">
                      <a:solidFill>
                        <a:srgbClr val="FF3300"/>
                      </a:solidFill>
                    </a:endParaRPr>
                  </a:p>
                </p:txBody>
              </p:sp>
              <p:sp>
                <p:nvSpPr>
                  <p:cNvPr id="1655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6553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6554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6555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6557" name="Text Box 9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6558" name="Text Box 9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6559" name="Text Box 9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6560" name="Text Box 9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4</a:t>
                      </a:r>
                    </a:p>
                  </p:txBody>
                </p:sp>
                <p:sp>
                  <p:nvSpPr>
                    <p:cNvPr id="16561" name="Text Box 9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16562" name="Text Box 9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6563" name="Text Box 9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6564" name="Text Box 9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6556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6546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6544" name="Text Box 100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6542" name="Text Box 101"/>
            <p:cNvSpPr txBox="1">
              <a:spLocks noChangeArrowheads="1"/>
            </p:cNvSpPr>
            <p:nvPr/>
          </p:nvSpPr>
          <p:spPr bwMode="auto">
            <a:xfrm>
              <a:off x="1338" y="148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22" name="Group 102"/>
          <p:cNvGrpSpPr>
            <a:grpSpLocks/>
          </p:cNvGrpSpPr>
          <p:nvPr/>
        </p:nvGrpSpPr>
        <p:grpSpPr bwMode="auto">
          <a:xfrm>
            <a:off x="611188" y="2781300"/>
            <a:ext cx="3455987" cy="1016000"/>
            <a:chOff x="385" y="1752"/>
            <a:chExt cx="2177" cy="640"/>
          </a:xfrm>
        </p:grpSpPr>
        <p:grpSp>
          <p:nvGrpSpPr>
            <p:cNvPr id="16517" name="Group 103"/>
            <p:cNvGrpSpPr>
              <a:grpSpLocks/>
            </p:cNvGrpSpPr>
            <p:nvPr/>
          </p:nvGrpSpPr>
          <p:grpSpPr bwMode="auto">
            <a:xfrm>
              <a:off x="385" y="1752"/>
              <a:ext cx="2177" cy="640"/>
              <a:chOff x="340" y="1615"/>
              <a:chExt cx="2177" cy="640"/>
            </a:xfrm>
          </p:grpSpPr>
          <p:grpSp>
            <p:nvGrpSpPr>
              <p:cNvPr id="16519" name="Group 104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6521" name="Group 105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6523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16524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6525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6526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6527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  <a:endParaRPr lang="en-US" altLang="ko-KR"/>
                  </a:p>
                </p:txBody>
              </p:sp>
              <p:sp>
                <p:nvSpPr>
                  <p:cNvPr id="16528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6529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6530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6531" name="Group 114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6533" name="Text Box 1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6534" name="Text Box 1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6535" name="Text Box 1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6536" name="Text Box 1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4</a:t>
                      </a:r>
                    </a:p>
                  </p:txBody>
                </p:sp>
                <p:sp>
                  <p:nvSpPr>
                    <p:cNvPr id="16537" name="Text Box 1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16538" name="Text Box 1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6539" name="Text Box 1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6540" name="Text Box 1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6532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6522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6520" name="Text Box 125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6518" name="Text Box 126"/>
            <p:cNvSpPr txBox="1">
              <a:spLocks noChangeArrowheads="1"/>
            </p:cNvSpPr>
            <p:nvPr/>
          </p:nvSpPr>
          <p:spPr bwMode="auto">
            <a:xfrm>
              <a:off x="521" y="2160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27" name="Group 127"/>
          <p:cNvGrpSpPr>
            <a:grpSpLocks/>
          </p:cNvGrpSpPr>
          <p:nvPr/>
        </p:nvGrpSpPr>
        <p:grpSpPr bwMode="auto">
          <a:xfrm>
            <a:off x="4859338" y="2708275"/>
            <a:ext cx="3455987" cy="1016000"/>
            <a:chOff x="385" y="1752"/>
            <a:chExt cx="2177" cy="640"/>
          </a:xfrm>
        </p:grpSpPr>
        <p:grpSp>
          <p:nvGrpSpPr>
            <p:cNvPr id="16493" name="Group 128"/>
            <p:cNvGrpSpPr>
              <a:grpSpLocks/>
            </p:cNvGrpSpPr>
            <p:nvPr/>
          </p:nvGrpSpPr>
          <p:grpSpPr bwMode="auto">
            <a:xfrm>
              <a:off x="385" y="1752"/>
              <a:ext cx="2177" cy="640"/>
              <a:chOff x="340" y="1615"/>
              <a:chExt cx="2177" cy="640"/>
            </a:xfrm>
          </p:grpSpPr>
          <p:grpSp>
            <p:nvGrpSpPr>
              <p:cNvPr id="16495" name="Group 129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6497" name="Group 130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6499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6500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16501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6502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6503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  <a:endParaRPr lang="en-US" altLang="ko-KR"/>
                  </a:p>
                </p:txBody>
              </p:sp>
              <p:sp>
                <p:nvSpPr>
                  <p:cNvPr id="16504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6505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6506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6507" name="Group 139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6509" name="Text Box 1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6510" name="Text Box 1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6511" name="Text Box 1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6512" name="Text Box 1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4</a:t>
                      </a:r>
                    </a:p>
                  </p:txBody>
                </p:sp>
                <p:sp>
                  <p:nvSpPr>
                    <p:cNvPr id="16513" name="Text Box 1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16514" name="Text Box 1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6515" name="Text Box 1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6516" name="Text Box 1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6508" name="Text Box 1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6498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6496" name="Text Box 150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6494" name="Text Box 151"/>
            <p:cNvSpPr txBox="1">
              <a:spLocks noChangeArrowheads="1"/>
            </p:cNvSpPr>
            <p:nvPr/>
          </p:nvSpPr>
          <p:spPr bwMode="auto">
            <a:xfrm>
              <a:off x="521" y="216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grpSp>
        <p:nvGrpSpPr>
          <p:cNvPr id="15459" name="Group 152"/>
          <p:cNvGrpSpPr>
            <a:grpSpLocks/>
          </p:cNvGrpSpPr>
          <p:nvPr/>
        </p:nvGrpSpPr>
        <p:grpSpPr bwMode="auto">
          <a:xfrm>
            <a:off x="611188" y="3789363"/>
            <a:ext cx="3455987" cy="1016000"/>
            <a:chOff x="385" y="2387"/>
            <a:chExt cx="2177" cy="640"/>
          </a:xfrm>
        </p:grpSpPr>
        <p:grpSp>
          <p:nvGrpSpPr>
            <p:cNvPr id="16469" name="Group 153"/>
            <p:cNvGrpSpPr>
              <a:grpSpLocks/>
            </p:cNvGrpSpPr>
            <p:nvPr/>
          </p:nvGrpSpPr>
          <p:grpSpPr bwMode="auto">
            <a:xfrm>
              <a:off x="385" y="2387"/>
              <a:ext cx="2177" cy="640"/>
              <a:chOff x="340" y="1615"/>
              <a:chExt cx="2177" cy="640"/>
            </a:xfrm>
          </p:grpSpPr>
          <p:grpSp>
            <p:nvGrpSpPr>
              <p:cNvPr id="16471" name="Group 154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6473" name="Group 155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6475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6</a:t>
                    </a:r>
                  </a:p>
                </p:txBody>
              </p:sp>
              <p:sp>
                <p:nvSpPr>
                  <p:cNvPr id="16476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16477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6478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6479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  <a:endParaRPr lang="en-US" altLang="ko-KR"/>
                  </a:p>
                </p:txBody>
              </p:sp>
              <p:sp>
                <p:nvSpPr>
                  <p:cNvPr id="16480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6481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6482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6483" name="Group 164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6485" name="Text Box 16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6486" name="Text Box 1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6487" name="Text Box 16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6488" name="Text Box 1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4</a:t>
                      </a:r>
                    </a:p>
                  </p:txBody>
                </p:sp>
                <p:sp>
                  <p:nvSpPr>
                    <p:cNvPr id="16489" name="Text Box 16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16490" name="Text Box 17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6491" name="Text Box 1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6492" name="Text Box 1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6484" name="Text Box 1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6474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6472" name="Text Box 175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6470" name="Text Box 176"/>
            <p:cNvSpPr txBox="1">
              <a:spLocks noChangeArrowheads="1"/>
            </p:cNvSpPr>
            <p:nvPr/>
          </p:nvSpPr>
          <p:spPr bwMode="auto">
            <a:xfrm>
              <a:off x="793" y="2795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15493" name="Group 177"/>
          <p:cNvGrpSpPr>
            <a:grpSpLocks/>
          </p:cNvGrpSpPr>
          <p:nvPr/>
        </p:nvGrpSpPr>
        <p:grpSpPr bwMode="auto">
          <a:xfrm>
            <a:off x="611188" y="4868863"/>
            <a:ext cx="3455987" cy="1016000"/>
            <a:chOff x="385" y="3067"/>
            <a:chExt cx="2177" cy="640"/>
          </a:xfrm>
        </p:grpSpPr>
        <p:grpSp>
          <p:nvGrpSpPr>
            <p:cNvPr id="16445" name="Group 178"/>
            <p:cNvGrpSpPr>
              <a:grpSpLocks/>
            </p:cNvGrpSpPr>
            <p:nvPr/>
          </p:nvGrpSpPr>
          <p:grpSpPr bwMode="auto">
            <a:xfrm>
              <a:off x="385" y="3067"/>
              <a:ext cx="2177" cy="640"/>
              <a:chOff x="340" y="1615"/>
              <a:chExt cx="2177" cy="640"/>
            </a:xfrm>
          </p:grpSpPr>
          <p:grpSp>
            <p:nvGrpSpPr>
              <p:cNvPr id="16447" name="Group 179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6449" name="Group 180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6451" name="Rectangle 181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6</a:t>
                    </a:r>
                  </a:p>
                </p:txBody>
              </p:sp>
              <p:sp>
                <p:nvSpPr>
                  <p:cNvPr id="16452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9</a:t>
                    </a:r>
                  </a:p>
                </p:txBody>
              </p:sp>
              <p:sp>
                <p:nvSpPr>
                  <p:cNvPr id="16453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6454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6455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  <a:endParaRPr lang="en-US" altLang="ko-KR"/>
                  </a:p>
                </p:txBody>
              </p:sp>
              <p:sp>
                <p:nvSpPr>
                  <p:cNvPr id="16456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6457" name="Rectangle 187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6458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6459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6461" name="Text Box 19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6462" name="Text Box 19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6463" name="Text Box 19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6464" name="Text Box 19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4</a:t>
                      </a:r>
                    </a:p>
                  </p:txBody>
                </p:sp>
                <p:sp>
                  <p:nvSpPr>
                    <p:cNvPr id="16465" name="Text Box 19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16466" name="Text Box 19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6467" name="Text Box 19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6468" name="Text Box 19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6460" name="Text Box 1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6450" name="Text Box 199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6448" name="Text Box 200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6446" name="Text Box 201"/>
            <p:cNvSpPr txBox="1">
              <a:spLocks noChangeArrowheads="1"/>
            </p:cNvSpPr>
            <p:nvPr/>
          </p:nvSpPr>
          <p:spPr bwMode="auto">
            <a:xfrm>
              <a:off x="1066" y="3475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15519" name="Group 202"/>
          <p:cNvGrpSpPr>
            <a:grpSpLocks/>
          </p:cNvGrpSpPr>
          <p:nvPr/>
        </p:nvGrpSpPr>
        <p:grpSpPr bwMode="auto">
          <a:xfrm>
            <a:off x="4787900" y="3716338"/>
            <a:ext cx="3455988" cy="1016000"/>
            <a:chOff x="3016" y="2341"/>
            <a:chExt cx="2177" cy="640"/>
          </a:xfrm>
        </p:grpSpPr>
        <p:grpSp>
          <p:nvGrpSpPr>
            <p:cNvPr id="16420" name="Group 203"/>
            <p:cNvGrpSpPr>
              <a:grpSpLocks/>
            </p:cNvGrpSpPr>
            <p:nvPr/>
          </p:nvGrpSpPr>
          <p:grpSpPr bwMode="auto">
            <a:xfrm>
              <a:off x="3016" y="2341"/>
              <a:ext cx="2177" cy="640"/>
              <a:chOff x="340" y="1615"/>
              <a:chExt cx="2177" cy="640"/>
            </a:xfrm>
          </p:grpSpPr>
          <p:grpSp>
            <p:nvGrpSpPr>
              <p:cNvPr id="16423" name="Group 204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6425" name="Group 205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6427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6</a:t>
                    </a:r>
                  </a:p>
                </p:txBody>
              </p:sp>
              <p:sp>
                <p:nvSpPr>
                  <p:cNvPr id="16428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16429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643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643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  <a:endParaRPr lang="en-US" altLang="ko-KR"/>
                  </a:p>
                </p:txBody>
              </p:sp>
              <p:sp>
                <p:nvSpPr>
                  <p:cNvPr id="16432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6433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6434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6435" name="Group 214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6437" name="Text Box 2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6438" name="Text Box 2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6439" name="Text Box 2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6440" name="Text Box 2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4</a:t>
                      </a:r>
                    </a:p>
                  </p:txBody>
                </p:sp>
                <p:sp>
                  <p:nvSpPr>
                    <p:cNvPr id="16441" name="Text Box 2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16442" name="Text Box 2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6443" name="Text Box 2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6444" name="Text Box 2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6436" name="Text Box 2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6426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6424" name="Text Box 225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6421" name="Text Box 226"/>
            <p:cNvSpPr txBox="1">
              <a:spLocks noChangeArrowheads="1"/>
            </p:cNvSpPr>
            <p:nvPr/>
          </p:nvSpPr>
          <p:spPr bwMode="auto">
            <a:xfrm>
              <a:off x="3424" y="2749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  <p:sp>
          <p:nvSpPr>
            <p:cNvPr id="16422" name="Text Box 227"/>
            <p:cNvSpPr txBox="1">
              <a:spLocks noChangeArrowheads="1"/>
            </p:cNvSpPr>
            <p:nvPr/>
          </p:nvSpPr>
          <p:spPr bwMode="auto">
            <a:xfrm>
              <a:off x="3424" y="275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b="1"/>
                <a:t>≤</a:t>
              </a:r>
            </a:p>
          </p:txBody>
        </p:sp>
      </p:grpSp>
      <p:grpSp>
        <p:nvGrpSpPr>
          <p:cNvPr id="15545" name="Group 228"/>
          <p:cNvGrpSpPr>
            <a:grpSpLocks/>
          </p:cNvGrpSpPr>
          <p:nvPr/>
        </p:nvGrpSpPr>
        <p:grpSpPr bwMode="auto">
          <a:xfrm>
            <a:off x="4787900" y="4868863"/>
            <a:ext cx="3455988" cy="1016000"/>
            <a:chOff x="385" y="3067"/>
            <a:chExt cx="2177" cy="640"/>
          </a:xfrm>
        </p:grpSpPr>
        <p:grpSp>
          <p:nvGrpSpPr>
            <p:cNvPr id="16396" name="Group 229"/>
            <p:cNvGrpSpPr>
              <a:grpSpLocks/>
            </p:cNvGrpSpPr>
            <p:nvPr/>
          </p:nvGrpSpPr>
          <p:grpSpPr bwMode="auto">
            <a:xfrm>
              <a:off x="385" y="3067"/>
              <a:ext cx="2177" cy="640"/>
              <a:chOff x="340" y="1615"/>
              <a:chExt cx="2177" cy="640"/>
            </a:xfrm>
          </p:grpSpPr>
          <p:grpSp>
            <p:nvGrpSpPr>
              <p:cNvPr id="16398" name="Group 230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6400" name="Group 231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6402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6</a:t>
                    </a:r>
                  </a:p>
                </p:txBody>
              </p:sp>
              <p:sp>
                <p:nvSpPr>
                  <p:cNvPr id="16403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9</a:t>
                    </a:r>
                  </a:p>
                </p:txBody>
              </p:sp>
              <p:sp>
                <p:nvSpPr>
                  <p:cNvPr id="16404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6405" name="Rectangle 235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6406" name="Rectangle 236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  <a:endParaRPr lang="en-US" altLang="ko-KR"/>
                  </a:p>
                </p:txBody>
              </p:sp>
              <p:sp>
                <p:nvSpPr>
                  <p:cNvPr id="16407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6408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6409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6410" name="Group 240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6412" name="Text Box 2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6413" name="Text Box 2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6414" name="Text Box 2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6415" name="Text Box 2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16416" name="Text Box 2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16417" name="Text Box 2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6418" name="Text Box 2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6419" name="Text Box 2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6411" name="Text Box 2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6401" name="Text Box 250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6399" name="Text Box 251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6397" name="Text Box 252"/>
            <p:cNvSpPr txBox="1">
              <a:spLocks noChangeArrowheads="1"/>
            </p:cNvSpPr>
            <p:nvPr/>
          </p:nvSpPr>
          <p:spPr bwMode="auto">
            <a:xfrm>
              <a:off x="1066" y="347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b="1"/>
                <a:t>≤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539750" y="692150"/>
            <a:ext cx="3455988" cy="1016000"/>
            <a:chOff x="340" y="436"/>
            <a:chExt cx="2177" cy="640"/>
          </a:xfrm>
        </p:grpSpPr>
        <p:grpSp>
          <p:nvGrpSpPr>
            <p:cNvPr id="17556" name="Group 3"/>
            <p:cNvGrpSpPr>
              <a:grpSpLocks/>
            </p:cNvGrpSpPr>
            <p:nvPr/>
          </p:nvGrpSpPr>
          <p:grpSpPr bwMode="auto">
            <a:xfrm>
              <a:off x="340" y="436"/>
              <a:ext cx="2177" cy="640"/>
              <a:chOff x="340" y="1615"/>
              <a:chExt cx="2177" cy="640"/>
            </a:xfrm>
          </p:grpSpPr>
          <p:grpSp>
            <p:nvGrpSpPr>
              <p:cNvPr id="17558" name="Group 4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7560" name="Group 5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756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756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1756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756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756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  <a:endParaRPr lang="en-US" altLang="ko-KR"/>
                  </a:p>
                </p:txBody>
              </p:sp>
              <p:sp>
                <p:nvSpPr>
                  <p:cNvPr id="1756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756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756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7570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7572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7573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7574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7575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17576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17577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7578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7579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7571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756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7559" name="Text Box 25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7557" name="Text Box 26"/>
            <p:cNvSpPr txBox="1">
              <a:spLocks noChangeArrowheads="1"/>
            </p:cNvSpPr>
            <p:nvPr/>
          </p:nvSpPr>
          <p:spPr bwMode="auto">
            <a:xfrm>
              <a:off x="521" y="845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4716463" y="692150"/>
            <a:ext cx="3455987" cy="1016000"/>
            <a:chOff x="340" y="436"/>
            <a:chExt cx="2177" cy="640"/>
          </a:xfrm>
        </p:grpSpPr>
        <p:grpSp>
          <p:nvGrpSpPr>
            <p:cNvPr id="17532" name="Group 28"/>
            <p:cNvGrpSpPr>
              <a:grpSpLocks/>
            </p:cNvGrpSpPr>
            <p:nvPr/>
          </p:nvGrpSpPr>
          <p:grpSpPr bwMode="auto">
            <a:xfrm>
              <a:off x="340" y="436"/>
              <a:ext cx="2177" cy="640"/>
              <a:chOff x="340" y="1615"/>
              <a:chExt cx="2177" cy="640"/>
            </a:xfrm>
          </p:grpSpPr>
          <p:grpSp>
            <p:nvGrpSpPr>
              <p:cNvPr id="17534" name="Group 29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7536" name="Group 30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7538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7539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17540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7541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7542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  <a:endParaRPr lang="en-US" altLang="ko-KR"/>
                  </a:p>
                </p:txBody>
              </p:sp>
              <p:sp>
                <p:nvSpPr>
                  <p:cNvPr id="17543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7544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7545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7546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7548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7549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7550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7551" name="Text Box 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17552" name="Text Box 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17553" name="Text Box 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7554" name="Text Box 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7555" name="Text Box 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7547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753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7535" name="Text Box 50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7533" name="Text Box 51"/>
            <p:cNvSpPr txBox="1">
              <a:spLocks noChangeArrowheads="1"/>
            </p:cNvSpPr>
            <p:nvPr/>
          </p:nvSpPr>
          <p:spPr bwMode="auto">
            <a:xfrm>
              <a:off x="521" y="84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b="1"/>
                <a:t>≤</a:t>
              </a:r>
            </a:p>
          </p:txBody>
        </p:sp>
      </p:grp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539750" y="2708275"/>
            <a:ext cx="3455988" cy="1016000"/>
            <a:chOff x="340" y="1706"/>
            <a:chExt cx="2177" cy="640"/>
          </a:xfrm>
        </p:grpSpPr>
        <p:grpSp>
          <p:nvGrpSpPr>
            <p:cNvPr id="17510" name="Group 53"/>
            <p:cNvGrpSpPr>
              <a:grpSpLocks/>
            </p:cNvGrpSpPr>
            <p:nvPr/>
          </p:nvGrpSpPr>
          <p:grpSpPr bwMode="auto">
            <a:xfrm>
              <a:off x="340" y="1706"/>
              <a:ext cx="2177" cy="640"/>
              <a:chOff x="340" y="1025"/>
              <a:chExt cx="2177" cy="640"/>
            </a:xfrm>
          </p:grpSpPr>
          <p:grpSp>
            <p:nvGrpSpPr>
              <p:cNvPr id="17512" name="Group 54"/>
              <p:cNvGrpSpPr>
                <a:grpSpLocks/>
              </p:cNvGrpSpPr>
              <p:nvPr/>
            </p:nvGrpSpPr>
            <p:grpSpPr bwMode="auto">
              <a:xfrm>
                <a:off x="340" y="1025"/>
                <a:ext cx="2177" cy="636"/>
                <a:chOff x="431" y="1025"/>
                <a:chExt cx="2177" cy="640"/>
              </a:xfrm>
            </p:grpSpPr>
            <p:sp>
              <p:nvSpPr>
                <p:cNvPr id="17514" name="Rectangle 55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6</a:t>
                  </a:r>
                </a:p>
              </p:txBody>
            </p:sp>
            <p:sp>
              <p:nvSpPr>
                <p:cNvPr id="17515" name="Rectangle 56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9</a:t>
                  </a:r>
                </a:p>
              </p:txBody>
            </p:sp>
            <p:sp>
              <p:nvSpPr>
                <p:cNvPr id="17516" name="Rectangle 57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7517" name="Rectangle 58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7518" name="Rectangle 59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15</a:t>
                  </a:r>
                  <a:endParaRPr lang="en-US" altLang="ko-KR"/>
                </a:p>
              </p:txBody>
            </p:sp>
            <p:sp>
              <p:nvSpPr>
                <p:cNvPr id="17519" name="Rectangle 60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17</a:t>
                  </a:r>
                </a:p>
              </p:txBody>
            </p:sp>
            <p:sp>
              <p:nvSpPr>
                <p:cNvPr id="17520" name="Rectangle 61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23</a:t>
                  </a:r>
                </a:p>
              </p:txBody>
            </p:sp>
            <p:sp>
              <p:nvSpPr>
                <p:cNvPr id="17521" name="Rectangle 62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7522" name="Group 63"/>
                <p:cNvGrpSpPr>
                  <a:grpSpLocks/>
                </p:cNvGrpSpPr>
                <p:nvPr/>
              </p:nvGrpSpPr>
              <p:grpSpPr bwMode="auto">
                <a:xfrm>
                  <a:off x="509" y="1025"/>
                  <a:ext cx="2071" cy="235"/>
                  <a:chOff x="1325" y="753"/>
                  <a:chExt cx="2071" cy="235"/>
                </a:xfrm>
              </p:grpSpPr>
              <p:sp>
                <p:nvSpPr>
                  <p:cNvPr id="17524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7525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2</a:t>
                    </a:r>
                  </a:p>
                </p:txBody>
              </p:sp>
              <p:sp>
                <p:nvSpPr>
                  <p:cNvPr id="17526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7527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3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17528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3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7529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3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7530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4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7531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3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7523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7513" name="Text Box 73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7511" name="Text Box 74"/>
            <p:cNvSpPr txBox="1">
              <a:spLocks noChangeArrowheads="1"/>
            </p:cNvSpPr>
            <p:nvPr/>
          </p:nvSpPr>
          <p:spPr bwMode="auto">
            <a:xfrm>
              <a:off x="476" y="2114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16" name="Group 75"/>
          <p:cNvGrpSpPr>
            <a:grpSpLocks/>
          </p:cNvGrpSpPr>
          <p:nvPr/>
        </p:nvGrpSpPr>
        <p:grpSpPr bwMode="auto">
          <a:xfrm>
            <a:off x="4716463" y="1700213"/>
            <a:ext cx="3455987" cy="1016000"/>
            <a:chOff x="340" y="1071"/>
            <a:chExt cx="2177" cy="640"/>
          </a:xfrm>
        </p:grpSpPr>
        <p:grpSp>
          <p:nvGrpSpPr>
            <p:cNvPr id="17486" name="Group 76"/>
            <p:cNvGrpSpPr>
              <a:grpSpLocks/>
            </p:cNvGrpSpPr>
            <p:nvPr/>
          </p:nvGrpSpPr>
          <p:grpSpPr bwMode="auto">
            <a:xfrm>
              <a:off x="340" y="1071"/>
              <a:ext cx="2177" cy="640"/>
              <a:chOff x="340" y="1615"/>
              <a:chExt cx="2177" cy="640"/>
            </a:xfrm>
          </p:grpSpPr>
          <p:grpSp>
            <p:nvGrpSpPr>
              <p:cNvPr id="17488" name="Group 77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7490" name="Group 78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7492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6</a:t>
                    </a:r>
                  </a:p>
                </p:txBody>
              </p:sp>
              <p:sp>
                <p:nvSpPr>
                  <p:cNvPr id="17493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17494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7495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7496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  <a:endParaRPr lang="en-US" altLang="ko-KR"/>
                  </a:p>
                </p:txBody>
              </p:sp>
              <p:sp>
                <p:nvSpPr>
                  <p:cNvPr id="17497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7498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749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7500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69" cy="235"/>
                    <a:chOff x="1325" y="753"/>
                    <a:chExt cx="2069" cy="235"/>
                  </a:xfrm>
                </p:grpSpPr>
                <p:sp>
                  <p:nvSpPr>
                    <p:cNvPr id="17502" name="Text Box 8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7503" name="Text Box 8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7504" name="Text Box 9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17505" name="Text Box 9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17506" name="Text Box 9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17507" name="Text Box 9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7508" name="Text Box 9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7509" name="Text Box 9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4"/>
                      <a:ext cx="197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7501" name="Text Box 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7491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7489" name="Text Box 98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7487" name="Text Box 99"/>
            <p:cNvSpPr txBox="1">
              <a:spLocks noChangeArrowheads="1"/>
            </p:cNvSpPr>
            <p:nvPr/>
          </p:nvSpPr>
          <p:spPr bwMode="auto">
            <a:xfrm>
              <a:off x="748" y="148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b="1"/>
                <a:t>≤</a:t>
              </a:r>
            </a:p>
          </p:txBody>
        </p:sp>
      </p:grpSp>
      <p:grpSp>
        <p:nvGrpSpPr>
          <p:cNvPr id="21" name="Group 100"/>
          <p:cNvGrpSpPr>
            <a:grpSpLocks/>
          </p:cNvGrpSpPr>
          <p:nvPr/>
        </p:nvGrpSpPr>
        <p:grpSpPr bwMode="auto">
          <a:xfrm>
            <a:off x="539750" y="1700213"/>
            <a:ext cx="3455988" cy="1016000"/>
            <a:chOff x="340" y="1071"/>
            <a:chExt cx="2177" cy="640"/>
          </a:xfrm>
        </p:grpSpPr>
        <p:grpSp>
          <p:nvGrpSpPr>
            <p:cNvPr id="17462" name="Group 101"/>
            <p:cNvGrpSpPr>
              <a:grpSpLocks/>
            </p:cNvGrpSpPr>
            <p:nvPr/>
          </p:nvGrpSpPr>
          <p:grpSpPr bwMode="auto">
            <a:xfrm>
              <a:off x="340" y="1071"/>
              <a:ext cx="2177" cy="640"/>
              <a:chOff x="340" y="1615"/>
              <a:chExt cx="2177" cy="640"/>
            </a:xfrm>
          </p:grpSpPr>
          <p:grpSp>
            <p:nvGrpSpPr>
              <p:cNvPr id="17464" name="Group 102"/>
              <p:cNvGrpSpPr>
                <a:grpSpLocks/>
              </p:cNvGrpSpPr>
              <p:nvPr/>
            </p:nvGrpSpPr>
            <p:grpSpPr bwMode="auto">
              <a:xfrm>
                <a:off x="340" y="1615"/>
                <a:ext cx="2177" cy="640"/>
                <a:chOff x="340" y="1025"/>
                <a:chExt cx="2177" cy="640"/>
              </a:xfrm>
            </p:grpSpPr>
            <p:grpSp>
              <p:nvGrpSpPr>
                <p:cNvPr id="17466" name="Group 103"/>
                <p:cNvGrpSpPr>
                  <a:grpSpLocks/>
                </p:cNvGrpSpPr>
                <p:nvPr/>
              </p:nvGrpSpPr>
              <p:grpSpPr bwMode="auto">
                <a:xfrm>
                  <a:off x="340" y="1025"/>
                  <a:ext cx="2177" cy="636"/>
                  <a:chOff x="431" y="1025"/>
                  <a:chExt cx="2177" cy="640"/>
                </a:xfrm>
              </p:grpSpPr>
              <p:sp>
                <p:nvSpPr>
                  <p:cNvPr id="17468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6</a:t>
                    </a:r>
                  </a:p>
                </p:txBody>
              </p:sp>
              <p:sp>
                <p:nvSpPr>
                  <p:cNvPr id="17469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17470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7471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12</a:t>
                    </a:r>
                  </a:p>
                </p:txBody>
              </p:sp>
              <p:sp>
                <p:nvSpPr>
                  <p:cNvPr id="17472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15</a:t>
                    </a:r>
                    <a:endParaRPr lang="en-US" altLang="ko-KR"/>
                  </a:p>
                </p:txBody>
              </p:sp>
              <p:sp>
                <p:nvSpPr>
                  <p:cNvPr id="17473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17</a:t>
                    </a:r>
                  </a:p>
                </p:txBody>
              </p:sp>
              <p:sp>
                <p:nvSpPr>
                  <p:cNvPr id="17474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2063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23</a:t>
                    </a:r>
                  </a:p>
                </p:txBody>
              </p:sp>
              <p:sp>
                <p:nvSpPr>
                  <p:cNvPr id="17475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1253"/>
                    <a:ext cx="272" cy="18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algn="ctr" eaLnBrk="1" hangingPunct="1"/>
                    <a:r>
                      <a:rPr lang="en-US" altLang="ko-KR" b="1"/>
                      <a:t>34</a:t>
                    </a:r>
                  </a:p>
                </p:txBody>
              </p:sp>
              <p:grpSp>
                <p:nvGrpSpPr>
                  <p:cNvPr id="17476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509" y="1025"/>
                    <a:ext cx="2071" cy="235"/>
                    <a:chOff x="1325" y="753"/>
                    <a:chExt cx="2071" cy="235"/>
                  </a:xfrm>
                </p:grpSpPr>
                <p:sp>
                  <p:nvSpPr>
                    <p:cNvPr id="17478" name="Text Box 1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5" y="757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1</a:t>
                      </a:r>
                    </a:p>
                  </p:txBody>
                </p:sp>
                <p:sp>
                  <p:nvSpPr>
                    <p:cNvPr id="17479" name="Text Box 1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4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2</a:t>
                      </a:r>
                    </a:p>
                  </p:txBody>
                </p:sp>
                <p:sp>
                  <p:nvSpPr>
                    <p:cNvPr id="17480" name="Text Box 1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7" y="754"/>
                      <a:ext cx="19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/>
                        <a:t>3</a:t>
                      </a:r>
                    </a:p>
                  </p:txBody>
                </p:sp>
                <p:sp>
                  <p:nvSpPr>
                    <p:cNvPr id="17481" name="Text Box 1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753"/>
                      <a:ext cx="199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17482" name="Text Box 1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1" y="753"/>
                      <a:ext cx="199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17483" name="Text Box 1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3" y="753"/>
                      <a:ext cx="199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17484" name="Text Box 1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5" y="754"/>
                      <a:ext cx="199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17485" name="Text Box 1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7" y="753"/>
                      <a:ext cx="199" cy="2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eaLnBrk="1" hangingPunct="1"/>
                      <a:r>
                        <a:rPr lang="en-US" altLang="ko-KR" b="1">
                          <a:solidFill>
                            <a:srgbClr val="FF3300"/>
                          </a:solidFill>
                        </a:rPr>
                        <a:t>8</a:t>
                      </a:r>
                    </a:p>
                  </p:txBody>
                </p:sp>
              </p:grpSp>
              <p:sp>
                <p:nvSpPr>
                  <p:cNvPr id="17477" name="Text Box 1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0" y="1434"/>
                    <a:ext cx="11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endParaRPr lang="ko-KR" altLang="en-US" b="1"/>
                  </a:p>
                </p:txBody>
              </p:sp>
            </p:grpSp>
            <p:sp>
              <p:nvSpPr>
                <p:cNvPr id="17467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1565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7465" name="Text Box 123"/>
              <p:cNvSpPr txBox="1">
                <a:spLocks noChangeArrowheads="1"/>
              </p:cNvSpPr>
              <p:nvPr/>
            </p:nvSpPr>
            <p:spPr bwMode="auto">
              <a:xfrm>
                <a:off x="1565" y="202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7463" name="Text Box 124"/>
            <p:cNvSpPr txBox="1">
              <a:spLocks noChangeArrowheads="1"/>
            </p:cNvSpPr>
            <p:nvPr/>
          </p:nvSpPr>
          <p:spPr bwMode="auto">
            <a:xfrm>
              <a:off x="748" y="1480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&gt;?</a:t>
              </a:r>
            </a:p>
          </p:txBody>
        </p:sp>
      </p:grpSp>
      <p:grpSp>
        <p:nvGrpSpPr>
          <p:cNvPr id="26" name="Group 125"/>
          <p:cNvGrpSpPr>
            <a:grpSpLocks/>
          </p:cNvGrpSpPr>
          <p:nvPr/>
        </p:nvGrpSpPr>
        <p:grpSpPr bwMode="auto">
          <a:xfrm>
            <a:off x="4716463" y="2706688"/>
            <a:ext cx="3455987" cy="1017587"/>
            <a:chOff x="385" y="1932"/>
            <a:chExt cx="2177" cy="641"/>
          </a:xfrm>
        </p:grpSpPr>
        <p:grpSp>
          <p:nvGrpSpPr>
            <p:cNvPr id="17440" name="Group 126"/>
            <p:cNvGrpSpPr>
              <a:grpSpLocks/>
            </p:cNvGrpSpPr>
            <p:nvPr/>
          </p:nvGrpSpPr>
          <p:grpSpPr bwMode="auto">
            <a:xfrm>
              <a:off x="385" y="1932"/>
              <a:ext cx="2177" cy="641"/>
              <a:chOff x="340" y="1024"/>
              <a:chExt cx="2177" cy="641"/>
            </a:xfrm>
          </p:grpSpPr>
          <p:grpSp>
            <p:nvGrpSpPr>
              <p:cNvPr id="17442" name="Group 127"/>
              <p:cNvGrpSpPr>
                <a:grpSpLocks/>
              </p:cNvGrpSpPr>
              <p:nvPr/>
            </p:nvGrpSpPr>
            <p:grpSpPr bwMode="auto">
              <a:xfrm>
                <a:off x="340" y="1024"/>
                <a:ext cx="2177" cy="637"/>
                <a:chOff x="431" y="1024"/>
                <a:chExt cx="2177" cy="641"/>
              </a:xfrm>
            </p:grpSpPr>
            <p:sp>
              <p:nvSpPr>
                <p:cNvPr id="17444" name="Rectangle 128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6</a:t>
                  </a:r>
                </a:p>
              </p:txBody>
            </p:sp>
            <p:sp>
              <p:nvSpPr>
                <p:cNvPr id="17445" name="Rectangle 129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>
                      <a:solidFill>
                        <a:srgbClr val="FF3300"/>
                      </a:solidFill>
                    </a:rPr>
                    <a:t>9</a:t>
                  </a:r>
                </a:p>
              </p:txBody>
            </p:sp>
            <p:sp>
              <p:nvSpPr>
                <p:cNvPr id="17446" name="Rectangle 130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7447" name="Rectangle 131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7448" name="Rectangle 132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15</a:t>
                  </a:r>
                  <a:endParaRPr lang="en-US" altLang="ko-KR"/>
                </a:p>
              </p:txBody>
            </p:sp>
            <p:sp>
              <p:nvSpPr>
                <p:cNvPr id="17449" name="Rectangle 133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17</a:t>
                  </a:r>
                </a:p>
              </p:txBody>
            </p:sp>
            <p:sp>
              <p:nvSpPr>
                <p:cNvPr id="17450" name="Rectangle 134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23</a:t>
                  </a:r>
                </a:p>
              </p:txBody>
            </p:sp>
            <p:sp>
              <p:nvSpPr>
                <p:cNvPr id="17451" name="Rectangle 135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7452" name="Group 136"/>
                <p:cNvGrpSpPr>
                  <a:grpSpLocks/>
                </p:cNvGrpSpPr>
                <p:nvPr/>
              </p:nvGrpSpPr>
              <p:grpSpPr bwMode="auto">
                <a:xfrm>
                  <a:off x="509" y="1024"/>
                  <a:ext cx="2071" cy="236"/>
                  <a:chOff x="1325" y="752"/>
                  <a:chExt cx="2071" cy="236"/>
                </a:xfrm>
              </p:grpSpPr>
              <p:sp>
                <p:nvSpPr>
                  <p:cNvPr id="17454" name="Text Box 1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/>
                      <a:t>1</a:t>
                    </a:r>
                  </a:p>
                </p:txBody>
              </p:sp>
              <p:sp>
                <p:nvSpPr>
                  <p:cNvPr id="17455" name="Text Box 1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7456" name="Text Box 1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7457" name="Text Box 1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17458" name="Text Box 1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2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7459" name="Text Box 1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2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7460" name="Text Box 1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3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7461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3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745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7443" name="Text Box 146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7441" name="Text Box 147"/>
            <p:cNvSpPr txBox="1">
              <a:spLocks noChangeArrowheads="1"/>
            </p:cNvSpPr>
            <p:nvPr/>
          </p:nvSpPr>
          <p:spPr bwMode="auto">
            <a:xfrm>
              <a:off x="521" y="2341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b="1"/>
                <a:t>≤</a:t>
              </a:r>
            </a:p>
          </p:txBody>
        </p:sp>
      </p:grpSp>
      <p:grpSp>
        <p:nvGrpSpPr>
          <p:cNvPr id="30" name="Group 148"/>
          <p:cNvGrpSpPr>
            <a:grpSpLocks/>
          </p:cNvGrpSpPr>
          <p:nvPr/>
        </p:nvGrpSpPr>
        <p:grpSpPr bwMode="auto">
          <a:xfrm>
            <a:off x="2627313" y="3933825"/>
            <a:ext cx="3455987" cy="1016000"/>
            <a:chOff x="295" y="3385"/>
            <a:chExt cx="2177" cy="640"/>
          </a:xfrm>
        </p:grpSpPr>
        <p:grpSp>
          <p:nvGrpSpPr>
            <p:cNvPr id="17418" name="Group 149"/>
            <p:cNvGrpSpPr>
              <a:grpSpLocks/>
            </p:cNvGrpSpPr>
            <p:nvPr/>
          </p:nvGrpSpPr>
          <p:grpSpPr bwMode="auto">
            <a:xfrm>
              <a:off x="295" y="3385"/>
              <a:ext cx="2177" cy="640"/>
              <a:chOff x="340" y="1025"/>
              <a:chExt cx="2177" cy="640"/>
            </a:xfrm>
          </p:grpSpPr>
          <p:grpSp>
            <p:nvGrpSpPr>
              <p:cNvPr id="17420" name="Group 150"/>
              <p:cNvGrpSpPr>
                <a:grpSpLocks/>
              </p:cNvGrpSpPr>
              <p:nvPr/>
            </p:nvGrpSpPr>
            <p:grpSpPr bwMode="auto">
              <a:xfrm>
                <a:off x="340" y="1025"/>
                <a:ext cx="2177" cy="636"/>
                <a:chOff x="431" y="1025"/>
                <a:chExt cx="2177" cy="640"/>
              </a:xfrm>
            </p:grpSpPr>
            <p:sp>
              <p:nvSpPr>
                <p:cNvPr id="17422" name="Rectangle 151"/>
                <p:cNvSpPr>
                  <a:spLocks noChangeArrowheads="1"/>
                </p:cNvSpPr>
                <p:nvPr/>
              </p:nvSpPr>
              <p:spPr bwMode="auto">
                <a:xfrm>
                  <a:off x="431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6</a:t>
                  </a:r>
                </a:p>
              </p:txBody>
            </p:sp>
            <p:sp>
              <p:nvSpPr>
                <p:cNvPr id="17423" name="Rectangle 152"/>
                <p:cNvSpPr>
                  <a:spLocks noChangeArrowheads="1"/>
                </p:cNvSpPr>
                <p:nvPr/>
              </p:nvSpPr>
              <p:spPr bwMode="auto">
                <a:xfrm>
                  <a:off x="70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9</a:t>
                  </a:r>
                </a:p>
              </p:txBody>
            </p:sp>
            <p:sp>
              <p:nvSpPr>
                <p:cNvPr id="17424" name="Rectangle 153"/>
                <p:cNvSpPr>
                  <a:spLocks noChangeArrowheads="1"/>
                </p:cNvSpPr>
                <p:nvPr/>
              </p:nvSpPr>
              <p:spPr bwMode="auto">
                <a:xfrm>
                  <a:off x="975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7425" name="Rectangle 154"/>
                <p:cNvSpPr>
                  <a:spLocks noChangeArrowheads="1"/>
                </p:cNvSpPr>
                <p:nvPr/>
              </p:nvSpPr>
              <p:spPr bwMode="auto">
                <a:xfrm>
                  <a:off x="1247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17426" name="Rectangle 155"/>
                <p:cNvSpPr>
                  <a:spLocks noChangeArrowheads="1"/>
                </p:cNvSpPr>
                <p:nvPr/>
              </p:nvSpPr>
              <p:spPr bwMode="auto">
                <a:xfrm>
                  <a:off x="1520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15</a:t>
                  </a:r>
                  <a:endParaRPr lang="en-US" altLang="ko-KR"/>
                </a:p>
              </p:txBody>
            </p:sp>
            <p:sp>
              <p:nvSpPr>
                <p:cNvPr id="17427" name="Rectangle 156"/>
                <p:cNvSpPr>
                  <a:spLocks noChangeArrowheads="1"/>
                </p:cNvSpPr>
                <p:nvPr/>
              </p:nvSpPr>
              <p:spPr bwMode="auto">
                <a:xfrm>
                  <a:off x="1792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17</a:t>
                  </a:r>
                </a:p>
              </p:txBody>
            </p:sp>
            <p:sp>
              <p:nvSpPr>
                <p:cNvPr id="17428" name="Rectangle 157"/>
                <p:cNvSpPr>
                  <a:spLocks noChangeArrowheads="1"/>
                </p:cNvSpPr>
                <p:nvPr/>
              </p:nvSpPr>
              <p:spPr bwMode="auto">
                <a:xfrm>
                  <a:off x="2063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23</a:t>
                  </a:r>
                </a:p>
              </p:txBody>
            </p:sp>
            <p:sp>
              <p:nvSpPr>
                <p:cNvPr id="17429" name="Rectangle 158"/>
                <p:cNvSpPr>
                  <a:spLocks noChangeArrowheads="1"/>
                </p:cNvSpPr>
                <p:nvPr/>
              </p:nvSpPr>
              <p:spPr bwMode="auto">
                <a:xfrm>
                  <a:off x="2336" y="1253"/>
                  <a:ext cx="272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b="1"/>
                    <a:t>34</a:t>
                  </a:r>
                </a:p>
              </p:txBody>
            </p:sp>
            <p:grpSp>
              <p:nvGrpSpPr>
                <p:cNvPr id="17430" name="Group 159"/>
                <p:cNvGrpSpPr>
                  <a:grpSpLocks/>
                </p:cNvGrpSpPr>
                <p:nvPr/>
              </p:nvGrpSpPr>
              <p:grpSpPr bwMode="auto">
                <a:xfrm>
                  <a:off x="509" y="1025"/>
                  <a:ext cx="2071" cy="235"/>
                  <a:chOff x="1325" y="753"/>
                  <a:chExt cx="2071" cy="235"/>
                </a:xfrm>
              </p:grpSpPr>
              <p:sp>
                <p:nvSpPr>
                  <p:cNvPr id="17432" name="Text Box 1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5" y="757"/>
                    <a:ext cx="19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7433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4" y="754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7434" name="Text Box 1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754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7435" name="Text Box 1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754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17436" name="Text Box 1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753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7437" name="Text Box 1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3" y="753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7438" name="Text Box 1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753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7439" name="Text Box 1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7" y="753"/>
                    <a:ext cx="19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3300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7431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2200" y="1434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 b="1"/>
                </a:p>
              </p:txBody>
            </p:sp>
          </p:grpSp>
          <p:sp>
            <p:nvSpPr>
              <p:cNvPr id="17421" name="Text Box 169"/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b="1"/>
              </a:p>
            </p:txBody>
          </p:sp>
        </p:grpSp>
        <p:sp>
          <p:nvSpPr>
            <p:cNvPr id="17419" name="Text Box 170"/>
            <p:cNvSpPr txBox="1">
              <a:spLocks noChangeArrowheads="1"/>
            </p:cNvSpPr>
            <p:nvPr/>
          </p:nvSpPr>
          <p:spPr bwMode="auto">
            <a:xfrm>
              <a:off x="431" y="3793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b="1"/>
            </a:p>
          </p:txBody>
        </p:sp>
      </p:grpSp>
      <p:sp>
        <p:nvSpPr>
          <p:cNvPr id="252075" name="Text Box 171"/>
          <p:cNvSpPr txBox="1">
            <a:spLocks noChangeArrowheads="1"/>
          </p:cNvSpPr>
          <p:nvPr/>
        </p:nvSpPr>
        <p:spPr bwMode="auto">
          <a:xfrm>
            <a:off x="3635375" y="4868863"/>
            <a:ext cx="95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Sorted!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0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Array arguments in function</a:t>
            </a:r>
            <a:endParaRPr lang="ko-KR" altLang="en-US" b="1" u="sng" smtClean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98525" y="1357313"/>
            <a:ext cx="6673850" cy="541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1880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yourArray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main () 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[4] = {0};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4);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&lt; 4;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(“%d\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n”,myArray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yourArray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yourArray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8072438" y="5214938"/>
            <a:ext cx="431800" cy="10350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3429000" y="4214813"/>
            <a:ext cx="4589463" cy="1074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u="sng" smtClean="0"/>
              <a:t>Examples : Sorting , Binary Search</a:t>
            </a:r>
            <a:endParaRPr lang="ko-KR" altLang="en-US" sz="3600" b="1" u="sng" smtClean="0"/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1403350" y="2420938"/>
            <a:ext cx="2087563" cy="1223962"/>
            <a:chOff x="612" y="528"/>
            <a:chExt cx="1315" cy="771"/>
          </a:xfrm>
        </p:grpSpPr>
        <p:sp>
          <p:nvSpPr>
            <p:cNvPr id="5135" name="Rectangle 4"/>
            <p:cNvSpPr>
              <a:spLocks noChangeArrowheads="1"/>
            </p:cNvSpPr>
            <p:nvPr/>
          </p:nvSpPr>
          <p:spPr bwMode="auto">
            <a:xfrm>
              <a:off x="657" y="664"/>
              <a:ext cx="91" cy="6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6" name="Line 5"/>
            <p:cNvSpPr>
              <a:spLocks noChangeShapeType="1"/>
            </p:cNvSpPr>
            <p:nvPr/>
          </p:nvSpPr>
          <p:spPr bwMode="auto">
            <a:xfrm>
              <a:off x="612" y="1299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Rectangle 6"/>
            <p:cNvSpPr>
              <a:spLocks noChangeArrowheads="1"/>
            </p:cNvSpPr>
            <p:nvPr/>
          </p:nvSpPr>
          <p:spPr bwMode="auto">
            <a:xfrm>
              <a:off x="839" y="845"/>
              <a:ext cx="90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8" name="Rectangle 7"/>
            <p:cNvSpPr>
              <a:spLocks noChangeArrowheads="1"/>
            </p:cNvSpPr>
            <p:nvPr/>
          </p:nvSpPr>
          <p:spPr bwMode="auto">
            <a:xfrm>
              <a:off x="1020" y="1027"/>
              <a:ext cx="91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9" name="Rectangle 8"/>
            <p:cNvSpPr>
              <a:spLocks noChangeArrowheads="1"/>
            </p:cNvSpPr>
            <p:nvPr/>
          </p:nvSpPr>
          <p:spPr bwMode="auto">
            <a:xfrm>
              <a:off x="1201" y="891"/>
              <a:ext cx="91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40" name="Rectangle 9"/>
            <p:cNvSpPr>
              <a:spLocks noChangeArrowheads="1"/>
            </p:cNvSpPr>
            <p:nvPr/>
          </p:nvSpPr>
          <p:spPr bwMode="auto">
            <a:xfrm>
              <a:off x="1383" y="528"/>
              <a:ext cx="91" cy="7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41" name="Rectangle 10"/>
            <p:cNvSpPr>
              <a:spLocks noChangeArrowheads="1"/>
            </p:cNvSpPr>
            <p:nvPr/>
          </p:nvSpPr>
          <p:spPr bwMode="auto">
            <a:xfrm>
              <a:off x="1564" y="1072"/>
              <a:ext cx="9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42" name="Rectangle 11"/>
            <p:cNvSpPr>
              <a:spLocks noChangeArrowheads="1"/>
            </p:cNvSpPr>
            <p:nvPr/>
          </p:nvSpPr>
          <p:spPr bwMode="auto">
            <a:xfrm>
              <a:off x="1791" y="755"/>
              <a:ext cx="91" cy="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5124" name="Group 12"/>
          <p:cNvGrpSpPr>
            <a:grpSpLocks/>
          </p:cNvGrpSpPr>
          <p:nvPr/>
        </p:nvGrpSpPr>
        <p:grpSpPr bwMode="auto">
          <a:xfrm>
            <a:off x="5651500" y="2492375"/>
            <a:ext cx="2087563" cy="1223963"/>
            <a:chOff x="3198" y="1480"/>
            <a:chExt cx="1315" cy="771"/>
          </a:xfrm>
        </p:grpSpPr>
        <p:sp>
          <p:nvSpPr>
            <p:cNvPr id="5127" name="Rectangle 13"/>
            <p:cNvSpPr>
              <a:spLocks noChangeArrowheads="1"/>
            </p:cNvSpPr>
            <p:nvPr/>
          </p:nvSpPr>
          <p:spPr bwMode="auto">
            <a:xfrm>
              <a:off x="4150" y="1616"/>
              <a:ext cx="91" cy="6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28" name="Line 14"/>
            <p:cNvSpPr>
              <a:spLocks noChangeShapeType="1"/>
            </p:cNvSpPr>
            <p:nvPr/>
          </p:nvSpPr>
          <p:spPr bwMode="auto">
            <a:xfrm>
              <a:off x="3198" y="2251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Rectangle 15"/>
            <p:cNvSpPr>
              <a:spLocks noChangeArrowheads="1"/>
            </p:cNvSpPr>
            <p:nvPr/>
          </p:nvSpPr>
          <p:spPr bwMode="auto">
            <a:xfrm>
              <a:off x="3787" y="1797"/>
              <a:ext cx="90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0" name="Rectangle 16"/>
            <p:cNvSpPr>
              <a:spLocks noChangeArrowheads="1"/>
            </p:cNvSpPr>
            <p:nvPr/>
          </p:nvSpPr>
          <p:spPr bwMode="auto">
            <a:xfrm>
              <a:off x="3424" y="1978"/>
              <a:ext cx="91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1" name="Rectangle 17"/>
            <p:cNvSpPr>
              <a:spLocks noChangeArrowheads="1"/>
            </p:cNvSpPr>
            <p:nvPr/>
          </p:nvSpPr>
          <p:spPr bwMode="auto">
            <a:xfrm>
              <a:off x="3606" y="1843"/>
              <a:ext cx="91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2" name="Rectangle 18"/>
            <p:cNvSpPr>
              <a:spLocks noChangeArrowheads="1"/>
            </p:cNvSpPr>
            <p:nvPr/>
          </p:nvSpPr>
          <p:spPr bwMode="auto">
            <a:xfrm>
              <a:off x="3243" y="2024"/>
              <a:ext cx="9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3" name="Rectangle 19"/>
            <p:cNvSpPr>
              <a:spLocks noChangeArrowheads="1"/>
            </p:cNvSpPr>
            <p:nvPr/>
          </p:nvSpPr>
          <p:spPr bwMode="auto">
            <a:xfrm>
              <a:off x="4332" y="1480"/>
              <a:ext cx="91" cy="7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4" name="Rectangle 20"/>
            <p:cNvSpPr>
              <a:spLocks noChangeArrowheads="1"/>
            </p:cNvSpPr>
            <p:nvPr/>
          </p:nvSpPr>
          <p:spPr bwMode="auto">
            <a:xfrm>
              <a:off x="3969" y="1707"/>
              <a:ext cx="91" cy="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5125" name="Line 21"/>
          <p:cNvSpPr>
            <a:spLocks noChangeShapeType="1"/>
          </p:cNvSpPr>
          <p:nvPr/>
        </p:nvSpPr>
        <p:spPr bwMode="auto">
          <a:xfrm>
            <a:off x="4211638" y="3500438"/>
            <a:ext cx="5048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Text Box 22"/>
          <p:cNvSpPr txBox="1">
            <a:spLocks noChangeArrowheads="1"/>
          </p:cNvSpPr>
          <p:nvPr/>
        </p:nvSpPr>
        <p:spPr bwMode="auto">
          <a:xfrm>
            <a:off x="4067175" y="2973388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sort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429000" y="1928813"/>
            <a:ext cx="5357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b="1" u="sng">
                <a:solidFill>
                  <a:srgbClr val="FF0000"/>
                </a:solidFill>
              </a:rPr>
              <a:t>In</a:t>
            </a:r>
            <a:r>
              <a:rPr lang="ko-KR" altLang="en-US" b="1" u="sng">
                <a:solidFill>
                  <a:srgbClr val="FF0000"/>
                </a:solidFill>
              </a:rPr>
              <a:t> </a:t>
            </a:r>
            <a:r>
              <a:rPr lang="en-US" altLang="ko-KR" b="1" u="sng">
                <a:solidFill>
                  <a:srgbClr val="FF0000"/>
                </a:solidFill>
              </a:rPr>
              <a:t>worst case, 15 comparisons are necessary using lineary search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97325" y="3429000"/>
            <a:ext cx="877888" cy="504825"/>
            <a:chOff x="2608" y="2024"/>
            <a:chExt cx="553" cy="318"/>
          </a:xfrm>
        </p:grpSpPr>
        <p:sp>
          <p:nvSpPr>
            <p:cNvPr id="6161" name="Line 4"/>
            <p:cNvSpPr>
              <a:spLocks noChangeShapeType="1"/>
            </p:cNvSpPr>
            <p:nvPr/>
          </p:nvSpPr>
          <p:spPr bwMode="auto">
            <a:xfrm flipH="1">
              <a:off x="2608" y="2024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Text Box 5"/>
            <p:cNvSpPr txBox="1">
              <a:spLocks noChangeArrowheads="1"/>
            </p:cNvSpPr>
            <p:nvPr/>
          </p:nvSpPr>
          <p:spPr bwMode="auto">
            <a:xfrm>
              <a:off x="2789" y="2069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sort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900113" y="4076700"/>
            <a:ext cx="7632700" cy="882650"/>
            <a:chOff x="567" y="1888"/>
            <a:chExt cx="4808" cy="556"/>
          </a:xfrm>
        </p:grpSpPr>
        <p:sp>
          <p:nvSpPr>
            <p:cNvPr id="6159" name="Text Box 7"/>
            <p:cNvSpPr txBox="1">
              <a:spLocks noChangeArrowheads="1"/>
            </p:cNvSpPr>
            <p:nvPr/>
          </p:nvSpPr>
          <p:spPr bwMode="auto">
            <a:xfrm>
              <a:off x="567" y="2115"/>
              <a:ext cx="4808" cy="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18800" bIns="118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b="1"/>
                <a:t>6   7   </a:t>
              </a:r>
              <a:r>
                <a:rPr lang="en-US" altLang="ko-KR" b="1">
                  <a:solidFill>
                    <a:srgbClr val="FF0000"/>
                  </a:solidFill>
                </a:rPr>
                <a:t>12</a:t>
              </a:r>
              <a:r>
                <a:rPr lang="en-US" altLang="ko-KR" b="1"/>
                <a:t>   13   22    25  </a:t>
              </a:r>
              <a:r>
                <a:rPr lang="en-US" altLang="ko-KR" b="1">
                  <a:solidFill>
                    <a:srgbClr val="FF3300"/>
                  </a:solidFill>
                </a:rPr>
                <a:t> </a:t>
              </a:r>
              <a:r>
                <a:rPr lang="en-US" altLang="ko-KR" b="1"/>
                <a:t>29</a:t>
              </a:r>
              <a:r>
                <a:rPr lang="en-US" altLang="ko-KR" b="1">
                  <a:solidFill>
                    <a:srgbClr val="FF3300"/>
                  </a:solidFill>
                </a:rPr>
                <a:t>   </a:t>
              </a:r>
              <a:r>
                <a:rPr lang="en-US" altLang="ko-KR" b="1"/>
                <a:t>34  </a:t>
              </a:r>
              <a:r>
                <a:rPr lang="en-US" altLang="ko-KR" b="1">
                  <a:solidFill>
                    <a:srgbClr val="FF3300"/>
                  </a:solidFill>
                </a:rPr>
                <a:t> </a:t>
              </a:r>
              <a:r>
                <a:rPr lang="en-US" altLang="ko-KR" b="1"/>
                <a:t>36    42   54   63    73    83    91</a:t>
              </a:r>
              <a:r>
                <a:rPr lang="en-US" altLang="ko-KR"/>
                <a:t>           </a:t>
              </a:r>
            </a:p>
          </p:txBody>
        </p:sp>
        <p:sp>
          <p:nvSpPr>
            <p:cNvPr id="6160" name="Text Box 8"/>
            <p:cNvSpPr txBox="1">
              <a:spLocks noChangeArrowheads="1"/>
            </p:cNvSpPr>
            <p:nvPr/>
          </p:nvSpPr>
          <p:spPr bwMode="auto">
            <a:xfrm>
              <a:off x="567" y="1888"/>
              <a:ext cx="46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1    2    3     4    5      6    7     8     9    10   11   12    13    14    15</a:t>
              </a:r>
            </a:p>
          </p:txBody>
        </p:sp>
      </p:grpSp>
      <p:grpSp>
        <p:nvGrpSpPr>
          <p:cNvPr id="6149" name="Group 9"/>
          <p:cNvGrpSpPr>
            <a:grpSpLocks/>
          </p:cNvGrpSpPr>
          <p:nvPr/>
        </p:nvGrpSpPr>
        <p:grpSpPr bwMode="auto">
          <a:xfrm>
            <a:off x="900113" y="838200"/>
            <a:ext cx="7200900" cy="2320925"/>
            <a:chOff x="521" y="936"/>
            <a:chExt cx="4536" cy="1462"/>
          </a:xfrm>
        </p:grpSpPr>
        <p:sp>
          <p:nvSpPr>
            <p:cNvPr id="6152" name="Text Box 10"/>
            <p:cNvSpPr txBox="1">
              <a:spLocks noChangeArrowheads="1"/>
            </p:cNvSpPr>
            <p:nvPr/>
          </p:nvSpPr>
          <p:spPr bwMode="auto">
            <a:xfrm>
              <a:off x="521" y="2069"/>
              <a:ext cx="4536" cy="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18800" bIns="118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b="1"/>
                <a:t>25  34  7   36   29   91   83   42   6   13   73     54    22   63   </a:t>
              </a:r>
              <a:r>
                <a:rPr lang="en-US" altLang="ko-KR" b="1">
                  <a:solidFill>
                    <a:srgbClr val="FF0000"/>
                  </a:solidFill>
                </a:rPr>
                <a:t>12</a:t>
              </a:r>
            </a:p>
          </p:txBody>
        </p:sp>
        <p:grpSp>
          <p:nvGrpSpPr>
            <p:cNvPr id="6153" name="Group 11"/>
            <p:cNvGrpSpPr>
              <a:grpSpLocks/>
            </p:cNvGrpSpPr>
            <p:nvPr/>
          </p:nvGrpSpPr>
          <p:grpSpPr bwMode="auto">
            <a:xfrm>
              <a:off x="702" y="936"/>
              <a:ext cx="1637" cy="997"/>
              <a:chOff x="702" y="936"/>
              <a:chExt cx="1637" cy="997"/>
            </a:xfrm>
          </p:grpSpPr>
          <p:grpSp>
            <p:nvGrpSpPr>
              <p:cNvPr id="6154" name="Group 12"/>
              <p:cNvGrpSpPr>
                <a:grpSpLocks/>
              </p:cNvGrpSpPr>
              <p:nvPr/>
            </p:nvGrpSpPr>
            <p:grpSpPr bwMode="auto">
              <a:xfrm>
                <a:off x="793" y="1344"/>
                <a:ext cx="1134" cy="589"/>
                <a:chOff x="657" y="346"/>
                <a:chExt cx="1134" cy="589"/>
              </a:xfrm>
            </p:grpSpPr>
            <p:sp>
              <p:nvSpPr>
                <p:cNvPr id="615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57" y="346"/>
                  <a:ext cx="1134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ko-KR"/>
                    <a:t>Search </a:t>
                  </a:r>
                  <a:r>
                    <a:rPr lang="en-US" altLang="ko-KR" b="1"/>
                    <a:t>12</a:t>
                  </a:r>
                </a:p>
              </p:txBody>
            </p:sp>
            <p:sp>
              <p:nvSpPr>
                <p:cNvPr id="6157" name="Line 14"/>
                <p:cNvSpPr>
                  <a:spLocks noChangeShapeType="1"/>
                </p:cNvSpPr>
                <p:nvPr/>
              </p:nvSpPr>
              <p:spPr bwMode="auto">
                <a:xfrm>
                  <a:off x="1247" y="754"/>
                  <a:ext cx="363" cy="18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507" y="621"/>
                  <a:ext cx="19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/>
                    <a:t>?</a:t>
                  </a:r>
                </a:p>
              </p:txBody>
            </p:sp>
          </p:grpSp>
          <p:sp>
            <p:nvSpPr>
              <p:cNvPr id="6155" name="Text Box 16"/>
              <p:cNvSpPr txBox="1">
                <a:spLocks noChangeArrowheads="1"/>
              </p:cNvSpPr>
              <p:nvPr/>
            </p:nvSpPr>
            <p:spPr bwMode="auto">
              <a:xfrm>
                <a:off x="702" y="936"/>
                <a:ext cx="163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en-US" altLang="ko-KR" sz="2400" b="1"/>
              </a:p>
            </p:txBody>
          </p:sp>
        </p:grpSp>
      </p:grpSp>
      <p:sp>
        <p:nvSpPr>
          <p:cNvPr id="233489" name="Text Box 17"/>
          <p:cNvSpPr txBox="1">
            <a:spLocks noChangeArrowheads="1"/>
          </p:cNvSpPr>
          <p:nvPr/>
        </p:nvSpPr>
        <p:spPr bwMode="auto">
          <a:xfrm>
            <a:off x="3348038" y="5516563"/>
            <a:ext cx="4537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b="1" u="sng">
                <a:solidFill>
                  <a:srgbClr val="FF0000"/>
                </a:solidFill>
              </a:rPr>
              <a:t>If sorted, at most 4 comparisons are enough using binary search.</a:t>
            </a:r>
          </a:p>
        </p:txBody>
      </p:sp>
      <p:sp>
        <p:nvSpPr>
          <p:cNvPr id="6151" name="제목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Linear search vs binary search</a:t>
            </a:r>
            <a:endParaRPr lang="ko-KR" altLang="en-US" b="1" u="sng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bubble sorting</a:t>
            </a:r>
            <a:endParaRPr lang="ko-KR" altLang="en-US" b="1" u="sng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Simple sorting algorithm</a:t>
            </a:r>
          </a:p>
          <a:p>
            <a:r>
              <a:rPr lang="en-US" altLang="ko-KR" smtClean="0"/>
              <a:t>Relatively slow</a:t>
            </a:r>
          </a:p>
          <a:p>
            <a:r>
              <a:rPr lang="en-US" altLang="ko-KR" smtClean="0"/>
              <a:t>Time Complexity</a:t>
            </a:r>
          </a:p>
          <a:p>
            <a:pPr lvl="1"/>
            <a:r>
              <a:rPr lang="en-US" altLang="ko-KR" smtClean="0"/>
              <a:t>Worst case O(N^2)</a:t>
            </a:r>
          </a:p>
          <a:p>
            <a:pPr lvl="1"/>
            <a:r>
              <a:rPr lang="en-US" altLang="ko-KR" smtClean="0"/>
              <a:t>Average case O(N^2)</a:t>
            </a:r>
          </a:p>
          <a:p>
            <a:endParaRPr lang="ko-KR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u="sng" smtClean="0"/>
              <a:t>Step-by-step example</a:t>
            </a:r>
            <a:br>
              <a:rPr lang="en-US" altLang="ko-KR" sz="2800" b="1" u="sng" smtClean="0"/>
            </a:br>
            <a:r>
              <a:rPr lang="en-US" altLang="ko-KR" sz="2800" b="1" u="sng" smtClean="0"/>
              <a:t>sorting (5, 1, 4, 2, 8)</a:t>
            </a:r>
            <a:endParaRPr lang="ko-KR" altLang="en-US" sz="2800" b="1" u="sng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/>
              <a:t>First Pass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smtClean="0"/>
              <a:t>		( </a:t>
            </a:r>
            <a:r>
              <a:rPr lang="en-US" altLang="ko-KR" sz="1600" b="1" smtClean="0">
                <a:solidFill>
                  <a:srgbClr val="FF0000"/>
                </a:solidFill>
              </a:rPr>
              <a:t>5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1</a:t>
            </a:r>
            <a:r>
              <a:rPr lang="ko-KR" altLang="en-US" sz="1600" smtClean="0"/>
              <a:t> </a:t>
            </a:r>
            <a:r>
              <a:rPr lang="en-US" altLang="ko-KR" sz="1600" smtClean="0"/>
              <a:t>4 2 8 ) -&gt; ( </a:t>
            </a:r>
            <a:r>
              <a:rPr lang="en-US" altLang="ko-KR" sz="1600" b="1" smtClean="0">
                <a:solidFill>
                  <a:srgbClr val="FF0000"/>
                </a:solidFill>
              </a:rPr>
              <a:t>1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5</a:t>
            </a:r>
            <a:r>
              <a:rPr lang="ko-KR" altLang="en-US" sz="1600" smtClean="0"/>
              <a:t> </a:t>
            </a:r>
            <a:r>
              <a:rPr lang="en-US" altLang="ko-KR" sz="1600" smtClean="0"/>
              <a:t>4 2 8 )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smtClean="0"/>
              <a:t>		( 1 </a:t>
            </a:r>
            <a:r>
              <a:rPr lang="en-US" altLang="ko-KR" sz="1600" b="1" smtClean="0">
                <a:solidFill>
                  <a:srgbClr val="FF0000"/>
                </a:solidFill>
              </a:rPr>
              <a:t>5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4</a:t>
            </a:r>
            <a:r>
              <a:rPr lang="ko-KR" altLang="en-US" sz="1600" smtClean="0"/>
              <a:t> </a:t>
            </a:r>
            <a:r>
              <a:rPr lang="en-US" altLang="ko-KR" sz="1600" smtClean="0"/>
              <a:t>2 8 ) -&gt; ( 1 </a:t>
            </a:r>
            <a:r>
              <a:rPr lang="en-US" altLang="ko-KR" sz="1600" b="1" smtClean="0">
                <a:solidFill>
                  <a:srgbClr val="FF0000"/>
                </a:solidFill>
              </a:rPr>
              <a:t>4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5</a:t>
            </a:r>
            <a:r>
              <a:rPr lang="ko-KR" altLang="en-US" sz="1600" smtClean="0"/>
              <a:t> </a:t>
            </a:r>
            <a:r>
              <a:rPr lang="en-US" altLang="ko-KR" sz="1600" smtClean="0"/>
              <a:t>2 8 )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smtClean="0"/>
              <a:t>		( 1 4 </a:t>
            </a:r>
            <a:r>
              <a:rPr lang="en-US" altLang="ko-KR" sz="1600" b="1" smtClean="0">
                <a:solidFill>
                  <a:srgbClr val="FF0000"/>
                </a:solidFill>
              </a:rPr>
              <a:t>5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2</a:t>
            </a:r>
            <a:r>
              <a:rPr lang="ko-KR" altLang="en-US" sz="1600" smtClean="0"/>
              <a:t> </a:t>
            </a:r>
            <a:r>
              <a:rPr lang="en-US" altLang="ko-KR" sz="1600" smtClean="0"/>
              <a:t>8 ) -&gt; ( 1 4 </a:t>
            </a:r>
            <a:r>
              <a:rPr lang="en-US" altLang="ko-KR" sz="1600" b="1" smtClean="0">
                <a:solidFill>
                  <a:srgbClr val="FF0000"/>
                </a:solidFill>
              </a:rPr>
              <a:t>2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5</a:t>
            </a:r>
            <a:r>
              <a:rPr lang="ko-KR" altLang="en-US" sz="1600" smtClean="0"/>
              <a:t> </a:t>
            </a:r>
            <a:r>
              <a:rPr lang="en-US" altLang="ko-KR" sz="1600" smtClean="0"/>
              <a:t>8 )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smtClean="0"/>
              <a:t>		( 1 4 2 </a:t>
            </a:r>
            <a:r>
              <a:rPr lang="en-US" altLang="ko-KR" sz="1600" b="1" smtClean="0">
                <a:solidFill>
                  <a:srgbClr val="FF0000"/>
                </a:solidFill>
              </a:rPr>
              <a:t>5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8</a:t>
            </a:r>
            <a:r>
              <a:rPr lang="ko-KR" altLang="en-US" sz="1600" smtClean="0"/>
              <a:t> </a:t>
            </a:r>
            <a:r>
              <a:rPr lang="en-US" altLang="ko-KR" sz="1600" smtClean="0"/>
              <a:t>) -&gt; ( 1 4 2 </a:t>
            </a:r>
            <a:r>
              <a:rPr lang="en-US" altLang="ko-KR" sz="1600" b="1" smtClean="0">
                <a:solidFill>
                  <a:srgbClr val="FF0000"/>
                </a:solidFill>
              </a:rPr>
              <a:t>5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8</a:t>
            </a:r>
            <a:r>
              <a:rPr lang="ko-KR" altLang="en-US" sz="1600" smtClean="0"/>
              <a:t> </a:t>
            </a:r>
            <a:r>
              <a:rPr lang="en-US" altLang="ko-KR" sz="1600" smtClean="0"/>
              <a:t>)</a:t>
            </a:r>
          </a:p>
          <a:p>
            <a:r>
              <a:rPr lang="en-US" altLang="ko-KR" sz="2400" smtClean="0"/>
              <a:t>Second Pass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smtClean="0"/>
              <a:t>		( </a:t>
            </a:r>
            <a:r>
              <a:rPr lang="en-US" altLang="ko-KR" sz="1600" b="1" smtClean="0">
                <a:solidFill>
                  <a:srgbClr val="FF0000"/>
                </a:solidFill>
              </a:rPr>
              <a:t>1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4</a:t>
            </a:r>
            <a:r>
              <a:rPr lang="ko-KR" altLang="en-US" sz="1600" smtClean="0"/>
              <a:t> </a:t>
            </a:r>
            <a:r>
              <a:rPr lang="en-US" altLang="ko-KR" sz="1600" smtClean="0"/>
              <a:t>2 5 8 ) -&gt; ( </a:t>
            </a:r>
            <a:r>
              <a:rPr lang="en-US" altLang="ko-KR" sz="1600" b="1" smtClean="0">
                <a:solidFill>
                  <a:srgbClr val="FF0000"/>
                </a:solidFill>
              </a:rPr>
              <a:t>1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4</a:t>
            </a:r>
            <a:r>
              <a:rPr lang="ko-KR" altLang="en-US" sz="1600" smtClean="0"/>
              <a:t> </a:t>
            </a:r>
            <a:r>
              <a:rPr lang="en-US" altLang="ko-KR" sz="1600" smtClean="0"/>
              <a:t>2 5 8 )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smtClean="0"/>
              <a:t>		( 1 </a:t>
            </a:r>
            <a:r>
              <a:rPr lang="en-US" altLang="ko-KR" sz="1600" b="1" smtClean="0">
                <a:solidFill>
                  <a:srgbClr val="FF0000"/>
                </a:solidFill>
              </a:rPr>
              <a:t>4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2</a:t>
            </a:r>
            <a:r>
              <a:rPr lang="ko-KR" altLang="en-US" sz="1600" smtClean="0"/>
              <a:t> </a:t>
            </a:r>
            <a:r>
              <a:rPr lang="en-US" altLang="ko-KR" sz="1600" smtClean="0"/>
              <a:t>5 8 ) -&gt; ( 1 </a:t>
            </a:r>
            <a:r>
              <a:rPr lang="en-US" altLang="ko-KR" sz="1600" b="1" smtClean="0">
                <a:solidFill>
                  <a:srgbClr val="FF0000"/>
                </a:solidFill>
              </a:rPr>
              <a:t>2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4</a:t>
            </a:r>
            <a:r>
              <a:rPr lang="ko-KR" altLang="en-US" sz="1600" smtClean="0"/>
              <a:t> </a:t>
            </a:r>
            <a:r>
              <a:rPr lang="en-US" altLang="ko-KR" sz="1600" smtClean="0"/>
              <a:t>5 8 )</a:t>
            </a:r>
            <a:br>
              <a:rPr lang="en-US" altLang="ko-KR" sz="1600" smtClean="0"/>
            </a:br>
            <a:r>
              <a:rPr lang="en-US" altLang="ko-KR" sz="1600" smtClean="0"/>
              <a:t>	( 1 2 </a:t>
            </a:r>
            <a:r>
              <a:rPr lang="en-US" altLang="ko-KR" sz="1600" b="1" smtClean="0">
                <a:solidFill>
                  <a:srgbClr val="FF0000"/>
                </a:solidFill>
              </a:rPr>
              <a:t>4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5</a:t>
            </a:r>
            <a:r>
              <a:rPr lang="ko-KR" altLang="en-US" sz="1600" smtClean="0"/>
              <a:t> </a:t>
            </a:r>
            <a:r>
              <a:rPr lang="en-US" altLang="ko-KR" sz="1600" smtClean="0"/>
              <a:t>8 ) -&gt; ( 1 2 </a:t>
            </a:r>
            <a:r>
              <a:rPr lang="en-US" altLang="ko-KR" sz="1600" b="1" smtClean="0">
                <a:solidFill>
                  <a:srgbClr val="FF0000"/>
                </a:solidFill>
              </a:rPr>
              <a:t>4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5</a:t>
            </a:r>
            <a:r>
              <a:rPr lang="ko-KR" altLang="en-US" sz="1600" smtClean="0"/>
              <a:t> </a:t>
            </a:r>
            <a:r>
              <a:rPr lang="en-US" altLang="ko-KR" sz="1600" smtClean="0"/>
              <a:t>8 )</a:t>
            </a:r>
            <a:endParaRPr lang="en-US" altLang="ko-KR" sz="2800" smtClean="0"/>
          </a:p>
          <a:p>
            <a:r>
              <a:rPr lang="en-US" altLang="ko-KR" sz="2400" smtClean="0"/>
              <a:t>Third Pass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smtClean="0"/>
              <a:t>		( </a:t>
            </a:r>
            <a:r>
              <a:rPr lang="en-US" altLang="ko-KR" sz="1600" b="1" smtClean="0">
                <a:solidFill>
                  <a:srgbClr val="FF0000"/>
                </a:solidFill>
              </a:rPr>
              <a:t>1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2</a:t>
            </a:r>
            <a:r>
              <a:rPr lang="ko-KR" altLang="en-US" sz="1600" smtClean="0"/>
              <a:t> </a:t>
            </a:r>
            <a:r>
              <a:rPr lang="en-US" altLang="ko-KR" sz="1600" smtClean="0"/>
              <a:t>4 5 8 ) -&gt; ( </a:t>
            </a:r>
            <a:r>
              <a:rPr lang="en-US" altLang="ko-KR" sz="1600" b="1" smtClean="0">
                <a:solidFill>
                  <a:srgbClr val="FF0000"/>
                </a:solidFill>
              </a:rPr>
              <a:t>1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2</a:t>
            </a:r>
            <a:r>
              <a:rPr lang="ko-KR" altLang="en-US" sz="1600" smtClean="0"/>
              <a:t> </a:t>
            </a:r>
            <a:r>
              <a:rPr lang="en-US" altLang="ko-KR" sz="1600" smtClean="0"/>
              <a:t>4 5 8 )</a:t>
            </a:r>
            <a:br>
              <a:rPr lang="en-US" altLang="ko-KR" sz="1600" smtClean="0"/>
            </a:br>
            <a:r>
              <a:rPr lang="en-US" altLang="ko-KR" sz="1600" smtClean="0"/>
              <a:t>	( 1 </a:t>
            </a:r>
            <a:r>
              <a:rPr lang="en-US" altLang="ko-KR" sz="1600" b="1" smtClean="0">
                <a:solidFill>
                  <a:srgbClr val="FF0000"/>
                </a:solidFill>
              </a:rPr>
              <a:t>2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4</a:t>
            </a:r>
            <a:r>
              <a:rPr lang="ko-KR" altLang="en-US" sz="1600" smtClean="0"/>
              <a:t> </a:t>
            </a:r>
            <a:r>
              <a:rPr lang="en-US" altLang="ko-KR" sz="1600" smtClean="0"/>
              <a:t>5 8 ) -&gt; ( 1 </a:t>
            </a:r>
            <a:r>
              <a:rPr lang="en-US" altLang="ko-KR" sz="1600" b="1" smtClean="0">
                <a:solidFill>
                  <a:srgbClr val="FF0000"/>
                </a:solidFill>
              </a:rPr>
              <a:t>2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4</a:t>
            </a:r>
            <a:r>
              <a:rPr lang="ko-KR" altLang="en-US" sz="1600" smtClean="0"/>
              <a:t> </a:t>
            </a:r>
            <a:r>
              <a:rPr lang="en-US" altLang="ko-KR" sz="1600" smtClean="0"/>
              <a:t>5 8 )</a:t>
            </a:r>
          </a:p>
          <a:p>
            <a:r>
              <a:rPr lang="en-US" altLang="ko-KR" sz="2400" smtClean="0"/>
              <a:t>Forth Pass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smtClean="0"/>
              <a:t>		( </a:t>
            </a:r>
            <a:r>
              <a:rPr lang="en-US" altLang="ko-KR" sz="1600" b="1" smtClean="0">
                <a:solidFill>
                  <a:srgbClr val="FF0000"/>
                </a:solidFill>
              </a:rPr>
              <a:t>1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2</a:t>
            </a:r>
            <a:r>
              <a:rPr lang="ko-KR" altLang="en-US" sz="1600" smtClean="0"/>
              <a:t> </a:t>
            </a:r>
            <a:r>
              <a:rPr lang="en-US" altLang="ko-KR" sz="1600" smtClean="0"/>
              <a:t>4 5 8 ) -&gt; ( </a:t>
            </a:r>
            <a:r>
              <a:rPr lang="en-US" altLang="ko-KR" sz="1600" b="1" smtClean="0">
                <a:solidFill>
                  <a:srgbClr val="FF0000"/>
                </a:solidFill>
              </a:rPr>
              <a:t>1</a:t>
            </a:r>
            <a:r>
              <a:rPr lang="ko-KR" altLang="en-US" sz="1600" smtClean="0">
                <a:solidFill>
                  <a:srgbClr val="FF0000"/>
                </a:solidFill>
              </a:rPr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2</a:t>
            </a:r>
            <a:r>
              <a:rPr lang="ko-KR" altLang="en-US" sz="1600" smtClean="0"/>
              <a:t> </a:t>
            </a:r>
            <a:r>
              <a:rPr lang="en-US" altLang="ko-KR" sz="1600" smtClean="0"/>
              <a:t>4 5 8 )</a:t>
            </a:r>
            <a:br>
              <a:rPr lang="en-US" altLang="ko-KR" sz="1600" smtClean="0"/>
            </a:br>
            <a:endParaRPr lang="en-US" altLang="ko-KR" sz="1600" smtClean="0"/>
          </a:p>
          <a:p>
            <a:pPr>
              <a:buFont typeface="Wingdings" panose="05000000000000000000" pitchFamily="2" charset="2"/>
              <a:buNone/>
            </a:pPr>
            <a:endParaRPr lang="en-US" altLang="ko-KR" sz="2800" smtClean="0"/>
          </a:p>
          <a:p>
            <a:pPr>
              <a:buFont typeface="Wingdings" panose="05000000000000000000" pitchFamily="2" charset="2"/>
              <a:buNone/>
            </a:pPr>
            <a:endParaRPr lang="ko-KR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Bubble sort function</a:t>
            </a:r>
            <a:endParaRPr lang="ko-KR" altLang="en-US" b="1" u="sng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" y="1643063"/>
            <a:ext cx="4400550" cy="4714875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bubbleSort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temp,i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=N-1;i&gt;=1;i--)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for (j=1;j&lt;=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i;j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if (A[j-1]&gt;A[j])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	temp=A[j-1];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	A[j-1]=A[j];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	A[j]=temp;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}	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86313" y="1643063"/>
            <a:ext cx="4286250" cy="4714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sz="1600" b="1" kern="0" dirty="0" err="1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6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bubbleSort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6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6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6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600" b="1" kern="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6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 a[5]={5,1,4,2,8};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600" b="1" kern="0" dirty="0" err="1">
                <a:latin typeface="Courier New" pitchFamily="49" charset="0"/>
                <a:ea typeface="+mn-ea"/>
                <a:cs typeface="Courier New" pitchFamily="49" charset="0"/>
              </a:rPr>
              <a:t>bubbleSort</a:t>
            </a: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(a,5);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	for (</a:t>
            </a:r>
            <a:r>
              <a:rPr lang="en-US" sz="1600" b="1" kern="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=0;i&lt;5;i++) 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600" b="1" kern="0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(“%d\</a:t>
            </a:r>
            <a:r>
              <a:rPr lang="en-US" sz="1600" b="1" kern="0" dirty="0" err="1">
                <a:latin typeface="Courier New" pitchFamily="49" charset="0"/>
                <a:ea typeface="+mn-ea"/>
                <a:cs typeface="Courier New" pitchFamily="49" charset="0"/>
              </a:rPr>
              <a:t>n”,a</a:t>
            </a: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1600" b="1" kern="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]);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6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Binary Search</a:t>
            </a:r>
            <a:endParaRPr lang="ko-KR" altLang="en-US" b="1" u="sng" smtClean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8575" y="1643063"/>
            <a:ext cx="4757738" cy="4714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/* This function searches for v in array a with size N.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  If found, it returns the array index.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  If not found, it returns -1. */   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binsearch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a[], 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N, 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v)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l=0; 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r=N-1; 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x;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	while (r&gt;=l) {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		x=(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l+r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)/2;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		if (v&lt;a[x]) r=x-1; 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		else l=x+1;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		if (v==a[x]) return x;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	return -1;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857750" y="1643063"/>
            <a:ext cx="4214813" cy="4714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1400" b="1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kern="0" dirty="0" err="1">
                <a:latin typeface="Courier New" pitchFamily="49" charset="0"/>
                <a:cs typeface="Courier New" pitchFamily="49" charset="0"/>
              </a:rPr>
              <a:t>binsearch</a:t>
            </a:r>
            <a:r>
              <a:rPr lang="en-US" sz="14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400" b="1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400" b="1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cs typeface="Courier New" pitchFamily="49" charset="0"/>
              </a:rPr>
              <a:t> v);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position;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a[5]={1,2,4,5,8};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	position = 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binsearch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(a, 5, 2);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(“%d\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n”,position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u="sng" smtClean="0"/>
              <a:t> binary search (recursive function)</a:t>
            </a:r>
            <a:endParaRPr lang="ko-KR" altLang="en-US" sz="3600" b="1" u="sng" smtClean="0"/>
          </a:p>
        </p:txBody>
      </p:sp>
      <p:sp>
        <p:nvSpPr>
          <p:cNvPr id="11267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00113" y="1341438"/>
            <a:ext cx="6264275" cy="52562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/* This function searches for v in array a with size N.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  If found, it returns the array index.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  If not found, it returns -1. */   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binsearch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a[], 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N, </a:t>
            </a:r>
            <a:r>
              <a:rPr lang="en-US" sz="1400" b="1" kern="0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 v)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// insert your code here</a:t>
            </a: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sz="1400" b="1" kern="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0" fontAlgn="t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네모의 미">
  <a:themeElements>
    <a:clrScheme name="네모의 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네모의 미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네모의 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네모의 미</Template>
  <TotalTime>2147</TotalTime>
  <Words>1331</Words>
  <Application>Microsoft Office PowerPoint</Application>
  <PresentationFormat>On-screen Show (4:3)</PresentationFormat>
  <Paragraphs>1085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Courier New</vt:lpstr>
      <vt:lpstr>굴림</vt:lpstr>
      <vt:lpstr>Symbol</vt:lpstr>
      <vt:lpstr>Times New Roman</vt:lpstr>
      <vt:lpstr>Wingdings</vt:lpstr>
      <vt:lpstr>네모의 미</vt:lpstr>
      <vt:lpstr>Lecture 9-2 : Array Examples  : Bubble Sort and Binary Search</vt:lpstr>
      <vt:lpstr>Array arguments in function</vt:lpstr>
      <vt:lpstr>Examples : Sorting , Binary Search</vt:lpstr>
      <vt:lpstr>Linear search vs binary search</vt:lpstr>
      <vt:lpstr>bubble sorting</vt:lpstr>
      <vt:lpstr>Step-by-step example sorting (5, 1, 4, 2, 8)</vt:lpstr>
      <vt:lpstr>Bubble sort function</vt:lpstr>
      <vt:lpstr>Binary Search</vt:lpstr>
      <vt:lpstr> binary search (recursive function)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 (English-Only Lecture)</dc:title>
  <dc:creator>손호경</dc:creator>
  <cp:lastModifiedBy>pc</cp:lastModifiedBy>
  <cp:revision>225</cp:revision>
  <dcterms:created xsi:type="dcterms:W3CDTF">2008-03-06T00:32:01Z</dcterms:created>
  <dcterms:modified xsi:type="dcterms:W3CDTF">2022-12-24T16:51:33Z</dcterms:modified>
</cp:coreProperties>
</file>