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40" r:id="rId3"/>
    <p:sldId id="341" r:id="rId4"/>
    <p:sldId id="316" r:id="rId5"/>
    <p:sldId id="339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178A2-FF9E-415D-93E2-FE2EF0476B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95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356A3-CAB2-4638-BA07-D881642D12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8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C1F1B-2B00-45F4-BF6D-F4050CAA42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88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CC019-CD67-4C35-9487-EDC808FA09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07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44A0A-4C1E-4F29-B045-0B5234FF3E0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24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15736-DA5E-4DF6-A3F5-82D3357280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1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5478D-EE87-4407-8FEC-90A4BFE7AD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24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7FC8B-8461-4F97-9E1F-A959EACB04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40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45960-0468-4A8F-8588-C6D88B256E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335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4B935-A2F1-4051-AEF9-14CEBE4B73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0686E-2BEE-4317-85E5-D7CFBABB87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8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EF024-3BC5-46A7-9D2F-96D5DEBE5D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11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585642BC-39B5-471E-AEA6-911C02B522A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4000" b="1" smtClean="0"/>
              <a:t>Lecture 9 : Array</a:t>
            </a: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357563" y="6296025"/>
            <a:ext cx="5218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Acknowledgment : Lecture notes from Ohio Supercomputing Center</a:t>
            </a:r>
            <a:endParaRPr lang="ko-KR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Passing Array Argument </a:t>
            </a:r>
            <a:endParaRPr lang="ko-KR" altLang="en-US" b="1" u="sng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Pass </a:t>
            </a:r>
            <a:r>
              <a:rPr lang="en-US" altLang="ko-KR" sz="2400" b="1" u="sng" smtClean="0">
                <a:solidFill>
                  <a:srgbClr val="7030A0"/>
                </a:solidFill>
              </a:rPr>
              <a:t>address</a:t>
            </a:r>
            <a:r>
              <a:rPr lang="en-US" altLang="ko-KR" sz="2400" smtClean="0"/>
              <a:t> of an array into function </a:t>
            </a:r>
          </a:p>
          <a:p>
            <a:r>
              <a:rPr lang="en-US" altLang="ko-KR" sz="2400" smtClean="0"/>
              <a:t>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getSum (int score[] , int arraySize)     </a:t>
            </a: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// int getSum (int* score , int arraySize)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int i;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int sum=0;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for (i=0;i&lt;arraySize;i++) sum+=score[i];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sum;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2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int a[]={1,5,10};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int sum=0;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printf(“a[0]=%d, a[1]=%d, a[2]=%d , sum=%d\n”,a[0],a[1],a[2],sum);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sum = </a:t>
            </a:r>
            <a:r>
              <a:rPr lang="en-US" altLang="ko-KR" sz="1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getSum(a,3);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printf(“a[0]=%d, a[1]=%d, a[2]=%d , sum=%d\n”,a[0],a[1],a[2],sum);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1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Array Arguments</a:t>
            </a:r>
            <a:endParaRPr lang="ko-KR" altLang="en-US" b="1" u="sng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Because we pass address of array to function, array element value which is modified in a function will remain modified even after the function call is finished.</a:t>
            </a:r>
          </a:p>
          <a:p>
            <a:r>
              <a:rPr lang="en-US" altLang="ko-KR" sz="2000" smtClean="0"/>
              <a:t>example</a:t>
            </a:r>
            <a:endParaRPr lang="ko-KR" altLang="en-US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785813" y="2928938"/>
            <a:ext cx="7358062" cy="3786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getSum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score[] , 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sum=0;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arraySize;i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	sum+=score[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	score[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]=sum;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a[]={1,5,10};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sum=0;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(“a[0]=%d, a[1]=%d, a[2]=%d , sum=%d\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n”,a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[0],a[1],a[2],sum);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getSum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(a,3);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(“a[0]=%d, a[1]=%d, a[2]=%d , sum=%d\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n”,a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[0],a[1],a[2],sum);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 : rcSum.c</a:t>
            </a:r>
            <a:endParaRPr lang="ko-KR" altLang="en-US" b="1" u="sng" smtClean="0"/>
          </a:p>
        </p:txBody>
      </p:sp>
      <p:sp>
        <p:nvSpPr>
          <p:cNvPr id="4" name="직사각형 3"/>
          <p:cNvSpPr/>
          <p:nvPr/>
        </p:nvSpPr>
        <p:spPr>
          <a:xfrm>
            <a:off x="357188" y="1571625"/>
            <a:ext cx="8501062" cy="4616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&gt;     //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strlen</a:t>
            </a: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#define N 3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readNxN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a[N][N]);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sumNxN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a[N][N],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[N],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[N]);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printNxN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a[N][N], const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[N], const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[N]);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x[N][N];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[N] = {0},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[N] = {0};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readNxN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sumNxN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printNxN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375" y="1357313"/>
            <a:ext cx="7715250" cy="4616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readNxN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a[N][N])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(“Input %d x %d integer matrix :\n", N, N);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for (j = 0; j &lt; N; ++j)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("%d", &amp; a[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sumNxN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a[N][N],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[N],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[N])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for (j = 0; j &lt; N; ++j) 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 += a[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[j] += a[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1214438"/>
            <a:ext cx="8286750" cy="3970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printNxN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a[N][N], const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[N], const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[N])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const char *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lseg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"-------";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const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width =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lseg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 - 1;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3; ++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for (j = 0; j &lt; 3; ++j)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("%*d ", width, a[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("| %*d\n", width,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rSum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3; ++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lseg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("+\n");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3; ++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("%*d ", width,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cSum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Warming Up Problem</a:t>
            </a:r>
            <a:endParaRPr lang="ko-KR" altLang="en-US" b="1" u="sng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Problem : Get 5 integer numbers using scanf function, and print the numbers in reverse order.</a:t>
            </a:r>
          </a:p>
          <a:p>
            <a:endParaRPr lang="en-US" altLang="ko-KR" smtClean="0"/>
          </a:p>
          <a:p>
            <a:r>
              <a:rPr lang="en-US" altLang="ko-KR" smtClean="0"/>
              <a:t>Example</a:t>
            </a:r>
          </a:p>
          <a:p>
            <a:pPr lvl="1"/>
            <a:r>
              <a:rPr lang="en-US" altLang="ko-KR" smtClean="0"/>
              <a:t>Input   : 3 10 5 7 2</a:t>
            </a:r>
          </a:p>
          <a:p>
            <a:pPr lvl="1"/>
            <a:r>
              <a:rPr lang="en-US" altLang="ko-KR" smtClean="0"/>
              <a:t>Output : 2 7 5 10 3</a:t>
            </a:r>
            <a:endParaRPr lang="ko-KR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1000125"/>
            <a:ext cx="3757613" cy="5429250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x0, x1, x2, x3, x4;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("Get 5 integers :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("%d", &amp;x0);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("%d", &amp;x1);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("%d", &amp;x2);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("%d", &amp;x3);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("%d", &amp;x4);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("Reverse Order : 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 ", x4);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 ", x3);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 ", x2);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 ", x1);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("%d ", x0);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57750" y="1012825"/>
            <a:ext cx="3857625" cy="3416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x[5]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("Get 5 integers : ");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("Reverse order : ");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= 4;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&gt;= 0; --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altLang="ko-KR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29125" y="2571750"/>
            <a:ext cx="35718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5786438" y="4357688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</a:rPr>
              <a:t>Using array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51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5072063"/>
            <a:ext cx="30591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5572125" y="5857875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0000"/>
                </a:solidFill>
              </a:rPr>
              <a:t>Memory structure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Array Variables?</a:t>
            </a:r>
            <a:endParaRPr lang="ko-KR" altLang="en-US" b="1" u="sng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401050" cy="4525963"/>
          </a:xfrm>
        </p:spPr>
        <p:txBody>
          <a:bodyPr/>
          <a:lstStyle/>
          <a:p>
            <a:r>
              <a:rPr lang="en-US" altLang="ko-KR" sz="1800" smtClean="0"/>
              <a:t>Array variable holds a sequence of multiple values with same data type</a:t>
            </a:r>
          </a:p>
          <a:p>
            <a:pPr lvl="1"/>
            <a:r>
              <a:rPr lang="en-US" altLang="ko-KR" sz="1400" smtClean="0"/>
              <a:t>int a[10];</a:t>
            </a:r>
          </a:p>
          <a:p>
            <a:endParaRPr lang="en-US" altLang="ko-KR" sz="1800" smtClean="0"/>
          </a:p>
          <a:p>
            <a:r>
              <a:rPr lang="en-US" altLang="ko-KR" sz="1800" smtClean="0"/>
              <a:t>There is an ordered method for extracting individual data items</a:t>
            </a:r>
          </a:p>
          <a:p>
            <a:pPr lvl="1"/>
            <a:r>
              <a:rPr lang="en-US" altLang="ko-KR" sz="1400" smtClean="0"/>
              <a:t>a[3]=7;</a:t>
            </a:r>
          </a:p>
          <a:p>
            <a:pPr lvl="1"/>
            <a:endParaRPr lang="en-US" altLang="ko-KR" sz="1400" smtClean="0"/>
          </a:p>
          <a:p>
            <a:r>
              <a:rPr lang="en-US" altLang="ko-KR" sz="1800" smtClean="0"/>
              <a:t>Example</a:t>
            </a:r>
          </a:p>
          <a:p>
            <a:pPr lvl="1"/>
            <a:r>
              <a:rPr lang="en-US" altLang="ko-KR" sz="1400" smtClean="0"/>
              <a:t>If we want to store scores for exam1 , exam2 , exam3 , ... , exam10</a:t>
            </a:r>
          </a:p>
          <a:p>
            <a:pPr lvl="1"/>
            <a:r>
              <a:rPr lang="en-US" altLang="ko-KR" sz="1400" smtClean="0"/>
              <a:t>First try,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smtClean="0"/>
              <a:t>	</a:t>
            </a: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exam1 = 90;   int exam2 =85;  …     int exam100=93;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sum = exam1 + exam2 + … + exam100;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1400" smtClean="0"/>
          </a:p>
          <a:p>
            <a:pPr lvl="1"/>
            <a:r>
              <a:rPr lang="en-US" altLang="ko-KR" sz="1400" smtClean="0"/>
              <a:t>Using array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int exam[100] = {90 , 85, … , 93};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for (i=0;i&lt;100;i++) sum+=exam[i];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smtClean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Array Variables Example</a:t>
            </a:r>
            <a:endParaRPr lang="ko-KR" altLang="en-US" b="1" u="sng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altLang="ko-KR" sz="1800" b="1" smtClean="0"/>
              <a:t>In C, array index starts at zero. </a:t>
            </a:r>
            <a:endParaRPr lang="en-US" altLang="ko-KR" sz="18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id[3]; /* declaration of array id,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which has space for three consecutive int variables */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2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id[0] = 101;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id[1] = 232;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id[2] = 231;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b="1" smtClean="0"/>
          </a:p>
          <a:p>
            <a:r>
              <a:rPr lang="en-US" altLang="ko-KR" sz="1800" smtClean="0"/>
              <a:t>Each piece of data in an array is called an element. Thus, array id has three elements.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Array Declaration, Initialization</a:t>
            </a:r>
            <a:endParaRPr lang="ko-KR" altLang="en-US" b="1" u="sng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Array Declaration</a:t>
            </a:r>
          </a:p>
          <a:p>
            <a:pPr lvl="1"/>
            <a:r>
              <a:rPr lang="en-US" altLang="ko-KR" sz="18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 arrayName[arraySize];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a[5];      // declare a float type array with size 5 and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x, y, b[5]; </a:t>
            </a:r>
          </a:p>
          <a:p>
            <a:endParaRPr lang="en-US" altLang="ko-KR" smtClean="0"/>
          </a:p>
          <a:p>
            <a:r>
              <a:rPr lang="en-US" altLang="ko-KR" smtClean="0"/>
              <a:t>Array Initialization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a[5] = {1, 3, 5, 7, 9};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a[] = {1, 3, 5, 7, 9};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a[2] = 11;     // a -&gt; {1, 3, 11, 7, 9}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a[5] = 20;     // wrong!!!!    Index can be between 0 and 4</a:t>
            </a:r>
            <a:endParaRPr lang="ko-KR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900738" cy="340042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x[] = {1, 3, 5, 7, 9};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("           x = %8u\n", x);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("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(x) = %8d\n",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(x[0]) = %8d\n", </a:t>
            </a:r>
            <a:r>
              <a:rPr lang="en-US" altLang="ko-KR" sz="1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x[0]);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0063" y="5476875"/>
            <a:ext cx="5857875" cy="7381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   x =  2280640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(x) =       20</a:t>
            </a: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(x[0]) =        4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0" y="5143500"/>
            <a:ext cx="869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output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Multi-Dimensional array</a:t>
            </a:r>
            <a:endParaRPr lang="ko-KR" altLang="en-US" b="1" u="sng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r>
              <a:rPr lang="en-US" altLang="ko-KR" sz="1600" smtClean="0"/>
              <a:t>Multi-dimensional arrays have two or more index values which are used to specify a particular element in the array. For this 2D array element,</a:t>
            </a:r>
          </a:p>
          <a:p>
            <a:endParaRPr lang="en-US" altLang="ko-KR" sz="16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image[i][j]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the first index value </a:t>
            </a:r>
            <a:r>
              <a:rPr lang="en-US" altLang="ko-KR" sz="1600" b="1" smtClean="0"/>
              <a:t>i specifies a row index, while j specifies a column index. </a:t>
            </a:r>
            <a:r>
              <a:rPr lang="en-US" altLang="ko-KR" sz="1600" smtClean="0"/>
              <a:t>Declaring multi-dimensional arrays is similar to the 1D case:</a:t>
            </a:r>
          </a:p>
          <a:p>
            <a:endParaRPr lang="en-US" altLang="ko-KR" sz="16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int a[10]; /* declare 1D array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 b[3][5]; /* declare 2D array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double c[6][4][2]; /* declare 3D array */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Note that it is quite easy to allocate a large chunk of </a:t>
            </a:r>
            <a:r>
              <a:rPr lang="en-US" altLang="ko-KR" sz="1600" b="1" smtClean="0"/>
              <a:t>consecutive memory </a:t>
            </a:r>
            <a:r>
              <a:rPr lang="en-US" altLang="ko-KR" sz="1600" smtClean="0"/>
              <a:t>with multi-dimensional arrays. Array </a:t>
            </a:r>
            <a:r>
              <a:rPr lang="en-US" altLang="ko-KR" sz="1600" b="1" smtClean="0"/>
              <a:t>c contains 6x4x2=48 doubles.</a:t>
            </a:r>
          </a:p>
          <a:p>
            <a:endParaRPr lang="en-US" altLang="ko-KR" sz="1600" b="1" smtClean="0"/>
          </a:p>
          <a:p>
            <a:r>
              <a:rPr lang="en-US" altLang="ko-KR" sz="1600" smtClean="0"/>
              <a:t>Initialization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int age[2][3] = { {4,8,12} , {19,6,-1} };</a:t>
            </a:r>
            <a:endParaRPr lang="ko-KR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Multi-Dimensional array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smtClean="0">
                <a:cs typeface="Courier New" panose="02070309020205020404" pitchFamily="49" charset="0"/>
              </a:rPr>
              <a:t>Very commonly used for </a:t>
            </a:r>
            <a:r>
              <a:rPr lang="en-US" altLang="ko-KR" sz="1800" b="1" u="sng" smtClean="0">
                <a:solidFill>
                  <a:srgbClr val="FF0000"/>
                </a:solidFill>
                <a:cs typeface="Courier New" panose="02070309020205020404" pitchFamily="49" charset="0"/>
              </a:rPr>
              <a:t>matrix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int b[3][5];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for (i=0;i&lt;3;i++)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for (j=0;j&lt;5;j++) sum+=b[i][j];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ko-KR" altLang="en-US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6" t="34554" r="17075" b="25813"/>
          <a:stretch>
            <a:fillRect/>
          </a:stretch>
        </p:blipFill>
        <p:spPr bwMode="auto">
          <a:xfrm>
            <a:off x="928688" y="3429000"/>
            <a:ext cx="62865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2099</TotalTime>
  <Words>991</Words>
  <Application>Microsoft Office PowerPoint</Application>
  <PresentationFormat>On-screen Show (4:3)</PresentationFormat>
  <Paragraphs>233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굴림</vt:lpstr>
      <vt:lpstr>Arial</vt:lpstr>
      <vt:lpstr>Wingdings</vt:lpstr>
      <vt:lpstr>맑은 고딕</vt:lpstr>
      <vt:lpstr>Courier New</vt:lpstr>
      <vt:lpstr>네모의 미</vt:lpstr>
      <vt:lpstr>Lecture 9 : Array</vt:lpstr>
      <vt:lpstr>Warming Up Problem</vt:lpstr>
      <vt:lpstr>PowerPoint Presentation</vt:lpstr>
      <vt:lpstr>Array Variables?</vt:lpstr>
      <vt:lpstr>Array Variables Example</vt:lpstr>
      <vt:lpstr>Array Declaration, Initialization</vt:lpstr>
      <vt:lpstr>example</vt:lpstr>
      <vt:lpstr>Multi-Dimensional array</vt:lpstr>
      <vt:lpstr>Multi-Dimensional array</vt:lpstr>
      <vt:lpstr>Passing Array Argument </vt:lpstr>
      <vt:lpstr>Array Arguments</vt:lpstr>
      <vt:lpstr>Example : rcSum.c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218</cp:revision>
  <dcterms:created xsi:type="dcterms:W3CDTF">2008-03-06T00:32:01Z</dcterms:created>
  <dcterms:modified xsi:type="dcterms:W3CDTF">2020-01-07T05:50:24Z</dcterms:modified>
</cp:coreProperties>
</file>