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BCCA-DF51-4E17-95FB-7AE597BA9D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11C5-5065-407A-8C34-B1F8C4366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1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BCCA-DF51-4E17-95FB-7AE597BA9D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11C5-5065-407A-8C34-B1F8C4366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5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BCCA-DF51-4E17-95FB-7AE597BA9D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11C5-5065-407A-8C34-B1F8C4366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8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BCCA-DF51-4E17-95FB-7AE597BA9D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11C5-5065-407A-8C34-B1F8C4366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6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BCCA-DF51-4E17-95FB-7AE597BA9D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11C5-5065-407A-8C34-B1F8C4366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8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BCCA-DF51-4E17-95FB-7AE597BA9D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11C5-5065-407A-8C34-B1F8C4366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1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BCCA-DF51-4E17-95FB-7AE597BA9D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11C5-5065-407A-8C34-B1F8C4366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8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BCCA-DF51-4E17-95FB-7AE597BA9D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11C5-5065-407A-8C34-B1F8C4366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6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BCCA-DF51-4E17-95FB-7AE597BA9D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11C5-5065-407A-8C34-B1F8C4366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1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BCCA-DF51-4E17-95FB-7AE597BA9D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11C5-5065-407A-8C34-B1F8C4366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0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BCCA-DF51-4E17-95FB-7AE597BA9D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11C5-5065-407A-8C34-B1F8C4366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BCCA-DF51-4E17-95FB-7AE597BA9D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11C5-5065-407A-8C34-B1F8C4366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1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deforwin.org/2017/08/create-compile-run-c-program-using-codeblocks.html/1-create-a-new-c-fil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odeforwin.org/2017/08/create-compile-run-c-program-using-codeblocks.html/2-select-c-source-ic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odeforwin.org/2017/08/create-compile-run-c-program-using-codeblocks.html/3-skip-new-file-messag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odeforwin.org/2017/08/create-compile-run-c-program-using-codeblocks.html/4-select-languag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odeforwin.org/2017/08/create-compile-run-c-program-using-codeblocks.html/5-specify-c-file-path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odeforwin.org/2017/08/create-compile-run-c-program-using-codeblocks.html/6-write-your-first-c-program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odeforwin.org/2017/08/create-compile-run-c-program-using-codeblocks.html/7-build-and-run-your-c-progra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1082" y="395200"/>
            <a:ext cx="6131871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How to create C program in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CodeBlocks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IDE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9810" y="946030"/>
            <a:ext cx="88231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CodeBlocks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IDE and create a new file. Click on </a:t>
            </a:r>
            <a:r>
              <a:rPr lang="en-US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File → New → File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6" name="Picture 5" descr="Create new file in CodeBlocks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68" y="1350794"/>
            <a:ext cx="8763000" cy="4733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30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eate new C file in CodeBlocks - 2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304925"/>
            <a:ext cx="5619750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789419" y="604406"/>
            <a:ext cx="858719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From the New form template window select 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C/C++ source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and click 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Go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button.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86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3662" y="319623"/>
            <a:ext cx="1033913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If you see a welcome message, click next to skip the welcome message. Make sure you have checked 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Skip this next time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checkbox if you do not want to see this welcome message again.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3" name="Picture 2" descr="Create new C file in CodeBlocks - 2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1352550"/>
            <a:ext cx="4857750" cy="415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50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095" y="447545"/>
            <a:ext cx="96012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Next, select your language from C/C++ source window and click 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Next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button.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3" name="Picture 2" descr="Create new C file in CodeBlocks - 4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1352550"/>
            <a:ext cx="4857750" cy="415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3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906" y="366459"/>
            <a:ext cx="11421978" cy="207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Give name to your file and specify the location.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It is always recommended to save all your C programs in a C workspace (directory). Creating a C workspace is onetime process. For now, create a new C workspace (folder) with name 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“</a:t>
            </a:r>
            <a:r>
              <a:rPr lang="en-US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Codeforwin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C tutorials”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anywhere in your computer.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Once you created a C workspace, click the ellipsis button present under 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File name with full path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. Browse your C workspace, mention the file name click 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Finish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3" name="Picture 2" descr="Create new C file in CodeBlocks - 5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767" y="2442155"/>
            <a:ext cx="4486275" cy="415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37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1579" y="452204"/>
            <a:ext cx="8518358" cy="2368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Write and save your first C program. Press Ctrl + S to save.</a:t>
            </a:r>
            <a:b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For now you can simply copy paste the hello world C program.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Vrinda" panose="020B0502040204020203" pitchFamily="34" charset="0"/>
              </a:rPr>
              <a:t>#include &lt;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Vrinda" panose="020B0502040204020203" pitchFamily="34" charset="0"/>
              </a:rPr>
              <a:t>stdio.h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Vrinda" panose="020B0502040204020203" pitchFamily="34" charset="0"/>
              </a:rPr>
              <a:t>&gt;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Vrinda" panose="020B0502040204020203" pitchFamily="34" charset="0"/>
              </a:rPr>
              <a:t>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Vrinda" panose="020B0502040204020203" pitchFamily="34" charset="0"/>
              </a:rPr>
              <a:t>int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Vrinda" panose="020B0502040204020203" pitchFamily="34" charset="0"/>
              </a:rPr>
              <a:t> main()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Vrinda" panose="020B0502040204020203" pitchFamily="34" charset="0"/>
              </a:rPr>
              <a:t>{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Vrinda" panose="020B0502040204020203" pitchFamily="34" charset="0"/>
              </a:rPr>
              <a:t>    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Vrinda" panose="020B0502040204020203" pitchFamily="34" charset="0"/>
              </a:rPr>
              <a:t>printf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Vrinda" panose="020B0502040204020203" pitchFamily="34" charset="0"/>
              </a:rPr>
              <a:t>("Hello, 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Vrinda" panose="020B0502040204020203" pitchFamily="34" charset="0"/>
              </a:rPr>
              <a:t>Codeforwin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Vrinda" panose="020B0502040204020203" pitchFamily="34" charset="0"/>
              </a:rPr>
              <a:t>!");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Vrinda" panose="020B0502040204020203" pitchFamily="34" charset="0"/>
              </a:rPr>
              <a:t>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Vrinda" panose="020B0502040204020203" pitchFamily="34" charset="0"/>
              </a:rPr>
              <a:t>    return 0;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Vrinda" panose="020B0502040204020203" pitchFamily="34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3" name="Picture 2" descr="Create new C file in CodeBlocks - 6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065" y="2428123"/>
            <a:ext cx="7943850" cy="429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36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073" y="113568"/>
            <a:ext cx="11333748" cy="1943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How to compile and run C program in </a:t>
            </a:r>
            <a:r>
              <a:rPr lang="en-US" sz="2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CodeBlocks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Once you created your first C program it’s time to compile and run the program.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To compile and run a C program, click </a:t>
            </a:r>
            <a:r>
              <a:rPr lang="en-US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Vrinda" panose="020B0502040204020203" pitchFamily="34" charset="0"/>
              </a:rPr>
              <a:t>Build → Build and run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to compile and build your C program, alternatively use the shortcut key 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Vrinda" panose="020B0502040204020203" pitchFamily="34" charset="0"/>
              </a:rPr>
              <a:t>F9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.</a:t>
            </a:r>
            <a:b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In case, your program contains any errors. Error messages are shown in the Build messages tab below the code editor.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3" name="Picture 2" descr="Create new C file in CodeBlocks - 7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407" y="2263691"/>
            <a:ext cx="7105650" cy="3838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53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Vrinda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</dc:creator>
  <cp:lastModifiedBy>iit</cp:lastModifiedBy>
  <cp:revision>4</cp:revision>
  <dcterms:created xsi:type="dcterms:W3CDTF">2018-01-02T11:44:57Z</dcterms:created>
  <dcterms:modified xsi:type="dcterms:W3CDTF">2018-01-02T11:47:50Z</dcterms:modified>
</cp:coreProperties>
</file>