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53" roundtripDataSignature="AMtx7mjco7NgoAp8d7MOrQI5tdi6fI9z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customschemas.google.com/relationships/presentationmetadata" Target="metadata"/><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24" name="Shape 24"/>
        <p:cNvGrpSpPr/>
        <p:nvPr/>
      </p:nvGrpSpPr>
      <p:grpSpPr>
        <a:xfrm>
          <a:off x="0" y="0"/>
          <a:ext cx="0" cy="0"/>
          <a:chOff x="0" y="0"/>
          <a:chExt cx="0" cy="0"/>
        </a:xfrm>
      </p:grpSpPr>
      <p:sp>
        <p:nvSpPr>
          <p:cNvPr id="25" name="Google Shape;25;p49"/>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26" name="Google Shape;26;p49"/>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27" name="Google Shape;27;p49"/>
          <p:cNvSpPr/>
          <p:nvPr/>
        </p:nvSpPr>
        <p:spPr>
          <a:xfrm>
            <a:off x="0" y="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28" name="Google Shape;28;p49"/>
          <p:cNvSpPr/>
          <p:nvPr/>
        </p:nvSpPr>
        <p:spPr>
          <a:xfrm>
            <a:off x="8991600" y="1905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29" name="Google Shape;29;p49"/>
          <p:cNvSpPr/>
          <p:nvPr/>
        </p:nvSpPr>
        <p:spPr>
          <a:xfrm>
            <a:off x="152400" y="2286000"/>
            <a:ext cx="8833104" cy="304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30" name="Google Shape;30;p49"/>
          <p:cNvSpPr/>
          <p:nvPr/>
        </p:nvSpPr>
        <p:spPr>
          <a:xfrm>
            <a:off x="155448" y="142352"/>
            <a:ext cx="8833104" cy="213969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31" name="Google Shape;31;p49"/>
          <p:cNvSpPr txBox="1"/>
          <p:nvPr>
            <p:ph idx="1" type="body"/>
          </p:nvPr>
        </p:nvSpPr>
        <p:spPr>
          <a:xfrm>
            <a:off x="1368426" y="2743200"/>
            <a:ext cx="6480174" cy="1673225"/>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360"/>
              <a:buNone/>
              <a:defRPr b="1" sz="1600" cap="none">
                <a:solidFill>
                  <a:schemeClr val="dk2"/>
                </a:solidFill>
              </a:defRPr>
            </a:lvl1pPr>
            <a:lvl2pPr indent="-228600" lvl="1" marL="914400" algn="l">
              <a:spcBef>
                <a:spcPts val="360"/>
              </a:spcBef>
              <a:spcAft>
                <a:spcPts val="0"/>
              </a:spcAft>
              <a:buSzPts val="1260"/>
              <a:buNone/>
              <a:defRPr sz="1800">
                <a:solidFill>
                  <a:srgbClr val="888888"/>
                </a:solidFill>
              </a:defRPr>
            </a:lvl2pPr>
            <a:lvl3pPr indent="-228600" lvl="2" marL="1371600" algn="l">
              <a:spcBef>
                <a:spcPts val="320"/>
              </a:spcBef>
              <a:spcAft>
                <a:spcPts val="0"/>
              </a:spcAft>
              <a:buSzPts val="1200"/>
              <a:buNone/>
              <a:defRPr sz="1600">
                <a:solidFill>
                  <a:srgbClr val="888888"/>
                </a:solidFill>
              </a:defRPr>
            </a:lvl3pPr>
            <a:lvl4pPr indent="-228600" lvl="3" marL="1828800" algn="l">
              <a:spcBef>
                <a:spcPts val="280"/>
              </a:spcBef>
              <a:spcAft>
                <a:spcPts val="0"/>
              </a:spcAft>
              <a:buSzPts val="980"/>
              <a:buNone/>
              <a:defRPr sz="1400">
                <a:solidFill>
                  <a:srgbClr val="888888"/>
                </a:solidFill>
              </a:defRPr>
            </a:lvl4pPr>
            <a:lvl5pPr indent="-228600" lvl="4" marL="2286000" algn="l">
              <a:spcBef>
                <a:spcPts val="280"/>
              </a:spcBef>
              <a:spcAft>
                <a:spcPts val="0"/>
              </a:spcAft>
              <a:buSzPts val="1400"/>
              <a:buFont typeface="Georgia"/>
              <a:buNone/>
              <a:defRPr sz="1400">
                <a:solidFill>
                  <a:srgbClr val="888888"/>
                </a:solidFill>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32" name="Google Shape;32;p49"/>
          <p:cNvSpPr/>
          <p:nvPr/>
        </p:nvSpPr>
        <p:spPr>
          <a:xfrm>
            <a:off x="146304" y="6391656"/>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33" name="Google Shape;33;p49"/>
          <p:cNvSpPr/>
          <p:nvPr/>
        </p:nvSpPr>
        <p:spPr>
          <a:xfrm>
            <a:off x="152400" y="152400"/>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34" name="Google Shape;34;p49"/>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9"/>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36" name="Google Shape;36;p49"/>
          <p:cNvCxnSpPr/>
          <p:nvPr/>
        </p:nvCxnSpPr>
        <p:spPr>
          <a:xfrm>
            <a:off x="152400" y="2438400"/>
            <a:ext cx="8833104" cy="0"/>
          </a:xfrm>
          <a:prstGeom prst="straightConnector1">
            <a:avLst/>
          </a:prstGeom>
          <a:noFill/>
          <a:ln cap="flat" cmpd="sng" w="11425">
            <a:solidFill>
              <a:srgbClr val="7A9798"/>
            </a:solidFill>
            <a:prstDash val="dash"/>
            <a:round/>
            <a:headEnd len="sm" w="sm" type="none"/>
            <a:tailEnd len="sm" w="sm" type="none"/>
          </a:ln>
        </p:spPr>
      </p:cxnSp>
      <p:sp>
        <p:nvSpPr>
          <p:cNvPr id="37" name="Google Shape;37;p49"/>
          <p:cNvSpPr/>
          <p:nvPr/>
        </p:nvSpPr>
        <p:spPr>
          <a:xfrm>
            <a:off x="4267200" y="2115312"/>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38" name="Google Shape;38;p49"/>
          <p:cNvSpPr/>
          <p:nvPr/>
        </p:nvSpPr>
        <p:spPr>
          <a:xfrm>
            <a:off x="4361688" y="2209800"/>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39" name="Google Shape;39;p49"/>
          <p:cNvSpPr txBox="1"/>
          <p:nvPr>
            <p:ph idx="12" type="sldNum"/>
          </p:nvPr>
        </p:nvSpPr>
        <p:spPr>
          <a:xfrm>
            <a:off x="4343400" y="2199450"/>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sz="1600">
                <a:solidFill>
                  <a:srgbClr val="7A9798"/>
                </a:solidFill>
                <a:latin typeface="Georgia"/>
                <a:ea typeface="Georgia"/>
                <a:cs typeface="Georgia"/>
                <a:sym typeface="Georgia"/>
              </a:defRPr>
            </a:lvl1pPr>
            <a:lvl2pPr indent="0" lvl="1" marL="0" algn="ctr">
              <a:spcBef>
                <a:spcPts val="0"/>
              </a:spcBef>
              <a:buNone/>
              <a:defRPr sz="1600">
                <a:solidFill>
                  <a:srgbClr val="7A9798"/>
                </a:solidFill>
                <a:latin typeface="Georgia"/>
                <a:ea typeface="Georgia"/>
                <a:cs typeface="Georgia"/>
                <a:sym typeface="Georgia"/>
              </a:defRPr>
            </a:lvl2pPr>
            <a:lvl3pPr indent="0" lvl="2" marL="0" algn="ctr">
              <a:spcBef>
                <a:spcPts val="0"/>
              </a:spcBef>
              <a:buNone/>
              <a:defRPr sz="1600">
                <a:solidFill>
                  <a:srgbClr val="7A9798"/>
                </a:solidFill>
                <a:latin typeface="Georgia"/>
                <a:ea typeface="Georgia"/>
                <a:cs typeface="Georgia"/>
                <a:sym typeface="Georgia"/>
              </a:defRPr>
            </a:lvl3pPr>
            <a:lvl4pPr indent="0" lvl="3" marL="0" algn="ctr">
              <a:spcBef>
                <a:spcPts val="0"/>
              </a:spcBef>
              <a:buNone/>
              <a:defRPr sz="1600">
                <a:solidFill>
                  <a:srgbClr val="7A9798"/>
                </a:solidFill>
                <a:latin typeface="Georgia"/>
                <a:ea typeface="Georgia"/>
                <a:cs typeface="Georgia"/>
                <a:sym typeface="Georgia"/>
              </a:defRPr>
            </a:lvl4pPr>
            <a:lvl5pPr indent="0" lvl="4" marL="0" algn="ctr">
              <a:spcBef>
                <a:spcPts val="0"/>
              </a:spcBef>
              <a:buNone/>
              <a:defRPr sz="1600">
                <a:solidFill>
                  <a:srgbClr val="7A9798"/>
                </a:solidFill>
                <a:latin typeface="Georgia"/>
                <a:ea typeface="Georgia"/>
                <a:cs typeface="Georgia"/>
                <a:sym typeface="Georgia"/>
              </a:defRPr>
            </a:lvl5pPr>
            <a:lvl6pPr indent="0" lvl="5" marL="0" algn="ctr">
              <a:spcBef>
                <a:spcPts val="0"/>
              </a:spcBef>
              <a:buNone/>
              <a:defRPr sz="1600">
                <a:solidFill>
                  <a:srgbClr val="7A9798"/>
                </a:solidFill>
                <a:latin typeface="Georgia"/>
                <a:ea typeface="Georgia"/>
                <a:cs typeface="Georgia"/>
                <a:sym typeface="Georgia"/>
              </a:defRPr>
            </a:lvl6pPr>
            <a:lvl7pPr indent="0" lvl="6" marL="0" algn="ctr">
              <a:spcBef>
                <a:spcPts val="0"/>
              </a:spcBef>
              <a:buNone/>
              <a:defRPr sz="1600">
                <a:solidFill>
                  <a:srgbClr val="7A9798"/>
                </a:solidFill>
                <a:latin typeface="Georgia"/>
                <a:ea typeface="Georgia"/>
                <a:cs typeface="Georgia"/>
                <a:sym typeface="Georgia"/>
              </a:defRPr>
            </a:lvl7pPr>
            <a:lvl8pPr indent="0" lvl="7" marL="0" algn="ctr">
              <a:spcBef>
                <a:spcPts val="0"/>
              </a:spcBef>
              <a:buNone/>
              <a:defRPr sz="1600">
                <a:solidFill>
                  <a:srgbClr val="7A9798"/>
                </a:solidFill>
                <a:latin typeface="Georgia"/>
                <a:ea typeface="Georgia"/>
                <a:cs typeface="Georgia"/>
                <a:sym typeface="Georgia"/>
              </a:defRPr>
            </a:lvl8pPr>
            <a:lvl9pPr indent="0" lvl="8" marL="0" algn="ctr">
              <a:spcBef>
                <a:spcPts val="0"/>
              </a:spcBef>
              <a:buNone/>
              <a:defRPr sz="1600">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40" name="Google Shape;40;p49"/>
          <p:cNvSpPr txBox="1"/>
          <p:nvPr>
            <p:ph type="title"/>
          </p:nvPr>
        </p:nvSpPr>
        <p:spPr>
          <a:xfrm>
            <a:off x="722313" y="533400"/>
            <a:ext cx="7772400" cy="15240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FFFFFF"/>
              </a:buClr>
              <a:buSzPts val="4200"/>
              <a:buFont typeface="Georgia"/>
              <a:buNone/>
              <a:defRPr b="0" sz="42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bg>
      <p:bgPr>
        <a:solidFill>
          <a:schemeClr val="lt2"/>
        </a:solidFill>
      </p:bgPr>
    </p:bg>
    <p:spTree>
      <p:nvGrpSpPr>
        <p:cNvPr id="141" name="Shape 141"/>
        <p:cNvGrpSpPr/>
        <p:nvPr/>
      </p:nvGrpSpPr>
      <p:grpSpPr>
        <a:xfrm>
          <a:off x="0" y="0"/>
          <a:ext cx="0" cy="0"/>
          <a:chOff x="0" y="0"/>
          <a:chExt cx="0" cy="0"/>
        </a:xfrm>
      </p:grpSpPr>
      <p:sp>
        <p:nvSpPr>
          <p:cNvPr id="142" name="Google Shape;142;p58"/>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58"/>
          <p:cNvSpPr txBox="1"/>
          <p:nvPr>
            <p:ph idx="1" type="body"/>
          </p:nvPr>
        </p:nvSpPr>
        <p:spPr>
          <a:xfrm rot="5400000">
            <a:off x="2269236" y="-443484"/>
            <a:ext cx="4599432" cy="85344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44" name="Google Shape;144;p58"/>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58"/>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58"/>
          <p:cNvSpPr txBox="1"/>
          <p:nvPr>
            <p:ph idx="12" type="sldNum"/>
          </p:nvPr>
        </p:nvSpPr>
        <p:spPr>
          <a:xfrm>
            <a:off x="4343400" y="1040174"/>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bg>
      <p:bgPr>
        <a:solidFill>
          <a:schemeClr val="lt2"/>
        </a:solidFill>
      </p:bgPr>
    </p:bg>
    <p:spTree>
      <p:nvGrpSpPr>
        <p:cNvPr id="147" name="Shape 147"/>
        <p:cNvGrpSpPr/>
        <p:nvPr/>
      </p:nvGrpSpPr>
      <p:grpSpPr>
        <a:xfrm>
          <a:off x="0" y="0"/>
          <a:ext cx="0" cy="0"/>
          <a:chOff x="0" y="0"/>
          <a:chExt cx="0" cy="0"/>
        </a:xfrm>
      </p:grpSpPr>
      <p:sp>
        <p:nvSpPr>
          <p:cNvPr id="148" name="Google Shape;148;p59"/>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49" name="Google Shape;149;p59"/>
          <p:cNvSpPr/>
          <p:nvPr/>
        </p:nvSpPr>
        <p:spPr>
          <a:xfrm>
            <a:off x="7010400" y="0"/>
            <a:ext cx="21336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0" name="Google Shape;150;p59"/>
          <p:cNvSpPr/>
          <p:nvPr/>
        </p:nvSpPr>
        <p:spPr>
          <a:xfrm>
            <a:off x="0" y="0"/>
            <a:ext cx="9144000" cy="15544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1" name="Google Shape;151;p59"/>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2" name="Google Shape;152;p59"/>
          <p:cNvSpPr/>
          <p:nvPr/>
        </p:nvSpPr>
        <p:spPr>
          <a:xfrm>
            <a:off x="146304" y="6391656"/>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3" name="Google Shape;153;p59"/>
          <p:cNvSpPr/>
          <p:nvPr/>
        </p:nvSpPr>
        <p:spPr>
          <a:xfrm>
            <a:off x="152400" y="155448"/>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154" name="Google Shape;154;p59"/>
          <p:cNvCxnSpPr/>
          <p:nvPr/>
        </p:nvCxnSpPr>
        <p:spPr>
          <a:xfrm rot="5400000">
            <a:off x="4021836" y="3278124"/>
            <a:ext cx="6245352" cy="0"/>
          </a:xfrm>
          <a:prstGeom prst="straightConnector1">
            <a:avLst/>
          </a:prstGeom>
          <a:noFill/>
          <a:ln cap="flat" cmpd="sng" w="9525">
            <a:solidFill>
              <a:srgbClr val="7A9798"/>
            </a:solidFill>
            <a:prstDash val="dash"/>
            <a:round/>
            <a:headEnd len="sm" w="sm" type="none"/>
            <a:tailEnd len="sm" w="sm" type="none"/>
          </a:ln>
        </p:spPr>
      </p:cxnSp>
      <p:sp>
        <p:nvSpPr>
          <p:cNvPr id="155" name="Google Shape;155;p59"/>
          <p:cNvSpPr/>
          <p:nvPr/>
        </p:nvSpPr>
        <p:spPr>
          <a:xfrm>
            <a:off x="6839712" y="2925763"/>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56" name="Google Shape;156;p59"/>
          <p:cNvSpPr/>
          <p:nvPr/>
        </p:nvSpPr>
        <p:spPr>
          <a:xfrm>
            <a:off x="6934200" y="3020251"/>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57" name="Google Shape;157;p59"/>
          <p:cNvSpPr txBox="1"/>
          <p:nvPr>
            <p:ph idx="12" type="sldNum"/>
          </p:nvPr>
        </p:nvSpPr>
        <p:spPr>
          <a:xfrm>
            <a:off x="6915912" y="3009901"/>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58" name="Google Shape;158;p59"/>
          <p:cNvSpPr txBox="1"/>
          <p:nvPr>
            <p:ph idx="1" type="body"/>
          </p:nvPr>
        </p:nvSpPr>
        <p:spPr>
          <a:xfrm rot="5400000">
            <a:off x="670717" y="-61117"/>
            <a:ext cx="5821366" cy="65532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59" name="Google Shape;159;p59"/>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59"/>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59"/>
          <p:cNvSpPr txBox="1"/>
          <p:nvPr>
            <p:ph type="title"/>
          </p:nvPr>
        </p:nvSpPr>
        <p:spPr>
          <a:xfrm rot="5400000">
            <a:off x="5189538" y="2506664"/>
            <a:ext cx="5851525" cy="14478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41" name="Shape 41"/>
        <p:cNvGrpSpPr/>
        <p:nvPr/>
      </p:nvGrpSpPr>
      <p:grpSpPr>
        <a:xfrm>
          <a:off x="0" y="0"/>
          <a:ext cx="0" cy="0"/>
          <a:chOff x="0" y="0"/>
          <a:chExt cx="0" cy="0"/>
        </a:xfrm>
      </p:grpSpPr>
      <p:sp>
        <p:nvSpPr>
          <p:cNvPr id="42" name="Google Shape;42;p50"/>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43" name="Google Shape;43;p50"/>
          <p:cNvSpPr/>
          <p:nvPr/>
        </p:nvSpPr>
        <p:spPr>
          <a:xfrm>
            <a:off x="8991600" y="3048"/>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44" name="Google Shape;44;p50"/>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45" name="Google Shape;45;p50"/>
          <p:cNvSpPr/>
          <p:nvPr/>
        </p:nvSpPr>
        <p:spPr>
          <a:xfrm>
            <a:off x="0" y="0"/>
            <a:ext cx="9144000" cy="2514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46" name="Google Shape;46;p50"/>
          <p:cNvSpPr/>
          <p:nvPr/>
        </p:nvSpPr>
        <p:spPr>
          <a:xfrm>
            <a:off x="146304" y="6391656"/>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47" name="Google Shape;47;p50"/>
          <p:cNvSpPr txBox="1"/>
          <p:nvPr>
            <p:ph idx="1" type="subTitle"/>
          </p:nvPr>
        </p:nvSpPr>
        <p:spPr>
          <a:xfrm>
            <a:off x="1371600" y="2819400"/>
            <a:ext cx="6400800" cy="1752600"/>
          </a:xfrm>
          <a:prstGeom prst="rect">
            <a:avLst/>
          </a:prstGeom>
          <a:noFill/>
          <a:ln>
            <a:noFill/>
          </a:ln>
        </p:spPr>
        <p:txBody>
          <a:bodyPr anchorCtr="0" anchor="t" bIns="45700" lIns="91425" spcFirstLastPara="1" rIns="91425" wrap="square" tIns="45700">
            <a:normAutofit/>
          </a:bodyPr>
          <a:lstStyle>
            <a:lvl1pPr lvl="0" algn="ctr">
              <a:spcBef>
                <a:spcPts val="320"/>
              </a:spcBef>
              <a:spcAft>
                <a:spcPts val="0"/>
              </a:spcAft>
              <a:buSzPts val="1360"/>
              <a:buNone/>
              <a:defRPr b="1" sz="1600" cap="none">
                <a:solidFill>
                  <a:schemeClr val="dk2"/>
                </a:solidFill>
              </a:defRPr>
            </a:lvl1pPr>
            <a:lvl2pPr lvl="1" algn="ctr">
              <a:spcBef>
                <a:spcPts val="360"/>
              </a:spcBef>
              <a:spcAft>
                <a:spcPts val="0"/>
              </a:spcAft>
              <a:buSzPts val="1260"/>
              <a:buNone/>
              <a:defRPr/>
            </a:lvl2pPr>
            <a:lvl3pPr lvl="2" algn="ctr">
              <a:spcBef>
                <a:spcPts val="360"/>
              </a:spcBef>
              <a:spcAft>
                <a:spcPts val="0"/>
              </a:spcAft>
              <a:buSzPts val="1350"/>
              <a:buNone/>
              <a:defRPr/>
            </a:lvl3pPr>
            <a:lvl4pPr lvl="3" algn="ctr">
              <a:spcBef>
                <a:spcPts val="360"/>
              </a:spcBef>
              <a:spcAft>
                <a:spcPts val="0"/>
              </a:spcAft>
              <a:buSzPts val="1260"/>
              <a:buNone/>
              <a:defRPr/>
            </a:lvl4pPr>
            <a:lvl5pPr lvl="4" algn="ctr">
              <a:spcBef>
                <a:spcPts val="360"/>
              </a:spcBef>
              <a:spcAft>
                <a:spcPts val="0"/>
              </a:spcAft>
              <a:buSzPts val="1800"/>
              <a:buNone/>
              <a:defRPr/>
            </a:lvl5pPr>
            <a:lvl6pPr lvl="5" algn="ctr">
              <a:spcBef>
                <a:spcPts val="360"/>
              </a:spcBef>
              <a:spcAft>
                <a:spcPts val="0"/>
              </a:spcAft>
              <a:buSzPts val="1440"/>
              <a:buNone/>
              <a:defRPr/>
            </a:lvl6pPr>
            <a:lvl7pPr lvl="6" algn="ctr">
              <a:spcBef>
                <a:spcPts val="360"/>
              </a:spcBef>
              <a:spcAft>
                <a:spcPts val="0"/>
              </a:spcAft>
              <a:buSzPts val="1620"/>
              <a:buNone/>
              <a:defRPr/>
            </a:lvl7pPr>
            <a:lvl8pPr lvl="7" algn="ctr">
              <a:spcBef>
                <a:spcPts val="360"/>
              </a:spcBef>
              <a:spcAft>
                <a:spcPts val="0"/>
              </a:spcAft>
              <a:buSzPts val="1800"/>
              <a:buNone/>
              <a:defRPr/>
            </a:lvl8pPr>
            <a:lvl9pPr lvl="8" algn="ctr">
              <a:spcBef>
                <a:spcPts val="360"/>
              </a:spcBef>
              <a:spcAft>
                <a:spcPts val="0"/>
              </a:spcAft>
              <a:buSzPts val="1620"/>
              <a:buNone/>
              <a:defRPr/>
            </a:lvl9pPr>
          </a:lstStyle>
          <a:p/>
        </p:txBody>
      </p:sp>
      <p:sp>
        <p:nvSpPr>
          <p:cNvPr id="48" name="Google Shape;48;p50"/>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0"/>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50" name="Google Shape;50;p50"/>
          <p:cNvCxnSpPr/>
          <p:nvPr/>
        </p:nvCxnSpPr>
        <p:spPr>
          <a:xfrm>
            <a:off x="155448" y="2420112"/>
            <a:ext cx="8833104" cy="0"/>
          </a:xfrm>
          <a:prstGeom prst="straightConnector1">
            <a:avLst/>
          </a:prstGeom>
          <a:noFill/>
          <a:ln cap="flat" cmpd="sng" w="11425">
            <a:solidFill>
              <a:srgbClr val="7A9798"/>
            </a:solidFill>
            <a:prstDash val="dash"/>
            <a:round/>
            <a:headEnd len="sm" w="sm" type="none"/>
            <a:tailEnd len="sm" w="sm" type="none"/>
          </a:ln>
        </p:spPr>
      </p:cxnSp>
      <p:sp>
        <p:nvSpPr>
          <p:cNvPr id="51" name="Google Shape;51;p50"/>
          <p:cNvSpPr/>
          <p:nvPr/>
        </p:nvSpPr>
        <p:spPr>
          <a:xfrm>
            <a:off x="152400" y="152400"/>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2" name="Google Shape;52;p50"/>
          <p:cNvSpPr/>
          <p:nvPr/>
        </p:nvSpPr>
        <p:spPr>
          <a:xfrm>
            <a:off x="4267200" y="2115312"/>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53" name="Google Shape;53;p50"/>
          <p:cNvSpPr/>
          <p:nvPr/>
        </p:nvSpPr>
        <p:spPr>
          <a:xfrm>
            <a:off x="4361688" y="2209800"/>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54" name="Google Shape;54;p50"/>
          <p:cNvSpPr txBox="1"/>
          <p:nvPr>
            <p:ph idx="12" type="sldNum"/>
          </p:nvPr>
        </p:nvSpPr>
        <p:spPr>
          <a:xfrm>
            <a:off x="4343400" y="2199450"/>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sz="1600">
                <a:solidFill>
                  <a:srgbClr val="7A9798"/>
                </a:solidFill>
                <a:latin typeface="Georgia"/>
                <a:ea typeface="Georgia"/>
                <a:cs typeface="Georgia"/>
                <a:sym typeface="Georgia"/>
              </a:defRPr>
            </a:lvl1pPr>
            <a:lvl2pPr indent="0" lvl="1" marL="0" algn="ctr">
              <a:spcBef>
                <a:spcPts val="0"/>
              </a:spcBef>
              <a:buNone/>
              <a:defRPr sz="1600">
                <a:solidFill>
                  <a:srgbClr val="7A9798"/>
                </a:solidFill>
                <a:latin typeface="Georgia"/>
                <a:ea typeface="Georgia"/>
                <a:cs typeface="Georgia"/>
                <a:sym typeface="Georgia"/>
              </a:defRPr>
            </a:lvl2pPr>
            <a:lvl3pPr indent="0" lvl="2" marL="0" algn="ctr">
              <a:spcBef>
                <a:spcPts val="0"/>
              </a:spcBef>
              <a:buNone/>
              <a:defRPr sz="1600">
                <a:solidFill>
                  <a:srgbClr val="7A9798"/>
                </a:solidFill>
                <a:latin typeface="Georgia"/>
                <a:ea typeface="Georgia"/>
                <a:cs typeface="Georgia"/>
                <a:sym typeface="Georgia"/>
              </a:defRPr>
            </a:lvl3pPr>
            <a:lvl4pPr indent="0" lvl="3" marL="0" algn="ctr">
              <a:spcBef>
                <a:spcPts val="0"/>
              </a:spcBef>
              <a:buNone/>
              <a:defRPr sz="1600">
                <a:solidFill>
                  <a:srgbClr val="7A9798"/>
                </a:solidFill>
                <a:latin typeface="Georgia"/>
                <a:ea typeface="Georgia"/>
                <a:cs typeface="Georgia"/>
                <a:sym typeface="Georgia"/>
              </a:defRPr>
            </a:lvl4pPr>
            <a:lvl5pPr indent="0" lvl="4" marL="0" algn="ctr">
              <a:spcBef>
                <a:spcPts val="0"/>
              </a:spcBef>
              <a:buNone/>
              <a:defRPr sz="1600">
                <a:solidFill>
                  <a:srgbClr val="7A9798"/>
                </a:solidFill>
                <a:latin typeface="Georgia"/>
                <a:ea typeface="Georgia"/>
                <a:cs typeface="Georgia"/>
                <a:sym typeface="Georgia"/>
              </a:defRPr>
            </a:lvl5pPr>
            <a:lvl6pPr indent="0" lvl="5" marL="0" algn="ctr">
              <a:spcBef>
                <a:spcPts val="0"/>
              </a:spcBef>
              <a:buNone/>
              <a:defRPr sz="1600">
                <a:solidFill>
                  <a:srgbClr val="7A9798"/>
                </a:solidFill>
                <a:latin typeface="Georgia"/>
                <a:ea typeface="Georgia"/>
                <a:cs typeface="Georgia"/>
                <a:sym typeface="Georgia"/>
              </a:defRPr>
            </a:lvl6pPr>
            <a:lvl7pPr indent="0" lvl="6" marL="0" algn="ctr">
              <a:spcBef>
                <a:spcPts val="0"/>
              </a:spcBef>
              <a:buNone/>
              <a:defRPr sz="1600">
                <a:solidFill>
                  <a:srgbClr val="7A9798"/>
                </a:solidFill>
                <a:latin typeface="Georgia"/>
                <a:ea typeface="Georgia"/>
                <a:cs typeface="Georgia"/>
                <a:sym typeface="Georgia"/>
              </a:defRPr>
            </a:lvl7pPr>
            <a:lvl8pPr indent="0" lvl="7" marL="0" algn="ctr">
              <a:spcBef>
                <a:spcPts val="0"/>
              </a:spcBef>
              <a:buNone/>
              <a:defRPr sz="1600">
                <a:solidFill>
                  <a:srgbClr val="7A9798"/>
                </a:solidFill>
                <a:latin typeface="Georgia"/>
                <a:ea typeface="Georgia"/>
                <a:cs typeface="Georgia"/>
                <a:sym typeface="Georgia"/>
              </a:defRPr>
            </a:lvl8pPr>
            <a:lvl9pPr indent="0" lvl="8" marL="0" algn="ctr">
              <a:spcBef>
                <a:spcPts val="0"/>
              </a:spcBef>
              <a:buNone/>
              <a:defRPr sz="1600">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55" name="Google Shape;55;p50"/>
          <p:cNvSpPr txBox="1"/>
          <p:nvPr>
            <p:ph type="ctrTitle"/>
          </p:nvPr>
        </p:nvSpPr>
        <p:spPr>
          <a:xfrm>
            <a:off x="685800" y="381000"/>
            <a:ext cx="7772400" cy="1752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accent1"/>
              </a:buClr>
              <a:buSzPts val="4200"/>
              <a:buFont typeface="Georgia"/>
              <a:buNone/>
              <a:defRPr sz="4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solidFill>
          <a:schemeClr val="lt2"/>
        </a:solidFill>
      </p:bgPr>
    </p:bg>
    <p:spTree>
      <p:nvGrpSpPr>
        <p:cNvPr id="56" name="Shape 56"/>
        <p:cNvGrpSpPr/>
        <p:nvPr/>
      </p:nvGrpSpPr>
      <p:grpSpPr>
        <a:xfrm>
          <a:off x="0" y="0"/>
          <a:ext cx="0" cy="0"/>
          <a:chOff x="0" y="0"/>
          <a:chExt cx="0" cy="0"/>
        </a:xfrm>
      </p:grpSpPr>
      <p:sp>
        <p:nvSpPr>
          <p:cNvPr id="57" name="Google Shape;57;p51"/>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7A9798"/>
              </a:buClr>
              <a:buSzPts val="3300"/>
              <a:buFont typeface="Georgia"/>
              <a:buNone/>
              <a:defRPr>
                <a:solidFill>
                  <a:srgbClr val="7A979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51"/>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1"/>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1"/>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1" name="Google Shape;61;p51"/>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solidFill>
          <a:schemeClr val="lt2"/>
        </a:solidFill>
      </p:bgPr>
    </p:bg>
    <p:spTree>
      <p:nvGrpSpPr>
        <p:cNvPr id="62" name="Shape 62"/>
        <p:cNvGrpSpPr/>
        <p:nvPr/>
      </p:nvGrpSpPr>
      <p:grpSpPr>
        <a:xfrm>
          <a:off x="0" y="0"/>
          <a:ext cx="0" cy="0"/>
          <a:chOff x="0" y="0"/>
          <a:chExt cx="0" cy="0"/>
        </a:xfrm>
      </p:grpSpPr>
      <p:sp>
        <p:nvSpPr>
          <p:cNvPr id="63" name="Google Shape;63;p52"/>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52"/>
          <p:cNvSpPr txBox="1"/>
          <p:nvPr>
            <p:ph idx="10" type="dt"/>
          </p:nvPr>
        </p:nvSpPr>
        <p:spPr>
          <a:xfrm>
            <a:off x="5791200" y="640994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2"/>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2"/>
          <p:cNvSpPr txBox="1"/>
          <p:nvPr>
            <p:ph idx="12" type="sldNum"/>
          </p:nvPr>
        </p:nvSpPr>
        <p:spPr>
          <a:xfrm>
            <a:off x="4343400" y="1040174"/>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67" name="Google Shape;67;p52"/>
          <p:cNvCxnSpPr/>
          <p:nvPr/>
        </p:nvCxnSpPr>
        <p:spPr>
          <a:xfrm flipH="1" rot="10800000">
            <a:off x="4563080" y="1575652"/>
            <a:ext cx="8921" cy="4819557"/>
          </a:xfrm>
          <a:prstGeom prst="straightConnector1">
            <a:avLst/>
          </a:prstGeom>
          <a:noFill/>
          <a:ln cap="flat" cmpd="sng" w="9525">
            <a:solidFill>
              <a:schemeClr val="dk2"/>
            </a:solidFill>
            <a:prstDash val="dash"/>
            <a:round/>
            <a:headEnd len="sm" w="sm" type="none"/>
            <a:tailEnd len="sm" w="sm" type="none"/>
          </a:ln>
        </p:spPr>
      </p:cxnSp>
      <p:sp>
        <p:nvSpPr>
          <p:cNvPr id="68" name="Google Shape;68;p52"/>
          <p:cNvSpPr txBox="1"/>
          <p:nvPr>
            <p:ph idx="1" type="body"/>
          </p:nvPr>
        </p:nvSpPr>
        <p:spPr>
          <a:xfrm>
            <a:off x="301752" y="1371600"/>
            <a:ext cx="4038600" cy="4681728"/>
          </a:xfrm>
          <a:prstGeom prst="rect">
            <a:avLst/>
          </a:prstGeom>
          <a:noFill/>
          <a:ln>
            <a:noFill/>
          </a:ln>
        </p:spPr>
        <p:txBody>
          <a:bodyPr anchorCtr="0" anchor="t" bIns="45700" lIns="91425" spcFirstLastPara="1" rIns="91425" wrap="square" tIns="45700">
            <a:normAutofit/>
          </a:bodyPr>
          <a:lstStyle>
            <a:lvl1pPr indent="-363537" lvl="0" marL="457200" algn="l">
              <a:spcBef>
                <a:spcPts val="500"/>
              </a:spcBef>
              <a:spcAft>
                <a:spcPts val="0"/>
              </a:spcAft>
              <a:buSzPts val="2125"/>
              <a:buChar char="⚫"/>
              <a:defRPr sz="2500"/>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69" name="Google Shape;69;p52"/>
          <p:cNvSpPr txBox="1"/>
          <p:nvPr>
            <p:ph idx="2" type="body"/>
          </p:nvPr>
        </p:nvSpPr>
        <p:spPr>
          <a:xfrm>
            <a:off x="4800600" y="1371600"/>
            <a:ext cx="4038600" cy="4681728"/>
          </a:xfrm>
          <a:prstGeom prst="rect">
            <a:avLst/>
          </a:prstGeom>
          <a:noFill/>
          <a:ln>
            <a:noFill/>
          </a:ln>
        </p:spPr>
        <p:txBody>
          <a:bodyPr anchorCtr="0" anchor="t" bIns="45700" lIns="91425" spcFirstLastPara="1" rIns="91425" wrap="square" tIns="45700">
            <a:normAutofit/>
          </a:bodyPr>
          <a:lstStyle>
            <a:lvl1pPr indent="-363537" lvl="0" marL="457200" algn="l">
              <a:spcBef>
                <a:spcPts val="500"/>
              </a:spcBef>
              <a:spcAft>
                <a:spcPts val="0"/>
              </a:spcAft>
              <a:buSzPts val="2125"/>
              <a:buChar char="⚫"/>
              <a:defRPr sz="2500"/>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bg>
      <p:bgPr>
        <a:solidFill>
          <a:schemeClr val="lt2"/>
        </a:solidFill>
      </p:bgPr>
    </p:bg>
    <p:spTree>
      <p:nvGrpSpPr>
        <p:cNvPr id="70" name="Shape 70"/>
        <p:cNvGrpSpPr/>
        <p:nvPr/>
      </p:nvGrpSpPr>
      <p:grpSpPr>
        <a:xfrm>
          <a:off x="0" y="0"/>
          <a:ext cx="0" cy="0"/>
          <a:chOff x="0" y="0"/>
          <a:chExt cx="0" cy="0"/>
        </a:xfrm>
      </p:grpSpPr>
      <p:cxnSp>
        <p:nvCxnSpPr>
          <p:cNvPr id="71" name="Google Shape;71;p53"/>
          <p:cNvCxnSpPr/>
          <p:nvPr/>
        </p:nvCxnSpPr>
        <p:spPr>
          <a:xfrm rot="10800000">
            <a:off x="4572000" y="2200275"/>
            <a:ext cx="0" cy="4187952"/>
          </a:xfrm>
          <a:prstGeom prst="straightConnector1">
            <a:avLst/>
          </a:prstGeom>
          <a:noFill/>
          <a:ln cap="flat" cmpd="sng" w="9525">
            <a:solidFill>
              <a:schemeClr val="dk2"/>
            </a:solidFill>
            <a:prstDash val="dash"/>
            <a:round/>
            <a:headEnd len="sm" w="sm" type="none"/>
            <a:tailEnd len="sm" w="sm" type="none"/>
          </a:ln>
        </p:spPr>
      </p:cxnSp>
      <p:sp>
        <p:nvSpPr>
          <p:cNvPr id="72" name="Google Shape;72;p53"/>
          <p:cNvSpPr/>
          <p:nvPr/>
        </p:nvSpPr>
        <p:spPr>
          <a:xfrm>
            <a:off x="0" y="0"/>
            <a:ext cx="9144000" cy="1447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3" name="Google Shape;73;p53"/>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4" name="Google Shape;74;p53"/>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5" name="Google Shape;75;p53"/>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6" name="Google Shape;76;p53"/>
          <p:cNvSpPr/>
          <p:nvPr/>
        </p:nvSpPr>
        <p:spPr>
          <a:xfrm>
            <a:off x="152400" y="1371600"/>
            <a:ext cx="8833104" cy="914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77" name="Google Shape;77;p53"/>
          <p:cNvSpPr/>
          <p:nvPr/>
        </p:nvSpPr>
        <p:spPr>
          <a:xfrm>
            <a:off x="145923" y="6391656"/>
            <a:ext cx="8833104" cy="310896"/>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8" name="Google Shape;78;p53"/>
          <p:cNvSpPr txBox="1"/>
          <p:nvPr>
            <p:ph idx="1" type="body"/>
          </p:nvPr>
        </p:nvSpPr>
        <p:spPr>
          <a:xfrm>
            <a:off x="301752" y="1524000"/>
            <a:ext cx="4040188" cy="732974"/>
          </a:xfrm>
          <a:prstGeom prst="rect">
            <a:avLst/>
          </a:prstGeom>
          <a:noFill/>
          <a:ln>
            <a:noFill/>
          </a:ln>
          <a:effectLst>
            <a:outerShdw blurRad="50800" rotWithShape="0" dir="5400000" dist="25400">
              <a:srgbClr val="000000">
                <a:alpha val="34901"/>
              </a:srgbClr>
            </a:outerShdw>
          </a:effectLst>
        </p:spPr>
        <p:txBody>
          <a:bodyPr anchorCtr="0" anchor="ctr" bIns="45700" lIns="91425" spcFirstLastPara="1" rIns="91425" wrap="square" tIns="45700">
            <a:noAutofit/>
          </a:bodyPr>
          <a:lstStyle>
            <a:lvl1pPr indent="-228600" lvl="0" marL="457200" algn="l">
              <a:spcBef>
                <a:spcPts val="440"/>
              </a:spcBef>
              <a:spcAft>
                <a:spcPts val="0"/>
              </a:spcAft>
              <a:buSzPts val="1870"/>
              <a:buNone/>
              <a:defRPr b="1" sz="2200">
                <a:solidFill>
                  <a:srgbClr val="FFFFFF"/>
                </a:solidFill>
                <a:latin typeface="Georgia"/>
                <a:ea typeface="Georgia"/>
                <a:cs typeface="Georgia"/>
                <a:sym typeface="Georgia"/>
              </a:defRPr>
            </a:lvl1pPr>
            <a:lvl2pPr indent="-228600" lvl="1" marL="914400" algn="l">
              <a:spcBef>
                <a:spcPts val="400"/>
              </a:spcBef>
              <a:spcAft>
                <a:spcPts val="0"/>
              </a:spcAft>
              <a:buSzPts val="1400"/>
              <a:buNone/>
              <a:defRPr b="1" sz="2000">
                <a:solidFill>
                  <a:schemeClr val="lt1"/>
                </a:solidFill>
                <a:latin typeface="Georgia"/>
                <a:ea typeface="Georgia"/>
                <a:cs typeface="Georgia"/>
                <a:sym typeface="Georgia"/>
              </a:defRPr>
            </a:lvl2pPr>
            <a:lvl3pPr indent="-228600" lvl="2" marL="1371600" algn="l">
              <a:spcBef>
                <a:spcPts val="360"/>
              </a:spcBef>
              <a:spcAft>
                <a:spcPts val="0"/>
              </a:spcAft>
              <a:buSzPts val="1350"/>
              <a:buNone/>
              <a:defRPr b="1" sz="1800">
                <a:solidFill>
                  <a:schemeClr val="lt1"/>
                </a:solidFill>
                <a:latin typeface="Georgia"/>
                <a:ea typeface="Georgia"/>
                <a:cs typeface="Georgia"/>
                <a:sym typeface="Georgia"/>
              </a:defRPr>
            </a:lvl3pPr>
            <a:lvl4pPr indent="-228600" lvl="3" marL="1828800" algn="l">
              <a:spcBef>
                <a:spcPts val="320"/>
              </a:spcBef>
              <a:spcAft>
                <a:spcPts val="0"/>
              </a:spcAft>
              <a:buSzPts val="1120"/>
              <a:buNone/>
              <a:defRPr b="1" sz="1600">
                <a:solidFill>
                  <a:schemeClr val="lt1"/>
                </a:solidFill>
                <a:latin typeface="Georgia"/>
                <a:ea typeface="Georgia"/>
                <a:cs typeface="Georgia"/>
                <a:sym typeface="Georgia"/>
              </a:defRPr>
            </a:lvl4pPr>
            <a:lvl5pPr indent="-228600" lvl="4" marL="2286000" algn="l">
              <a:spcBef>
                <a:spcPts val="320"/>
              </a:spcBef>
              <a:spcAft>
                <a:spcPts val="0"/>
              </a:spcAft>
              <a:buSzPts val="1600"/>
              <a:buFont typeface="Georgia"/>
              <a:buNone/>
              <a:defRPr b="1" sz="1600">
                <a:solidFill>
                  <a:schemeClr val="lt1"/>
                </a:solidFill>
                <a:latin typeface="Georgia"/>
                <a:ea typeface="Georgia"/>
                <a:cs typeface="Georgia"/>
                <a:sym typeface="Georgia"/>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79" name="Google Shape;79;p53"/>
          <p:cNvSpPr txBox="1"/>
          <p:nvPr>
            <p:ph idx="2" type="body"/>
          </p:nvPr>
        </p:nvSpPr>
        <p:spPr>
          <a:xfrm>
            <a:off x="4791330" y="1524000"/>
            <a:ext cx="4041775" cy="731520"/>
          </a:xfrm>
          <a:prstGeom prst="rect">
            <a:avLst/>
          </a:prstGeom>
          <a:noFill/>
          <a:ln>
            <a:noFill/>
          </a:ln>
          <a:effectLst>
            <a:outerShdw blurRad="50800" rotWithShape="0" dir="5400000" dist="25400">
              <a:srgbClr val="000000">
                <a:alpha val="34901"/>
              </a:srgbClr>
            </a:outerShdw>
          </a:effectLst>
        </p:spPr>
        <p:txBody>
          <a:bodyPr anchorCtr="0" anchor="ctr" bIns="45700" lIns="91425" spcFirstLastPara="1" rIns="91425" wrap="square" tIns="45700">
            <a:noAutofit/>
          </a:bodyPr>
          <a:lstStyle>
            <a:lvl1pPr indent="-228600" lvl="0" marL="457200" algn="l">
              <a:spcBef>
                <a:spcPts val="440"/>
              </a:spcBef>
              <a:spcAft>
                <a:spcPts val="0"/>
              </a:spcAft>
              <a:buSzPts val="1870"/>
              <a:buNone/>
              <a:defRPr b="1" sz="2200">
                <a:solidFill>
                  <a:schemeClr val="lt1"/>
                </a:solidFill>
                <a:latin typeface="Georgia"/>
                <a:ea typeface="Georgia"/>
                <a:cs typeface="Georgia"/>
                <a:sym typeface="Georgia"/>
              </a:defRPr>
            </a:lvl1pPr>
            <a:lvl2pPr indent="-228600" lvl="1" marL="914400" algn="l">
              <a:spcBef>
                <a:spcPts val="400"/>
              </a:spcBef>
              <a:spcAft>
                <a:spcPts val="0"/>
              </a:spcAft>
              <a:buSzPts val="1400"/>
              <a:buNone/>
              <a:defRPr b="1" sz="2000">
                <a:solidFill>
                  <a:schemeClr val="lt1"/>
                </a:solidFill>
                <a:latin typeface="Georgia"/>
                <a:ea typeface="Georgia"/>
                <a:cs typeface="Georgia"/>
                <a:sym typeface="Georgia"/>
              </a:defRPr>
            </a:lvl2pPr>
            <a:lvl3pPr indent="-228600" lvl="2" marL="1371600" algn="l">
              <a:spcBef>
                <a:spcPts val="360"/>
              </a:spcBef>
              <a:spcAft>
                <a:spcPts val="0"/>
              </a:spcAft>
              <a:buSzPts val="1350"/>
              <a:buNone/>
              <a:defRPr b="1" sz="1800">
                <a:solidFill>
                  <a:schemeClr val="lt1"/>
                </a:solidFill>
                <a:latin typeface="Georgia"/>
                <a:ea typeface="Georgia"/>
                <a:cs typeface="Georgia"/>
                <a:sym typeface="Georgia"/>
              </a:defRPr>
            </a:lvl3pPr>
            <a:lvl4pPr indent="-228600" lvl="3" marL="1828800" algn="l">
              <a:spcBef>
                <a:spcPts val="320"/>
              </a:spcBef>
              <a:spcAft>
                <a:spcPts val="0"/>
              </a:spcAft>
              <a:buSzPts val="1120"/>
              <a:buNone/>
              <a:defRPr b="1" sz="1600">
                <a:solidFill>
                  <a:schemeClr val="lt1"/>
                </a:solidFill>
                <a:latin typeface="Georgia"/>
                <a:ea typeface="Georgia"/>
                <a:cs typeface="Georgia"/>
                <a:sym typeface="Georgia"/>
              </a:defRPr>
            </a:lvl4pPr>
            <a:lvl5pPr indent="-228600" lvl="4" marL="2286000" algn="l">
              <a:spcBef>
                <a:spcPts val="320"/>
              </a:spcBef>
              <a:spcAft>
                <a:spcPts val="0"/>
              </a:spcAft>
              <a:buSzPts val="1600"/>
              <a:buFont typeface="Georgia"/>
              <a:buNone/>
              <a:defRPr b="1" sz="1600">
                <a:solidFill>
                  <a:schemeClr val="lt1"/>
                </a:solidFill>
                <a:latin typeface="Georgia"/>
                <a:ea typeface="Georgia"/>
                <a:cs typeface="Georgia"/>
                <a:sym typeface="Georgia"/>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80" name="Google Shape;80;p53"/>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53"/>
          <p:cNvSpPr txBox="1"/>
          <p:nvPr>
            <p:ph idx="11" type="ftr"/>
          </p:nvPr>
        </p:nvSpPr>
        <p:spPr>
          <a:xfrm>
            <a:off x="304800" y="6409944"/>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82" name="Google Shape;82;p53"/>
          <p:cNvCxnSpPr/>
          <p:nvPr/>
        </p:nvCxnSpPr>
        <p:spPr>
          <a:xfrm>
            <a:off x="152400" y="1280160"/>
            <a:ext cx="8833104" cy="0"/>
          </a:xfrm>
          <a:prstGeom prst="straightConnector1">
            <a:avLst/>
          </a:prstGeom>
          <a:noFill/>
          <a:ln cap="flat" cmpd="sng" w="11425">
            <a:solidFill>
              <a:srgbClr val="7A9798"/>
            </a:solidFill>
            <a:prstDash val="dash"/>
            <a:round/>
            <a:headEnd len="sm" w="sm" type="none"/>
            <a:tailEnd len="sm" w="sm" type="none"/>
          </a:ln>
        </p:spPr>
      </p:cxnSp>
      <p:sp>
        <p:nvSpPr>
          <p:cNvPr id="83" name="Google Shape;83;p53"/>
          <p:cNvSpPr/>
          <p:nvPr/>
        </p:nvSpPr>
        <p:spPr>
          <a:xfrm>
            <a:off x="152400" y="155448"/>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84" name="Google Shape;84;p53"/>
          <p:cNvSpPr txBox="1"/>
          <p:nvPr>
            <p:ph idx="3" type="body"/>
          </p:nvPr>
        </p:nvSpPr>
        <p:spPr>
          <a:xfrm>
            <a:off x="301752" y="2471383"/>
            <a:ext cx="4041648" cy="3818404"/>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85" name="Google Shape;85;p53"/>
          <p:cNvSpPr txBox="1"/>
          <p:nvPr>
            <p:ph idx="4" type="body"/>
          </p:nvPr>
        </p:nvSpPr>
        <p:spPr>
          <a:xfrm>
            <a:off x="4800600" y="2471383"/>
            <a:ext cx="4038600" cy="3822192"/>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86" name="Google Shape;86;p53"/>
          <p:cNvSpPr/>
          <p:nvPr/>
        </p:nvSpPr>
        <p:spPr>
          <a:xfrm>
            <a:off x="4267200" y="956036"/>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87" name="Google Shape;87;p53"/>
          <p:cNvSpPr/>
          <p:nvPr/>
        </p:nvSpPr>
        <p:spPr>
          <a:xfrm>
            <a:off x="4361688" y="1050524"/>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88" name="Google Shape;88;p53"/>
          <p:cNvSpPr txBox="1"/>
          <p:nvPr>
            <p:ph idx="12" type="sldNum"/>
          </p:nvPr>
        </p:nvSpPr>
        <p:spPr>
          <a:xfrm>
            <a:off x="4343400" y="1042416"/>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sz="1600">
                <a:solidFill>
                  <a:srgbClr val="7A9798"/>
                </a:solidFill>
                <a:latin typeface="Georgia"/>
                <a:ea typeface="Georgia"/>
                <a:cs typeface="Georgia"/>
                <a:sym typeface="Georgia"/>
              </a:defRPr>
            </a:lvl1pPr>
            <a:lvl2pPr indent="0" lvl="1" marL="0" algn="ctr">
              <a:spcBef>
                <a:spcPts val="0"/>
              </a:spcBef>
              <a:buNone/>
              <a:defRPr sz="1600">
                <a:solidFill>
                  <a:srgbClr val="7A9798"/>
                </a:solidFill>
                <a:latin typeface="Georgia"/>
                <a:ea typeface="Georgia"/>
                <a:cs typeface="Georgia"/>
                <a:sym typeface="Georgia"/>
              </a:defRPr>
            </a:lvl2pPr>
            <a:lvl3pPr indent="0" lvl="2" marL="0" algn="ctr">
              <a:spcBef>
                <a:spcPts val="0"/>
              </a:spcBef>
              <a:buNone/>
              <a:defRPr sz="1600">
                <a:solidFill>
                  <a:srgbClr val="7A9798"/>
                </a:solidFill>
                <a:latin typeface="Georgia"/>
                <a:ea typeface="Georgia"/>
                <a:cs typeface="Georgia"/>
                <a:sym typeface="Georgia"/>
              </a:defRPr>
            </a:lvl3pPr>
            <a:lvl4pPr indent="0" lvl="3" marL="0" algn="ctr">
              <a:spcBef>
                <a:spcPts val="0"/>
              </a:spcBef>
              <a:buNone/>
              <a:defRPr sz="1600">
                <a:solidFill>
                  <a:srgbClr val="7A9798"/>
                </a:solidFill>
                <a:latin typeface="Georgia"/>
                <a:ea typeface="Georgia"/>
                <a:cs typeface="Georgia"/>
                <a:sym typeface="Georgia"/>
              </a:defRPr>
            </a:lvl4pPr>
            <a:lvl5pPr indent="0" lvl="4" marL="0" algn="ctr">
              <a:spcBef>
                <a:spcPts val="0"/>
              </a:spcBef>
              <a:buNone/>
              <a:defRPr sz="1600">
                <a:solidFill>
                  <a:srgbClr val="7A9798"/>
                </a:solidFill>
                <a:latin typeface="Georgia"/>
                <a:ea typeface="Georgia"/>
                <a:cs typeface="Georgia"/>
                <a:sym typeface="Georgia"/>
              </a:defRPr>
            </a:lvl5pPr>
            <a:lvl6pPr indent="0" lvl="5" marL="0" algn="ctr">
              <a:spcBef>
                <a:spcPts val="0"/>
              </a:spcBef>
              <a:buNone/>
              <a:defRPr sz="1600">
                <a:solidFill>
                  <a:srgbClr val="7A9798"/>
                </a:solidFill>
                <a:latin typeface="Georgia"/>
                <a:ea typeface="Georgia"/>
                <a:cs typeface="Georgia"/>
                <a:sym typeface="Georgia"/>
              </a:defRPr>
            </a:lvl6pPr>
            <a:lvl7pPr indent="0" lvl="6" marL="0" algn="ctr">
              <a:spcBef>
                <a:spcPts val="0"/>
              </a:spcBef>
              <a:buNone/>
              <a:defRPr sz="1600">
                <a:solidFill>
                  <a:srgbClr val="7A9798"/>
                </a:solidFill>
                <a:latin typeface="Georgia"/>
                <a:ea typeface="Georgia"/>
                <a:cs typeface="Georgia"/>
                <a:sym typeface="Georgia"/>
              </a:defRPr>
            </a:lvl7pPr>
            <a:lvl8pPr indent="0" lvl="7" marL="0" algn="ctr">
              <a:spcBef>
                <a:spcPts val="0"/>
              </a:spcBef>
              <a:buNone/>
              <a:defRPr sz="1600">
                <a:solidFill>
                  <a:srgbClr val="7A9798"/>
                </a:solidFill>
                <a:latin typeface="Georgia"/>
                <a:ea typeface="Georgia"/>
                <a:cs typeface="Georgia"/>
                <a:sym typeface="Georgia"/>
              </a:defRPr>
            </a:lvl8pPr>
            <a:lvl9pPr indent="0" lvl="8" marL="0" algn="ctr">
              <a:spcBef>
                <a:spcPts val="0"/>
              </a:spcBef>
              <a:buNone/>
              <a:defRPr sz="1600">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89" name="Google Shape;89;p53"/>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54"/>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54"/>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54"/>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54"/>
          <p:cNvSpPr txBox="1"/>
          <p:nvPr>
            <p:ph idx="12" type="sldNum"/>
          </p:nvPr>
        </p:nvSpPr>
        <p:spPr>
          <a:xfrm>
            <a:off x="4343400" y="1036020"/>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5" name="Shape 95"/>
        <p:cNvGrpSpPr/>
        <p:nvPr/>
      </p:nvGrpSpPr>
      <p:grpSpPr>
        <a:xfrm>
          <a:off x="0" y="0"/>
          <a:ext cx="0" cy="0"/>
          <a:chOff x="0" y="0"/>
          <a:chExt cx="0" cy="0"/>
        </a:xfrm>
      </p:grpSpPr>
      <p:sp>
        <p:nvSpPr>
          <p:cNvPr id="96" name="Google Shape;96;p55"/>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97" name="Google Shape;97;p55"/>
          <p:cNvSpPr/>
          <p:nvPr/>
        </p:nvSpPr>
        <p:spPr>
          <a:xfrm>
            <a:off x="0" y="0"/>
            <a:ext cx="9144000" cy="15544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98" name="Google Shape;98;p55"/>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99" name="Google Shape;99;p55"/>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0" name="Google Shape;100;p55"/>
          <p:cNvSpPr/>
          <p:nvPr/>
        </p:nvSpPr>
        <p:spPr>
          <a:xfrm>
            <a:off x="146304" y="6391656"/>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1" name="Google Shape;101;p55"/>
          <p:cNvSpPr/>
          <p:nvPr/>
        </p:nvSpPr>
        <p:spPr>
          <a:xfrm>
            <a:off x="152400" y="158496"/>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2" name="Google Shape;102;p55"/>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55"/>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55"/>
          <p:cNvSpPr txBox="1"/>
          <p:nvPr>
            <p:ph idx="12" type="sldNum"/>
          </p:nvPr>
        </p:nvSpPr>
        <p:spPr>
          <a:xfrm>
            <a:off x="4267200" y="6324600"/>
            <a:ext cx="609600" cy="441324"/>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sz="1600">
                <a:solidFill>
                  <a:srgbClr val="FFFFFF"/>
                </a:solidFill>
                <a:latin typeface="Georgia"/>
                <a:ea typeface="Georgia"/>
                <a:cs typeface="Georgia"/>
                <a:sym typeface="Georgia"/>
              </a:defRPr>
            </a:lvl1pPr>
            <a:lvl2pPr indent="0" lvl="1" marL="0" algn="ctr">
              <a:spcBef>
                <a:spcPts val="0"/>
              </a:spcBef>
              <a:buNone/>
              <a:defRPr sz="1600">
                <a:solidFill>
                  <a:srgbClr val="FFFFFF"/>
                </a:solidFill>
                <a:latin typeface="Georgia"/>
                <a:ea typeface="Georgia"/>
                <a:cs typeface="Georgia"/>
                <a:sym typeface="Georgia"/>
              </a:defRPr>
            </a:lvl2pPr>
            <a:lvl3pPr indent="0" lvl="2" marL="0" algn="ctr">
              <a:spcBef>
                <a:spcPts val="0"/>
              </a:spcBef>
              <a:buNone/>
              <a:defRPr sz="1600">
                <a:solidFill>
                  <a:srgbClr val="FFFFFF"/>
                </a:solidFill>
                <a:latin typeface="Georgia"/>
                <a:ea typeface="Georgia"/>
                <a:cs typeface="Georgia"/>
                <a:sym typeface="Georgia"/>
              </a:defRPr>
            </a:lvl3pPr>
            <a:lvl4pPr indent="0" lvl="3" marL="0" algn="ctr">
              <a:spcBef>
                <a:spcPts val="0"/>
              </a:spcBef>
              <a:buNone/>
              <a:defRPr sz="1600">
                <a:solidFill>
                  <a:srgbClr val="FFFFFF"/>
                </a:solidFill>
                <a:latin typeface="Georgia"/>
                <a:ea typeface="Georgia"/>
                <a:cs typeface="Georgia"/>
                <a:sym typeface="Georgia"/>
              </a:defRPr>
            </a:lvl4pPr>
            <a:lvl5pPr indent="0" lvl="4" marL="0" algn="ctr">
              <a:spcBef>
                <a:spcPts val="0"/>
              </a:spcBef>
              <a:buNone/>
              <a:defRPr sz="1600">
                <a:solidFill>
                  <a:srgbClr val="FFFFFF"/>
                </a:solidFill>
                <a:latin typeface="Georgia"/>
                <a:ea typeface="Georgia"/>
                <a:cs typeface="Georgia"/>
                <a:sym typeface="Georgia"/>
              </a:defRPr>
            </a:lvl5pPr>
            <a:lvl6pPr indent="0" lvl="5" marL="0" algn="ctr">
              <a:spcBef>
                <a:spcPts val="0"/>
              </a:spcBef>
              <a:buNone/>
              <a:defRPr sz="1600">
                <a:solidFill>
                  <a:srgbClr val="FFFFFF"/>
                </a:solidFill>
                <a:latin typeface="Georgia"/>
                <a:ea typeface="Georgia"/>
                <a:cs typeface="Georgia"/>
                <a:sym typeface="Georgia"/>
              </a:defRPr>
            </a:lvl6pPr>
            <a:lvl7pPr indent="0" lvl="6" marL="0" algn="ctr">
              <a:spcBef>
                <a:spcPts val="0"/>
              </a:spcBef>
              <a:buNone/>
              <a:defRPr sz="1600">
                <a:solidFill>
                  <a:srgbClr val="FFFFFF"/>
                </a:solidFill>
                <a:latin typeface="Georgia"/>
                <a:ea typeface="Georgia"/>
                <a:cs typeface="Georgia"/>
                <a:sym typeface="Georgia"/>
              </a:defRPr>
            </a:lvl7pPr>
            <a:lvl8pPr indent="0" lvl="7" marL="0" algn="ctr">
              <a:spcBef>
                <a:spcPts val="0"/>
              </a:spcBef>
              <a:buNone/>
              <a:defRPr sz="1600">
                <a:solidFill>
                  <a:srgbClr val="FFFFFF"/>
                </a:solidFill>
                <a:latin typeface="Georgia"/>
                <a:ea typeface="Georgia"/>
                <a:cs typeface="Georgia"/>
                <a:sym typeface="Georgia"/>
              </a:defRPr>
            </a:lvl8pPr>
            <a:lvl9pPr indent="0" lvl="8" marL="0" algn="ctr">
              <a:spcBef>
                <a:spcPts val="0"/>
              </a:spcBef>
              <a:buNone/>
              <a:defRPr sz="1600">
                <a:solidFill>
                  <a:srgbClr val="FFFFFF"/>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solidFill>
          <a:schemeClr val="lt1"/>
        </a:solidFill>
      </p:bgPr>
    </p:bg>
    <p:spTree>
      <p:nvGrpSpPr>
        <p:cNvPr id="105" name="Shape 105"/>
        <p:cNvGrpSpPr/>
        <p:nvPr/>
      </p:nvGrpSpPr>
      <p:grpSpPr>
        <a:xfrm>
          <a:off x="0" y="0"/>
          <a:ext cx="0" cy="0"/>
          <a:chOff x="0" y="0"/>
          <a:chExt cx="0" cy="0"/>
        </a:xfrm>
      </p:grpSpPr>
      <p:sp>
        <p:nvSpPr>
          <p:cNvPr id="106" name="Google Shape;106;p56"/>
          <p:cNvSpPr/>
          <p:nvPr/>
        </p:nvSpPr>
        <p:spPr>
          <a:xfrm>
            <a:off x="152400" y="152400"/>
            <a:ext cx="8833104" cy="3048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7" name="Google Shape;107;p56"/>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8" name="Google Shape;108;p56"/>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9" name="Google Shape;109;p56"/>
          <p:cNvSpPr/>
          <p:nvPr/>
        </p:nvSpPr>
        <p:spPr>
          <a:xfrm>
            <a:off x="0" y="0"/>
            <a:ext cx="9144000" cy="11887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10" name="Google Shape;110;p56"/>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11" name="Google Shape;111;p56"/>
          <p:cNvSpPr/>
          <p:nvPr/>
        </p:nvSpPr>
        <p:spPr>
          <a:xfrm>
            <a:off x="152400" y="609600"/>
            <a:ext cx="2743200" cy="586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12" name="Google Shape;112;p56"/>
          <p:cNvSpPr txBox="1"/>
          <p:nvPr>
            <p:ph type="title"/>
          </p:nvPr>
        </p:nvSpPr>
        <p:spPr>
          <a:xfrm>
            <a:off x="381000" y="914400"/>
            <a:ext cx="2362200" cy="990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FFFF"/>
              </a:buClr>
              <a:buSzPts val="2200"/>
              <a:buFont typeface="Georgia"/>
              <a:buNone/>
              <a:defRPr b="1" sz="22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56"/>
          <p:cNvSpPr txBox="1"/>
          <p:nvPr>
            <p:ph idx="1" type="body"/>
          </p:nvPr>
        </p:nvSpPr>
        <p:spPr>
          <a:xfrm>
            <a:off x="381000" y="1981200"/>
            <a:ext cx="2362200" cy="4144963"/>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360"/>
              <a:buNone/>
              <a:defRPr sz="1600">
                <a:solidFill>
                  <a:srgbClr val="FFFFFF"/>
                </a:solidFill>
              </a:defRPr>
            </a:lvl1pPr>
            <a:lvl2pPr indent="-228600" lvl="1" marL="914400" algn="l">
              <a:spcBef>
                <a:spcPts val="1000"/>
              </a:spcBef>
              <a:spcAft>
                <a:spcPts val="0"/>
              </a:spcAft>
              <a:buSzPts val="840"/>
              <a:buNone/>
              <a:defRPr sz="1200"/>
            </a:lvl2pPr>
            <a:lvl3pPr indent="-228600" lvl="2" marL="1371600" algn="l">
              <a:spcBef>
                <a:spcPts val="200"/>
              </a:spcBef>
              <a:spcAft>
                <a:spcPts val="0"/>
              </a:spcAft>
              <a:buSzPts val="7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900"/>
              <a:buFont typeface="Georgia"/>
              <a:buNone/>
              <a:defRPr sz="900"/>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14" name="Google Shape;114;p56"/>
          <p:cNvSpPr/>
          <p:nvPr/>
        </p:nvSpPr>
        <p:spPr>
          <a:xfrm>
            <a:off x="152400" y="152400"/>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115" name="Google Shape;115;p56"/>
          <p:cNvCxnSpPr/>
          <p:nvPr/>
        </p:nvCxnSpPr>
        <p:spPr>
          <a:xfrm>
            <a:off x="152400" y="533400"/>
            <a:ext cx="8833104" cy="0"/>
          </a:xfrm>
          <a:prstGeom prst="straightConnector1">
            <a:avLst/>
          </a:prstGeom>
          <a:noFill/>
          <a:ln cap="flat" cmpd="sng" w="11425">
            <a:solidFill>
              <a:srgbClr val="7A9798"/>
            </a:solidFill>
            <a:prstDash val="dash"/>
            <a:round/>
            <a:headEnd len="sm" w="sm" type="none"/>
            <a:tailEnd len="sm" w="sm" type="none"/>
          </a:ln>
        </p:spPr>
      </p:cxnSp>
      <p:sp>
        <p:nvSpPr>
          <p:cNvPr id="116" name="Google Shape;116;p56"/>
          <p:cNvSpPr txBox="1"/>
          <p:nvPr>
            <p:ph idx="2" type="body"/>
          </p:nvPr>
        </p:nvSpPr>
        <p:spPr>
          <a:xfrm>
            <a:off x="3124200" y="685800"/>
            <a:ext cx="5638800" cy="54102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17" name="Google Shape;117;p56"/>
          <p:cNvSpPr/>
          <p:nvPr/>
        </p:nvSpPr>
        <p:spPr>
          <a:xfrm>
            <a:off x="1295400" y="228600"/>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18" name="Google Shape;118;p56"/>
          <p:cNvSpPr/>
          <p:nvPr/>
        </p:nvSpPr>
        <p:spPr>
          <a:xfrm>
            <a:off x="1389888" y="323088"/>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19" name="Google Shape;119;p56"/>
          <p:cNvSpPr txBox="1"/>
          <p:nvPr>
            <p:ph idx="12" type="sldNum"/>
          </p:nvPr>
        </p:nvSpPr>
        <p:spPr>
          <a:xfrm>
            <a:off x="1371600" y="312738"/>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sz="1600">
                <a:solidFill>
                  <a:srgbClr val="7A9798"/>
                </a:solidFill>
                <a:latin typeface="Georgia"/>
                <a:ea typeface="Georgia"/>
                <a:cs typeface="Georgia"/>
                <a:sym typeface="Georgia"/>
              </a:defRPr>
            </a:lvl1pPr>
            <a:lvl2pPr indent="0" lvl="1" marL="0" algn="ctr">
              <a:spcBef>
                <a:spcPts val="0"/>
              </a:spcBef>
              <a:buNone/>
              <a:defRPr sz="1600">
                <a:solidFill>
                  <a:srgbClr val="7A9798"/>
                </a:solidFill>
                <a:latin typeface="Georgia"/>
                <a:ea typeface="Georgia"/>
                <a:cs typeface="Georgia"/>
                <a:sym typeface="Georgia"/>
              </a:defRPr>
            </a:lvl2pPr>
            <a:lvl3pPr indent="0" lvl="2" marL="0" algn="ctr">
              <a:spcBef>
                <a:spcPts val="0"/>
              </a:spcBef>
              <a:buNone/>
              <a:defRPr sz="1600">
                <a:solidFill>
                  <a:srgbClr val="7A9798"/>
                </a:solidFill>
                <a:latin typeface="Georgia"/>
                <a:ea typeface="Georgia"/>
                <a:cs typeface="Georgia"/>
                <a:sym typeface="Georgia"/>
              </a:defRPr>
            </a:lvl3pPr>
            <a:lvl4pPr indent="0" lvl="3" marL="0" algn="ctr">
              <a:spcBef>
                <a:spcPts val="0"/>
              </a:spcBef>
              <a:buNone/>
              <a:defRPr sz="1600">
                <a:solidFill>
                  <a:srgbClr val="7A9798"/>
                </a:solidFill>
                <a:latin typeface="Georgia"/>
                <a:ea typeface="Georgia"/>
                <a:cs typeface="Georgia"/>
                <a:sym typeface="Georgia"/>
              </a:defRPr>
            </a:lvl4pPr>
            <a:lvl5pPr indent="0" lvl="4" marL="0" algn="ctr">
              <a:spcBef>
                <a:spcPts val="0"/>
              </a:spcBef>
              <a:buNone/>
              <a:defRPr sz="1600">
                <a:solidFill>
                  <a:srgbClr val="7A9798"/>
                </a:solidFill>
                <a:latin typeface="Georgia"/>
                <a:ea typeface="Georgia"/>
                <a:cs typeface="Georgia"/>
                <a:sym typeface="Georgia"/>
              </a:defRPr>
            </a:lvl5pPr>
            <a:lvl6pPr indent="0" lvl="5" marL="0" algn="ctr">
              <a:spcBef>
                <a:spcPts val="0"/>
              </a:spcBef>
              <a:buNone/>
              <a:defRPr sz="1600">
                <a:solidFill>
                  <a:srgbClr val="7A9798"/>
                </a:solidFill>
                <a:latin typeface="Georgia"/>
                <a:ea typeface="Georgia"/>
                <a:cs typeface="Georgia"/>
                <a:sym typeface="Georgia"/>
              </a:defRPr>
            </a:lvl6pPr>
            <a:lvl7pPr indent="0" lvl="6" marL="0" algn="ctr">
              <a:spcBef>
                <a:spcPts val="0"/>
              </a:spcBef>
              <a:buNone/>
              <a:defRPr sz="1600">
                <a:solidFill>
                  <a:srgbClr val="7A9798"/>
                </a:solidFill>
                <a:latin typeface="Georgia"/>
                <a:ea typeface="Georgia"/>
                <a:cs typeface="Georgia"/>
                <a:sym typeface="Georgia"/>
              </a:defRPr>
            </a:lvl7pPr>
            <a:lvl8pPr indent="0" lvl="7" marL="0" algn="ctr">
              <a:spcBef>
                <a:spcPts val="0"/>
              </a:spcBef>
              <a:buNone/>
              <a:defRPr sz="1600">
                <a:solidFill>
                  <a:srgbClr val="7A9798"/>
                </a:solidFill>
                <a:latin typeface="Georgia"/>
                <a:ea typeface="Georgia"/>
                <a:cs typeface="Georgia"/>
                <a:sym typeface="Georgia"/>
              </a:defRPr>
            </a:lvl8pPr>
            <a:lvl9pPr indent="0" lvl="8" marL="0" algn="ctr">
              <a:spcBef>
                <a:spcPts val="0"/>
              </a:spcBef>
              <a:buNone/>
              <a:defRPr sz="1600">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120" name="Google Shape;120;p56"/>
          <p:cNvSpPr/>
          <p:nvPr/>
        </p:nvSpPr>
        <p:spPr>
          <a:xfrm>
            <a:off x="149352" y="6388385"/>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1" name="Google Shape;121;p56"/>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56"/>
          <p:cNvSpPr txBox="1"/>
          <p:nvPr>
            <p:ph idx="11" type="ftr"/>
          </p:nvPr>
        </p:nvSpPr>
        <p:spPr>
          <a:xfrm>
            <a:off x="301752" y="6410848"/>
            <a:ext cx="338328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23" name="Shape 123"/>
        <p:cNvGrpSpPr/>
        <p:nvPr/>
      </p:nvGrpSpPr>
      <p:grpSpPr>
        <a:xfrm>
          <a:off x="0" y="0"/>
          <a:ext cx="0" cy="0"/>
          <a:chOff x="0" y="0"/>
          <a:chExt cx="0" cy="0"/>
        </a:xfrm>
      </p:grpSpPr>
      <p:cxnSp>
        <p:nvCxnSpPr>
          <p:cNvPr id="124" name="Google Shape;124;p57"/>
          <p:cNvCxnSpPr/>
          <p:nvPr/>
        </p:nvCxnSpPr>
        <p:spPr>
          <a:xfrm>
            <a:off x="152400" y="533400"/>
            <a:ext cx="8833104" cy="0"/>
          </a:xfrm>
          <a:prstGeom prst="straightConnector1">
            <a:avLst/>
          </a:prstGeom>
          <a:noFill/>
          <a:ln cap="flat" cmpd="sng" w="11425">
            <a:solidFill>
              <a:srgbClr val="7A9798"/>
            </a:solidFill>
            <a:prstDash val="dash"/>
            <a:round/>
            <a:headEnd len="sm" w="sm" type="none"/>
            <a:tailEnd len="sm" w="sm" type="none"/>
          </a:ln>
        </p:spPr>
      </p:cxnSp>
      <p:sp>
        <p:nvSpPr>
          <p:cNvPr id="125" name="Google Shape;125;p57"/>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6" name="Google Shape;126;p57"/>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7" name="Google Shape;127;p57"/>
          <p:cNvSpPr/>
          <p:nvPr/>
        </p:nvSpPr>
        <p:spPr>
          <a:xfrm>
            <a:off x="0" y="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8" name="Google Shape;128;p57"/>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9" name="Google Shape;129;p57"/>
          <p:cNvSpPr/>
          <p:nvPr/>
        </p:nvSpPr>
        <p:spPr>
          <a:xfrm>
            <a:off x="152400" y="152400"/>
            <a:ext cx="8833104" cy="30175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0" name="Google Shape;130;p57"/>
          <p:cNvSpPr/>
          <p:nvPr/>
        </p:nvSpPr>
        <p:spPr>
          <a:xfrm>
            <a:off x="152400" y="609600"/>
            <a:ext cx="2743200" cy="586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31" name="Google Shape;131;p57"/>
          <p:cNvSpPr/>
          <p:nvPr/>
        </p:nvSpPr>
        <p:spPr>
          <a:xfrm>
            <a:off x="152400" y="155448"/>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2" name="Google Shape;132;p57"/>
          <p:cNvSpPr/>
          <p:nvPr/>
        </p:nvSpPr>
        <p:spPr>
          <a:xfrm>
            <a:off x="1295400" y="228600"/>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33" name="Google Shape;133;p57"/>
          <p:cNvSpPr/>
          <p:nvPr/>
        </p:nvSpPr>
        <p:spPr>
          <a:xfrm>
            <a:off x="1389888" y="323088"/>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34" name="Google Shape;134;p57"/>
          <p:cNvSpPr txBox="1"/>
          <p:nvPr>
            <p:ph idx="12" type="sldNum"/>
          </p:nvPr>
        </p:nvSpPr>
        <p:spPr>
          <a:xfrm>
            <a:off x="1371600" y="312738"/>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35" name="Google Shape;135;p57"/>
          <p:cNvSpPr txBox="1"/>
          <p:nvPr>
            <p:ph type="title"/>
          </p:nvPr>
        </p:nvSpPr>
        <p:spPr>
          <a:xfrm>
            <a:off x="3000375" y="5029200"/>
            <a:ext cx="5867400" cy="1219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2"/>
              </a:buClr>
              <a:buSzPts val="2400"/>
              <a:buFont typeface="Georgia"/>
              <a:buNone/>
              <a:defRPr b="1" sz="24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57"/>
          <p:cNvSpPr/>
          <p:nvPr>
            <p:ph idx="2" type="pic"/>
          </p:nvPr>
        </p:nvSpPr>
        <p:spPr>
          <a:xfrm>
            <a:off x="3000375" y="609600"/>
            <a:ext cx="5867400" cy="4267200"/>
          </a:xfrm>
          <a:prstGeom prst="rect">
            <a:avLst/>
          </a:prstGeom>
          <a:noFill/>
          <a:ln>
            <a:noFill/>
          </a:ln>
        </p:spPr>
      </p:sp>
      <p:sp>
        <p:nvSpPr>
          <p:cNvPr id="137" name="Google Shape;137;p57"/>
          <p:cNvSpPr txBox="1"/>
          <p:nvPr>
            <p:ph idx="1" type="body"/>
          </p:nvPr>
        </p:nvSpPr>
        <p:spPr>
          <a:xfrm>
            <a:off x="381000" y="990600"/>
            <a:ext cx="2438400" cy="5257800"/>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360"/>
              <a:buFont typeface="Georgia"/>
              <a:buNone/>
              <a:defRPr sz="1600">
                <a:solidFill>
                  <a:srgbClr val="FFFFFF"/>
                </a:solidFill>
              </a:defRPr>
            </a:lvl1pPr>
            <a:lvl2pPr indent="-281940" lvl="1" marL="914400" algn="l">
              <a:spcBef>
                <a:spcPts val="1000"/>
              </a:spcBef>
              <a:spcAft>
                <a:spcPts val="0"/>
              </a:spcAft>
              <a:buSzPts val="840"/>
              <a:buChar char="⚪"/>
              <a:defRPr sz="1200"/>
            </a:lvl2pPr>
            <a:lvl3pPr indent="-276225" lvl="2" marL="1371600" algn="l">
              <a:spcBef>
                <a:spcPts val="200"/>
              </a:spcBef>
              <a:spcAft>
                <a:spcPts val="0"/>
              </a:spcAft>
              <a:buSzPts val="750"/>
              <a:buChar char="⯍"/>
              <a:defRPr sz="1000"/>
            </a:lvl3pPr>
            <a:lvl4pPr indent="-268605" lvl="3" marL="1828800" algn="l">
              <a:spcBef>
                <a:spcPts val="180"/>
              </a:spcBef>
              <a:spcAft>
                <a:spcPts val="0"/>
              </a:spcAft>
              <a:buSzPts val="630"/>
              <a:buChar char="🞆"/>
              <a:defRPr sz="900"/>
            </a:lvl4pPr>
            <a:lvl5pPr indent="-285750" lvl="4" marL="2286000" algn="l">
              <a:spcBef>
                <a:spcPts val="180"/>
              </a:spcBef>
              <a:spcAft>
                <a:spcPts val="0"/>
              </a:spcAft>
              <a:buSzPts val="900"/>
              <a:buFont typeface="Georgia"/>
              <a:buChar char="•"/>
              <a:defRPr sz="900"/>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38" name="Google Shape;138;p57"/>
          <p:cNvSpPr/>
          <p:nvPr/>
        </p:nvSpPr>
        <p:spPr>
          <a:xfrm>
            <a:off x="149352" y="6388385"/>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9" name="Google Shape;139;p57"/>
          <p:cNvSpPr txBox="1"/>
          <p:nvPr>
            <p:ph idx="10" type="dt"/>
          </p:nvPr>
        </p:nvSpPr>
        <p:spPr>
          <a:xfrm>
            <a:off x="5788152"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57"/>
          <p:cNvSpPr txBox="1"/>
          <p:nvPr>
            <p:ph idx="11" type="ftr"/>
          </p:nvPr>
        </p:nvSpPr>
        <p:spPr>
          <a:xfrm>
            <a:off x="301752" y="6410848"/>
            <a:ext cx="35844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8"/>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1" name="Google Shape;11;p48"/>
          <p:cNvSpPr/>
          <p:nvPr/>
        </p:nvSpPr>
        <p:spPr>
          <a:xfrm>
            <a:off x="0" y="0"/>
            <a:ext cx="9144000" cy="1393371"/>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 name="Google Shape;12;p48"/>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 name="Google Shape;13;p48"/>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4" name="Google Shape;14;p48"/>
          <p:cNvSpPr/>
          <p:nvPr/>
        </p:nvSpPr>
        <p:spPr>
          <a:xfrm>
            <a:off x="149352" y="6388385"/>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 name="Google Shape;15;p48"/>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sz="1400">
                <a:solidFill>
                  <a:srgbClr val="FFFFFF"/>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16" name="Google Shape;16;p48"/>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200">
                <a:solidFill>
                  <a:srgbClr val="FFFFFF"/>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17" name="Google Shape;17;p48"/>
          <p:cNvSpPr/>
          <p:nvPr/>
        </p:nvSpPr>
        <p:spPr>
          <a:xfrm>
            <a:off x="152400" y="155448"/>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18" name="Google Shape;18;p48"/>
          <p:cNvCxnSpPr/>
          <p:nvPr/>
        </p:nvCxnSpPr>
        <p:spPr>
          <a:xfrm>
            <a:off x="152400" y="1276743"/>
            <a:ext cx="8833104" cy="0"/>
          </a:xfrm>
          <a:prstGeom prst="straightConnector1">
            <a:avLst/>
          </a:prstGeom>
          <a:noFill/>
          <a:ln cap="flat" cmpd="sng" w="9525">
            <a:solidFill>
              <a:srgbClr val="7A9798"/>
            </a:solidFill>
            <a:prstDash val="dash"/>
            <a:round/>
            <a:headEnd len="sm" w="sm" type="none"/>
            <a:tailEnd len="sm" w="sm" type="none"/>
          </a:ln>
        </p:spPr>
      </p:cxnSp>
      <p:sp>
        <p:nvSpPr>
          <p:cNvPr id="19" name="Google Shape;19;p48"/>
          <p:cNvSpPr/>
          <p:nvPr/>
        </p:nvSpPr>
        <p:spPr>
          <a:xfrm>
            <a:off x="4267200" y="956036"/>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20" name="Google Shape;20;p48"/>
          <p:cNvSpPr/>
          <p:nvPr/>
        </p:nvSpPr>
        <p:spPr>
          <a:xfrm>
            <a:off x="4361688" y="1050524"/>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21" name="Google Shape;21;p48"/>
          <p:cNvSpPr txBox="1"/>
          <p:nvPr>
            <p:ph idx="12" type="sldNum"/>
          </p:nvPr>
        </p:nvSpPr>
        <p:spPr>
          <a:xfrm>
            <a:off x="4343400" y="1040174"/>
            <a:ext cx="457200" cy="441325"/>
          </a:xfrm>
          <a:prstGeom prst="rect">
            <a:avLst/>
          </a:prstGeom>
          <a:noFill/>
          <a:ln>
            <a:noFill/>
          </a:ln>
        </p:spPr>
        <p:txBody>
          <a:bodyPr anchorCtr="0" anchor="ctr" bIns="45700" lIns="45700" spcFirstLastPara="1" rIns="45700" wrap="square" tIns="45700">
            <a:normAutofit/>
          </a:bodyPr>
          <a:lstStyle>
            <a:lvl1pPr indent="0" lvl="0" marL="0" marR="0" rtl="0" algn="ctr">
              <a:spcBef>
                <a:spcPts val="0"/>
              </a:spcBef>
              <a:buNone/>
              <a:defRPr b="0" sz="1600" u="none">
                <a:solidFill>
                  <a:srgbClr val="7A9798"/>
                </a:solidFill>
                <a:latin typeface="Georgia"/>
                <a:ea typeface="Georgia"/>
                <a:cs typeface="Georgia"/>
                <a:sym typeface="Georgia"/>
              </a:defRPr>
            </a:lvl1pPr>
            <a:lvl2pPr indent="0" lvl="1" marL="0" marR="0" rtl="0" algn="ctr">
              <a:spcBef>
                <a:spcPts val="0"/>
              </a:spcBef>
              <a:buNone/>
              <a:defRPr b="0" sz="1600" u="none">
                <a:solidFill>
                  <a:srgbClr val="7A9798"/>
                </a:solidFill>
                <a:latin typeface="Georgia"/>
                <a:ea typeface="Georgia"/>
                <a:cs typeface="Georgia"/>
                <a:sym typeface="Georgia"/>
              </a:defRPr>
            </a:lvl2pPr>
            <a:lvl3pPr indent="0" lvl="2" marL="0" marR="0" rtl="0" algn="ctr">
              <a:spcBef>
                <a:spcPts val="0"/>
              </a:spcBef>
              <a:buNone/>
              <a:defRPr b="0" sz="1600" u="none">
                <a:solidFill>
                  <a:srgbClr val="7A9798"/>
                </a:solidFill>
                <a:latin typeface="Georgia"/>
                <a:ea typeface="Georgia"/>
                <a:cs typeface="Georgia"/>
                <a:sym typeface="Georgia"/>
              </a:defRPr>
            </a:lvl3pPr>
            <a:lvl4pPr indent="0" lvl="3" marL="0" marR="0" rtl="0" algn="ctr">
              <a:spcBef>
                <a:spcPts val="0"/>
              </a:spcBef>
              <a:buNone/>
              <a:defRPr b="0" sz="1600" u="none">
                <a:solidFill>
                  <a:srgbClr val="7A9798"/>
                </a:solidFill>
                <a:latin typeface="Georgia"/>
                <a:ea typeface="Georgia"/>
                <a:cs typeface="Georgia"/>
                <a:sym typeface="Georgia"/>
              </a:defRPr>
            </a:lvl4pPr>
            <a:lvl5pPr indent="0" lvl="4" marL="0" marR="0" rtl="0" algn="ctr">
              <a:spcBef>
                <a:spcPts val="0"/>
              </a:spcBef>
              <a:buNone/>
              <a:defRPr b="0" sz="1600" u="none">
                <a:solidFill>
                  <a:srgbClr val="7A9798"/>
                </a:solidFill>
                <a:latin typeface="Georgia"/>
                <a:ea typeface="Georgia"/>
                <a:cs typeface="Georgia"/>
                <a:sym typeface="Georgia"/>
              </a:defRPr>
            </a:lvl5pPr>
            <a:lvl6pPr indent="0" lvl="5" marL="0" marR="0" rtl="0" algn="ctr">
              <a:spcBef>
                <a:spcPts val="0"/>
              </a:spcBef>
              <a:buNone/>
              <a:defRPr b="0" sz="1600" u="none">
                <a:solidFill>
                  <a:srgbClr val="7A9798"/>
                </a:solidFill>
                <a:latin typeface="Georgia"/>
                <a:ea typeface="Georgia"/>
                <a:cs typeface="Georgia"/>
                <a:sym typeface="Georgia"/>
              </a:defRPr>
            </a:lvl6pPr>
            <a:lvl7pPr indent="0" lvl="6" marL="0" marR="0" rtl="0" algn="ctr">
              <a:spcBef>
                <a:spcPts val="0"/>
              </a:spcBef>
              <a:buNone/>
              <a:defRPr b="0" sz="1600" u="none">
                <a:solidFill>
                  <a:srgbClr val="7A9798"/>
                </a:solidFill>
                <a:latin typeface="Georgia"/>
                <a:ea typeface="Georgia"/>
                <a:cs typeface="Georgia"/>
                <a:sym typeface="Georgia"/>
              </a:defRPr>
            </a:lvl7pPr>
            <a:lvl8pPr indent="0" lvl="7" marL="0" marR="0" rtl="0" algn="ctr">
              <a:spcBef>
                <a:spcPts val="0"/>
              </a:spcBef>
              <a:buNone/>
              <a:defRPr b="0" sz="1600" u="none">
                <a:solidFill>
                  <a:srgbClr val="7A9798"/>
                </a:solidFill>
                <a:latin typeface="Georgia"/>
                <a:ea typeface="Georgia"/>
                <a:cs typeface="Georgia"/>
                <a:sym typeface="Georgia"/>
              </a:defRPr>
            </a:lvl8pPr>
            <a:lvl9pPr indent="0" lvl="8" marL="0" marR="0" rtl="0" algn="ctr">
              <a:spcBef>
                <a:spcPts val="0"/>
              </a:spcBef>
              <a:buNone/>
              <a:defRPr b="0" sz="1600" u="none">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22" name="Google Shape;22;p48"/>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marR="0" rtl="0" algn="ctr">
              <a:spcBef>
                <a:spcPts val="0"/>
              </a:spcBef>
              <a:spcAft>
                <a:spcPts val="0"/>
              </a:spcAft>
              <a:buClr>
                <a:srgbClr val="7A9798"/>
              </a:buClr>
              <a:buSzPts val="3300"/>
              <a:buFont typeface="Georgia"/>
              <a:buNone/>
              <a:defRPr b="0" i="0" sz="3300" u="none" cap="none" strike="noStrike">
                <a:solidFill>
                  <a:srgbClr val="7A9798"/>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48"/>
          <p:cNvSpPr txBox="1"/>
          <p:nvPr>
            <p:ph idx="1" type="body"/>
          </p:nvPr>
        </p:nvSpPr>
        <p:spPr>
          <a:xfrm>
            <a:off x="301752" y="1524000"/>
            <a:ext cx="8534400" cy="4599432"/>
          </a:xfrm>
          <a:prstGeom prst="rect">
            <a:avLst/>
          </a:prstGeom>
          <a:noFill/>
          <a:ln>
            <a:noFill/>
          </a:ln>
        </p:spPr>
        <p:txBody>
          <a:bodyPr anchorCtr="0" anchor="t" bIns="45700" lIns="91425" spcFirstLastPara="1" rIns="91425" wrap="square" tIns="45700">
            <a:normAutofit/>
          </a:bodyPr>
          <a:lstStyle>
            <a:lvl1pPr indent="-374332" lvl="0" marL="457200" marR="0" rtl="0" algn="l">
              <a:spcBef>
                <a:spcPts val="540"/>
              </a:spcBef>
              <a:spcAft>
                <a:spcPts val="0"/>
              </a:spcAft>
              <a:buClr>
                <a:schemeClr val="accent1"/>
              </a:buClr>
              <a:buSzPts val="2295"/>
              <a:buFont typeface="Noto Sans Symbols"/>
              <a:buChar char="⚫"/>
              <a:defRPr b="0" i="0" sz="2700" u="none" cap="none" strike="noStrike">
                <a:solidFill>
                  <a:schemeClr val="dk1"/>
                </a:solidFill>
                <a:latin typeface="Georgia"/>
                <a:ea typeface="Georgia"/>
                <a:cs typeface="Georgia"/>
                <a:sym typeface="Georgia"/>
              </a:defRPr>
            </a:lvl1pPr>
            <a:lvl2pPr indent="-326390" lvl="1" marL="914400" marR="0" rtl="0" algn="l">
              <a:spcBef>
                <a:spcPts val="440"/>
              </a:spcBef>
              <a:spcAft>
                <a:spcPts val="0"/>
              </a:spcAft>
              <a:buClr>
                <a:schemeClr val="accent2"/>
              </a:buClr>
              <a:buSzPts val="1540"/>
              <a:buFont typeface="Noto Sans Symbols"/>
              <a:buChar char="⚪"/>
              <a:defRPr b="0" i="0" sz="2200" u="none" cap="none" strike="noStrike">
                <a:solidFill>
                  <a:schemeClr val="dk2"/>
                </a:solidFill>
                <a:latin typeface="Georgia"/>
                <a:ea typeface="Georgia"/>
                <a:cs typeface="Georgia"/>
                <a:sym typeface="Georgia"/>
              </a:defRPr>
            </a:lvl2pPr>
            <a:lvl3pPr indent="-323850" lvl="2" marL="1371600" marR="0" rtl="0" algn="l">
              <a:spcBef>
                <a:spcPts val="400"/>
              </a:spcBef>
              <a:spcAft>
                <a:spcPts val="0"/>
              </a:spcAft>
              <a:buClr>
                <a:schemeClr val="accent3"/>
              </a:buClr>
              <a:buSzPts val="1500"/>
              <a:buFont typeface="Noto Sans Symbols"/>
              <a:buChar char="⯍"/>
              <a:defRPr b="0" i="0" sz="2000" u="none" cap="none" strike="noStrike">
                <a:solidFill>
                  <a:schemeClr val="dk1"/>
                </a:solidFill>
                <a:latin typeface="Georgia"/>
                <a:ea typeface="Georgia"/>
                <a:cs typeface="Georgia"/>
                <a:sym typeface="Georgia"/>
              </a:defRPr>
            </a:lvl3pPr>
            <a:lvl4pPr indent="-317500" lvl="3" marL="1828800" marR="0" rtl="0" algn="l">
              <a:spcBef>
                <a:spcPts val="400"/>
              </a:spcBef>
              <a:spcAft>
                <a:spcPts val="0"/>
              </a:spcAft>
              <a:buClr>
                <a:schemeClr val="accent4"/>
              </a:buClr>
              <a:buSzPts val="1400"/>
              <a:buFont typeface="Noto Sans Symbols"/>
              <a:buChar char="🞆"/>
              <a:defRPr b="0" i="0" sz="2000" u="none" cap="none" strike="noStrike">
                <a:solidFill>
                  <a:schemeClr val="dk2"/>
                </a:solidFill>
                <a:latin typeface="Georgia"/>
                <a:ea typeface="Georgia"/>
                <a:cs typeface="Georgia"/>
                <a:sym typeface="Georgia"/>
              </a:defRPr>
            </a:lvl4pPr>
            <a:lvl5pPr indent="-342900" lvl="4" marL="2286000" marR="0" rtl="0" algn="l">
              <a:spcBef>
                <a:spcPts val="360"/>
              </a:spcBef>
              <a:spcAft>
                <a:spcPts val="0"/>
              </a:spcAft>
              <a:buClr>
                <a:schemeClr val="accent5"/>
              </a:buClr>
              <a:buSzPts val="1800"/>
              <a:buFont typeface="Georgia"/>
              <a:buChar char="•"/>
              <a:defRPr b="0" i="0" sz="1800" u="none" cap="none" strike="noStrike">
                <a:solidFill>
                  <a:schemeClr val="dk1"/>
                </a:solidFill>
                <a:latin typeface="Georgia"/>
                <a:ea typeface="Georgia"/>
                <a:cs typeface="Georgia"/>
                <a:sym typeface="Georgia"/>
              </a:defRPr>
            </a:lvl5pPr>
            <a:lvl6pPr indent="-320039" lvl="5" marL="2743200" marR="0" rtl="0" algn="l">
              <a:spcBef>
                <a:spcPts val="360"/>
              </a:spcBef>
              <a:spcAft>
                <a:spcPts val="0"/>
              </a:spcAft>
              <a:buClr>
                <a:schemeClr val="accent6"/>
              </a:buClr>
              <a:buSzPts val="1440"/>
              <a:buFont typeface="Noto Sans Symbols"/>
              <a:buChar char="⚫"/>
              <a:defRPr b="0" i="0" sz="1800" u="none" cap="none" strike="noStrike">
                <a:solidFill>
                  <a:schemeClr val="dk1"/>
                </a:solidFill>
                <a:latin typeface="Georgia"/>
                <a:ea typeface="Georgia"/>
                <a:cs typeface="Georgia"/>
                <a:sym typeface="Georgia"/>
              </a:defRPr>
            </a:lvl6pPr>
            <a:lvl7pPr indent="-320039" lvl="6" marL="3200400" marR="0" rtl="0" algn="l">
              <a:spcBef>
                <a:spcPts val="320"/>
              </a:spcBef>
              <a:spcAft>
                <a:spcPts val="0"/>
              </a:spcAft>
              <a:buClr>
                <a:srgbClr val="B75640"/>
              </a:buClr>
              <a:buSzPts val="1440"/>
              <a:buFont typeface="Georgia"/>
              <a:buChar char="•"/>
              <a:defRPr b="0" i="0" sz="1600" u="none" cap="none" strike="noStrike">
                <a:solidFill>
                  <a:schemeClr val="dk1"/>
                </a:solidFill>
                <a:latin typeface="Georgia"/>
                <a:ea typeface="Georgia"/>
                <a:cs typeface="Georgia"/>
                <a:sym typeface="Georgia"/>
              </a:defRPr>
            </a:lvl7pPr>
            <a:lvl8pPr indent="-330200" lvl="7" marL="3657600" marR="0" rtl="0" algn="l">
              <a:spcBef>
                <a:spcPts val="320"/>
              </a:spcBef>
              <a:spcAft>
                <a:spcPts val="0"/>
              </a:spcAft>
              <a:buClr>
                <a:srgbClr val="7A6B62"/>
              </a:buClr>
              <a:buSzPts val="1600"/>
              <a:buFont typeface="Georgia"/>
              <a:buChar char="•"/>
              <a:defRPr b="0" i="0" sz="1600" u="none" cap="none" strike="noStrike">
                <a:solidFill>
                  <a:schemeClr val="dk1"/>
                </a:solidFill>
                <a:latin typeface="Georgia"/>
                <a:ea typeface="Georgia"/>
                <a:cs typeface="Georgia"/>
                <a:sym typeface="Georgia"/>
              </a:defRPr>
            </a:lvl8pPr>
            <a:lvl9pPr indent="-308609" lvl="8" marL="4114800" marR="0" rtl="0" algn="l">
              <a:spcBef>
                <a:spcPts val="280"/>
              </a:spcBef>
              <a:spcAft>
                <a:spcPts val="0"/>
              </a:spcAft>
              <a:buClr>
                <a:srgbClr val="B29D00"/>
              </a:buClr>
              <a:buSzPts val="1260"/>
              <a:buFont typeface="Georgia"/>
              <a:buChar char="•"/>
              <a:defRPr b="0" i="0" sz="1400" u="none" cap="none" strike="noStrike">
                <a:solidFill>
                  <a:schemeClr val="dk1"/>
                </a:solidFill>
                <a:latin typeface="Georgia"/>
                <a:ea typeface="Georgia"/>
                <a:cs typeface="Georgia"/>
                <a:sym typeface="Georgia"/>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
          <p:cNvSpPr txBox="1"/>
          <p:nvPr>
            <p:ph type="title"/>
          </p:nvPr>
        </p:nvSpPr>
        <p:spPr>
          <a:xfrm>
            <a:off x="722313" y="0"/>
            <a:ext cx="7772400" cy="1524000"/>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rgbClr val="FFFFFF"/>
              </a:buClr>
              <a:buSzPct val="100000"/>
              <a:buFont typeface="Georgia"/>
              <a:buNone/>
            </a:pPr>
            <a:r>
              <a:rPr lang="en-US" sz="3600"/>
              <a:t>Software Quality Assurance and Testing </a:t>
            </a:r>
            <a:br>
              <a:rPr lang="en-US"/>
            </a:br>
            <a:r>
              <a:rPr lang="en-US" sz="3600"/>
              <a:t>Lecture - 03</a:t>
            </a:r>
            <a:endParaRPr/>
          </a:p>
        </p:txBody>
      </p:sp>
      <p:sp>
        <p:nvSpPr>
          <p:cNvPr id="167" name="Google Shape;167;p1"/>
          <p:cNvSpPr txBox="1"/>
          <p:nvPr/>
        </p:nvSpPr>
        <p:spPr>
          <a:xfrm>
            <a:off x="1368425" y="2743200"/>
            <a:ext cx="6480175" cy="1673225"/>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chemeClr val="accent1"/>
              </a:buClr>
              <a:buSzPts val="1360"/>
              <a:buFont typeface="Noto Sans Symbols"/>
              <a:buNone/>
            </a:pPr>
            <a:r>
              <a:rPr b="1" i="0" lang="en-US" sz="1600" u="none" cap="none" strike="noStrike">
                <a:solidFill>
                  <a:schemeClr val="dk2"/>
                </a:solidFill>
                <a:latin typeface="Georgia"/>
                <a:ea typeface="Georgia"/>
                <a:cs typeface="Georgia"/>
                <a:sym typeface="Georgia"/>
              </a:rPr>
              <a:t>ABDUS SATTER</a:t>
            </a:r>
            <a:endParaRPr b="1" i="0" sz="1600" u="none" cap="none" strike="noStrike">
              <a:solidFill>
                <a:schemeClr val="dk2"/>
              </a:solidFill>
              <a:latin typeface="Georgia"/>
              <a:ea typeface="Georgia"/>
              <a:cs typeface="Georgia"/>
              <a:sym typeface="Georgia"/>
            </a:endParaRPr>
          </a:p>
          <a:p>
            <a:pPr indent="0" lvl="0" marL="0" marR="0" rtl="0" algn="ctr">
              <a:lnSpc>
                <a:spcPct val="100000"/>
              </a:lnSpc>
              <a:spcBef>
                <a:spcPts val="320"/>
              </a:spcBef>
              <a:spcAft>
                <a:spcPts val="0"/>
              </a:spcAft>
              <a:buClr>
                <a:schemeClr val="accent1"/>
              </a:buClr>
              <a:buSzPts val="1360"/>
              <a:buFont typeface="Noto Sans Symbols"/>
              <a:buNone/>
            </a:pPr>
            <a:r>
              <a:rPr b="1" i="0" lang="en-US" sz="1600" u="none" cap="none" strike="noStrike">
                <a:solidFill>
                  <a:schemeClr val="dk2"/>
                </a:solidFill>
                <a:latin typeface="Georgia"/>
                <a:ea typeface="Georgia"/>
                <a:cs typeface="Georgia"/>
                <a:sym typeface="Georgia"/>
              </a:rPr>
              <a:t>LECTURER</a:t>
            </a:r>
            <a:endParaRPr/>
          </a:p>
          <a:p>
            <a:pPr indent="0" lvl="0" marL="0" marR="0" rtl="0" algn="ctr">
              <a:lnSpc>
                <a:spcPct val="100000"/>
              </a:lnSpc>
              <a:spcBef>
                <a:spcPts val="320"/>
              </a:spcBef>
              <a:spcAft>
                <a:spcPts val="0"/>
              </a:spcAft>
              <a:buClr>
                <a:schemeClr val="accent1"/>
              </a:buClr>
              <a:buSzPts val="1360"/>
              <a:buFont typeface="Noto Sans Symbols"/>
              <a:buNone/>
            </a:pPr>
            <a:r>
              <a:rPr b="1" i="0" lang="en-US" sz="1600" u="none" cap="none" strike="noStrike">
                <a:solidFill>
                  <a:schemeClr val="dk2"/>
                </a:solidFill>
                <a:latin typeface="Georgia"/>
                <a:ea typeface="Georgia"/>
                <a:cs typeface="Georgia"/>
                <a:sym typeface="Georgia"/>
              </a:rPr>
              <a:t>INSTITUTE OF INFORMATION TECHNOLOGY</a:t>
            </a:r>
            <a:endParaRPr/>
          </a:p>
          <a:p>
            <a:pPr indent="0" lvl="0" marL="0" marR="0" rtl="0" algn="ctr">
              <a:lnSpc>
                <a:spcPct val="100000"/>
              </a:lnSpc>
              <a:spcBef>
                <a:spcPts val="320"/>
              </a:spcBef>
              <a:spcAft>
                <a:spcPts val="0"/>
              </a:spcAft>
              <a:buClr>
                <a:schemeClr val="accent1"/>
              </a:buClr>
              <a:buSzPts val="1360"/>
              <a:buFont typeface="Noto Sans Symbols"/>
              <a:buNone/>
            </a:pPr>
            <a:r>
              <a:rPr b="1" i="0" lang="en-US" sz="1600" u="none" cap="none" strike="noStrike">
                <a:solidFill>
                  <a:schemeClr val="dk2"/>
                </a:solidFill>
                <a:latin typeface="Georgia"/>
                <a:ea typeface="Georgia"/>
                <a:cs typeface="Georgia"/>
                <a:sym typeface="Georgia"/>
              </a:rPr>
              <a:t>UNIVERSITY OF DHAKA</a:t>
            </a:r>
            <a:endParaRPr b="1" i="0" sz="1600" u="none" cap="none" strike="noStrike">
              <a:solidFill>
                <a:schemeClr val="dk2"/>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0"/>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Backward Compatibility Testing</a:t>
            </a:r>
            <a:endParaRPr/>
          </a:p>
        </p:txBody>
      </p:sp>
      <p:sp>
        <p:nvSpPr>
          <p:cNvPr id="221" name="Google Shape;221;p10"/>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92500" lnSpcReduction="10000"/>
          </a:bodyPr>
          <a:lstStyle/>
          <a:p>
            <a:pPr indent="-274347" lvl="0" marL="274320" rtl="0" algn="l">
              <a:spcBef>
                <a:spcPts val="0"/>
              </a:spcBef>
              <a:spcAft>
                <a:spcPts val="0"/>
              </a:spcAft>
              <a:buSzPct val="85000"/>
              <a:buChar char="⚫"/>
            </a:pPr>
            <a:r>
              <a:rPr lang="en-US"/>
              <a:t>It is a type of testing which validates whether the newly developed software or updated software works well with the older version of the environment or not.</a:t>
            </a:r>
            <a:endParaRPr/>
          </a:p>
          <a:p>
            <a:pPr indent="-139544" lvl="0" marL="274320" rtl="0" algn="l">
              <a:spcBef>
                <a:spcPts val="499"/>
              </a:spcBef>
              <a:spcAft>
                <a:spcPts val="0"/>
              </a:spcAft>
              <a:buSzPct val="85000"/>
              <a:buNone/>
            </a:pPr>
            <a:r>
              <a:t/>
            </a:r>
            <a:endParaRPr/>
          </a:p>
          <a:p>
            <a:pPr indent="-274347" lvl="0" marL="274320" rtl="0" algn="l">
              <a:spcBef>
                <a:spcPts val="499"/>
              </a:spcBef>
              <a:spcAft>
                <a:spcPts val="0"/>
              </a:spcAft>
              <a:buSzPct val="85000"/>
              <a:buChar char="⚫"/>
            </a:pPr>
            <a:r>
              <a:rPr lang="en-US"/>
              <a:t>Backward Compatibility Testing checks whether the new version of the software works properly with file format created by an older version of the software; it also works well with data tables, data files, data structure created by the older version of that software.</a:t>
            </a:r>
            <a:endParaRPr/>
          </a:p>
          <a:p>
            <a:pPr indent="-139544" lvl="0" marL="274320" rtl="0" algn="l">
              <a:spcBef>
                <a:spcPts val="499"/>
              </a:spcBef>
              <a:spcAft>
                <a:spcPts val="0"/>
              </a:spcAft>
              <a:buSzPct val="85000"/>
              <a:buNone/>
            </a:pPr>
            <a:r>
              <a:t/>
            </a:r>
            <a:endParaRPr/>
          </a:p>
          <a:p>
            <a:pPr indent="-274347" lvl="0" marL="274320" rtl="0" algn="l">
              <a:spcBef>
                <a:spcPts val="499"/>
              </a:spcBef>
              <a:spcAft>
                <a:spcPts val="0"/>
              </a:spcAft>
              <a:buSzPct val="85000"/>
              <a:buChar char="⚫"/>
            </a:pPr>
            <a:r>
              <a:rPr lang="en-US"/>
              <a:t>If any of the software is updated then it should work well on top of the previous version of that software.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1"/>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Black Box Testing</a:t>
            </a:r>
            <a:endParaRPr/>
          </a:p>
        </p:txBody>
      </p:sp>
      <p:sp>
        <p:nvSpPr>
          <p:cNvPr id="227" name="Google Shape;227;p11"/>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Internal system design is not considered in this type of testing. Tests are based on the requirements and functionality.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2"/>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Boundary Value Testing</a:t>
            </a:r>
            <a:endParaRPr/>
          </a:p>
        </p:txBody>
      </p:sp>
      <p:sp>
        <p:nvSpPr>
          <p:cNvPr id="233" name="Google Shape;233;p12"/>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92500" lnSpcReduction="10000"/>
          </a:bodyPr>
          <a:lstStyle/>
          <a:p>
            <a:pPr indent="-274347" lvl="0" marL="274320" rtl="0" algn="l">
              <a:spcBef>
                <a:spcPts val="0"/>
              </a:spcBef>
              <a:spcAft>
                <a:spcPts val="0"/>
              </a:spcAft>
              <a:buSzPct val="85000"/>
              <a:buChar char="⚫"/>
            </a:pPr>
            <a:r>
              <a:rPr lang="en-US"/>
              <a:t>This type of testing checks the behavior of the application at the boundary level.</a:t>
            </a:r>
            <a:endParaRPr/>
          </a:p>
          <a:p>
            <a:pPr indent="-139544" lvl="0" marL="274320" rtl="0" algn="l">
              <a:spcBef>
                <a:spcPts val="499"/>
              </a:spcBef>
              <a:spcAft>
                <a:spcPts val="0"/>
              </a:spcAft>
              <a:buSzPct val="85000"/>
              <a:buNone/>
            </a:pPr>
            <a:r>
              <a:t/>
            </a:r>
            <a:endParaRPr/>
          </a:p>
          <a:p>
            <a:pPr indent="-274347" lvl="0" marL="274320" rtl="0" algn="l">
              <a:spcBef>
                <a:spcPts val="499"/>
              </a:spcBef>
              <a:spcAft>
                <a:spcPts val="0"/>
              </a:spcAft>
              <a:buSzPct val="85000"/>
              <a:buChar char="⚫"/>
            </a:pPr>
            <a:r>
              <a:rPr lang="en-US"/>
              <a:t>Boundary Value Testing is performed for checking if defects exist at boundary values. Boundary Value Testing is used for testing a different range of numbers. There is an upper and lower boundary for each range and testing is performed on these boundary values.</a:t>
            </a:r>
            <a:endParaRPr/>
          </a:p>
          <a:p>
            <a:pPr indent="-139544" lvl="0" marL="274320" rtl="0" algn="l">
              <a:spcBef>
                <a:spcPts val="499"/>
              </a:spcBef>
              <a:spcAft>
                <a:spcPts val="0"/>
              </a:spcAft>
              <a:buSzPct val="85000"/>
              <a:buNone/>
            </a:pPr>
            <a:r>
              <a:t/>
            </a:r>
            <a:endParaRPr/>
          </a:p>
          <a:p>
            <a:pPr indent="-274347" lvl="0" marL="274320" rtl="0" algn="l">
              <a:spcBef>
                <a:spcPts val="499"/>
              </a:spcBef>
              <a:spcAft>
                <a:spcPts val="0"/>
              </a:spcAft>
              <a:buSzPct val="85000"/>
              <a:buChar char="⚫"/>
            </a:pPr>
            <a:r>
              <a:rPr lang="en-US"/>
              <a:t>If testing requires a test range of numbers from 1 to 500 then Boundary Value Testing is performed on values at 0, 1, 2, 499, 500 and 501.</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3"/>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Branch Testing</a:t>
            </a:r>
            <a:endParaRPr/>
          </a:p>
        </p:txBody>
      </p:sp>
      <p:sp>
        <p:nvSpPr>
          <p:cNvPr id="239" name="Google Shape;239;p13"/>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It is a type of White box Testing and is carried out during Unit Testing. Branch Testing, the name itself suggests that the code is tested thoroughly by traversing at every branch.</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4"/>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Comparison Testing</a:t>
            </a:r>
            <a:endParaRPr/>
          </a:p>
        </p:txBody>
      </p:sp>
      <p:sp>
        <p:nvSpPr>
          <p:cNvPr id="245" name="Google Shape;245;p14"/>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Comparison of a product’s strength and weaknesses with its previous versions or other similar products is termed as Comparison Testing.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5"/>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Compatibility Testing</a:t>
            </a:r>
            <a:endParaRPr/>
          </a:p>
        </p:txBody>
      </p:sp>
      <p:sp>
        <p:nvSpPr>
          <p:cNvPr id="251" name="Google Shape;251;p15"/>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It is a testing type in which it validates how software behaves and runs in a different environment, web servers, hardware, and network environment.</a:t>
            </a:r>
            <a:endParaRPr/>
          </a:p>
          <a:p>
            <a:pPr indent="-128587" lvl="0" marL="274320" rtl="0" algn="l">
              <a:spcBef>
                <a:spcPts val="540"/>
              </a:spcBef>
              <a:spcAft>
                <a:spcPts val="0"/>
              </a:spcAft>
              <a:buSzPts val="2295"/>
              <a:buNone/>
            </a:pPr>
            <a:r>
              <a:t/>
            </a:r>
            <a:endParaRPr/>
          </a:p>
          <a:p>
            <a:pPr indent="-274320" lvl="0" marL="274320" rtl="0" algn="l">
              <a:spcBef>
                <a:spcPts val="540"/>
              </a:spcBef>
              <a:spcAft>
                <a:spcPts val="0"/>
              </a:spcAft>
              <a:buSzPts val="2295"/>
              <a:buChar char="⚫"/>
            </a:pPr>
            <a:r>
              <a:rPr lang="en-US"/>
              <a:t>Compatibility testing ensures that software can run on a different configuration, different database, different browsers, and their versions. Compatibility testing is performed by the testing team.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6"/>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Component Testing</a:t>
            </a:r>
            <a:endParaRPr/>
          </a:p>
        </p:txBody>
      </p:sp>
      <p:sp>
        <p:nvSpPr>
          <p:cNvPr id="257" name="Google Shape;257;p16"/>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It is mostly performed by developers after the completion of unit testing. Component Testing involves testing of multiple functionalities as a single code and its objective is to identify if any defect exists after connecting those multiple functionalities with each other.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7"/>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End-to-End Testing</a:t>
            </a:r>
            <a:endParaRPr/>
          </a:p>
        </p:txBody>
      </p:sp>
      <p:sp>
        <p:nvSpPr>
          <p:cNvPr id="263" name="Google Shape;263;p17"/>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Similar to system testing, End-to-End Testing involves testing of a complete application environment in a situation that mimics real-world use, such as interacting with a database, using network communications, or interacting with other hardware, applications, or systems if appropriate.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8"/>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Equivalence Partitioning</a:t>
            </a:r>
            <a:endParaRPr/>
          </a:p>
        </p:txBody>
      </p:sp>
      <p:sp>
        <p:nvSpPr>
          <p:cNvPr id="269" name="Google Shape;269;p18"/>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77500" lnSpcReduction="20000"/>
          </a:bodyPr>
          <a:lstStyle/>
          <a:p>
            <a:pPr indent="-274347" lvl="0" marL="274320" rtl="0" algn="l">
              <a:spcBef>
                <a:spcPts val="0"/>
              </a:spcBef>
              <a:spcAft>
                <a:spcPts val="0"/>
              </a:spcAft>
              <a:buSzPct val="85000"/>
              <a:buChar char="⚫"/>
            </a:pPr>
            <a:r>
              <a:rPr lang="en-US"/>
              <a:t>It is a testing technique and a type of Black Box Testing. During this Equivalence Partitioning, a set of the group is selected and a few values or numbers are picked up for testing. It is understood that all values from that group generate the same output.</a:t>
            </a:r>
            <a:endParaRPr/>
          </a:p>
          <a:p>
            <a:pPr indent="-161404" lvl="0" marL="274320" rtl="0" algn="l">
              <a:spcBef>
                <a:spcPts val="418"/>
              </a:spcBef>
              <a:spcAft>
                <a:spcPts val="0"/>
              </a:spcAft>
              <a:buSzPct val="85000"/>
              <a:buNone/>
            </a:pPr>
            <a:r>
              <a:t/>
            </a:r>
            <a:endParaRPr/>
          </a:p>
          <a:p>
            <a:pPr indent="-274347" lvl="0" marL="274320" rtl="0" algn="l">
              <a:spcBef>
                <a:spcPts val="418"/>
              </a:spcBef>
              <a:spcAft>
                <a:spcPts val="0"/>
              </a:spcAft>
              <a:buSzPct val="85000"/>
              <a:buChar char="⚫"/>
            </a:pPr>
            <a:r>
              <a:rPr lang="en-US"/>
              <a:t>The aim of this testing is to remove redundant test cases within a specific group which generates the same output but not any defect.</a:t>
            </a:r>
            <a:endParaRPr/>
          </a:p>
          <a:p>
            <a:pPr indent="-161404" lvl="0" marL="274320" rtl="0" algn="l">
              <a:spcBef>
                <a:spcPts val="418"/>
              </a:spcBef>
              <a:spcAft>
                <a:spcPts val="0"/>
              </a:spcAft>
              <a:buSzPct val="85000"/>
              <a:buNone/>
            </a:pPr>
            <a:r>
              <a:t/>
            </a:r>
            <a:endParaRPr/>
          </a:p>
          <a:p>
            <a:pPr indent="-274347" lvl="0" marL="274320" rtl="0" algn="l">
              <a:spcBef>
                <a:spcPts val="418"/>
              </a:spcBef>
              <a:spcAft>
                <a:spcPts val="0"/>
              </a:spcAft>
              <a:buSzPct val="85000"/>
              <a:buChar char="⚫"/>
            </a:pPr>
            <a:r>
              <a:rPr lang="en-US"/>
              <a:t>Suppose, the application accepts values between -10 to +10 so using equivalence partitioning the values picked up for testing are zero, one positive value, one negative value. So the Equivalence Partitioning for this testing is  -10 to -1, 0, and 1 to 10.</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9"/>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Exploratory Testing</a:t>
            </a:r>
            <a:endParaRPr/>
          </a:p>
        </p:txBody>
      </p:sp>
      <p:sp>
        <p:nvSpPr>
          <p:cNvPr id="275" name="Google Shape;275;p19"/>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85000" lnSpcReduction="20000"/>
          </a:bodyPr>
          <a:lstStyle/>
          <a:p>
            <a:pPr indent="-274320" lvl="0" marL="274320" rtl="0" algn="l">
              <a:spcBef>
                <a:spcPts val="0"/>
              </a:spcBef>
              <a:spcAft>
                <a:spcPts val="0"/>
              </a:spcAft>
              <a:buSzPct val="85000"/>
              <a:buChar char="⚫"/>
            </a:pPr>
            <a:r>
              <a:rPr lang="en-US"/>
              <a:t>Exploratory Testing is informal testing performed by the testing team. The objective of this testing is to explore the application and looking for defects that exist in the application.</a:t>
            </a:r>
            <a:endParaRPr/>
          </a:p>
          <a:p>
            <a:pPr indent="-150447" lvl="0" marL="274320" rtl="0" algn="l">
              <a:spcBef>
                <a:spcPts val="459"/>
              </a:spcBef>
              <a:spcAft>
                <a:spcPts val="0"/>
              </a:spcAft>
              <a:buSzPct val="85000"/>
              <a:buNone/>
            </a:pPr>
            <a:r>
              <a:t/>
            </a:r>
            <a:endParaRPr/>
          </a:p>
          <a:p>
            <a:pPr indent="-274320" lvl="0" marL="274320" rtl="0" algn="l">
              <a:spcBef>
                <a:spcPts val="459"/>
              </a:spcBef>
              <a:spcAft>
                <a:spcPts val="0"/>
              </a:spcAft>
              <a:buSzPct val="85000"/>
              <a:buChar char="⚫"/>
            </a:pPr>
            <a:r>
              <a:rPr lang="en-US"/>
              <a:t>Sometimes it may happen that during this testing major defect discovered can even cause a system failure.</a:t>
            </a:r>
            <a:endParaRPr/>
          </a:p>
          <a:p>
            <a:pPr indent="-150447" lvl="0" marL="274320" rtl="0" algn="l">
              <a:spcBef>
                <a:spcPts val="459"/>
              </a:spcBef>
              <a:spcAft>
                <a:spcPts val="0"/>
              </a:spcAft>
              <a:buSzPct val="85000"/>
              <a:buNone/>
            </a:pPr>
            <a:r>
              <a:t/>
            </a:r>
            <a:endParaRPr/>
          </a:p>
          <a:p>
            <a:pPr indent="-274320" lvl="0" marL="274320" rtl="0" algn="l">
              <a:spcBef>
                <a:spcPts val="459"/>
              </a:spcBef>
              <a:spcAft>
                <a:spcPts val="0"/>
              </a:spcAft>
              <a:buSzPct val="85000"/>
              <a:buChar char="⚫"/>
            </a:pPr>
            <a:r>
              <a:rPr lang="en-US"/>
              <a:t>During Exploratory Testing, it is advisable to keep a track of what flow you have tested and what activity you did before the start of the specific flow.</a:t>
            </a:r>
            <a:endParaRPr/>
          </a:p>
          <a:p>
            <a:pPr indent="-150447" lvl="0" marL="274320" rtl="0" algn="l">
              <a:spcBef>
                <a:spcPts val="459"/>
              </a:spcBef>
              <a:spcAft>
                <a:spcPts val="0"/>
              </a:spcAft>
              <a:buSzPct val="85000"/>
              <a:buNone/>
            </a:pPr>
            <a:r>
              <a:t/>
            </a:r>
            <a:endParaRPr/>
          </a:p>
          <a:p>
            <a:pPr indent="-274320" lvl="0" marL="274320" rtl="0" algn="l">
              <a:spcBef>
                <a:spcPts val="459"/>
              </a:spcBef>
              <a:spcAft>
                <a:spcPts val="0"/>
              </a:spcAft>
              <a:buSzPct val="85000"/>
              <a:buChar char="⚫"/>
            </a:pPr>
            <a:r>
              <a:rPr lang="en-US"/>
              <a:t>An Exploratory Testing technique is performed without documentation and test cases.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
          <p:cNvSpPr txBox="1"/>
          <p:nvPr>
            <p:ph idx="1" type="subTitle"/>
          </p:nvPr>
        </p:nvSpPr>
        <p:spPr>
          <a:xfrm>
            <a:off x="457200" y="2819400"/>
            <a:ext cx="80772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040"/>
              <a:buNone/>
            </a:pPr>
            <a:r>
              <a:rPr lang="en-US" sz="2400"/>
              <a:t>TYPES OF SOFTWARE TESTING</a:t>
            </a:r>
            <a:endParaRPr/>
          </a:p>
        </p:txBody>
      </p:sp>
      <p:sp>
        <p:nvSpPr>
          <p:cNvPr id="173" name="Google Shape;173;p2"/>
          <p:cNvSpPr txBox="1"/>
          <p:nvPr>
            <p:ph type="ctrTitle"/>
          </p:nvPr>
        </p:nvSpPr>
        <p:spPr>
          <a:xfrm>
            <a:off x="685800" y="381000"/>
            <a:ext cx="7772400" cy="17526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accent1"/>
              </a:buClr>
              <a:buSzPts val="4200"/>
              <a:buFont typeface="Georgia"/>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0"/>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Functional Testing</a:t>
            </a:r>
            <a:endParaRPr/>
          </a:p>
        </p:txBody>
      </p:sp>
      <p:sp>
        <p:nvSpPr>
          <p:cNvPr id="281" name="Google Shape;281;p20"/>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This type of testing ignores the internal parts and focuses only on the output to check if it is as per the requirement or not. It is a Black-box type testing geared to the functional requirements of an application.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1"/>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Graphical User Interface (GUI) Testing</a:t>
            </a:r>
            <a:endParaRPr/>
          </a:p>
        </p:txBody>
      </p:sp>
      <p:sp>
        <p:nvSpPr>
          <p:cNvPr id="287" name="Google Shape;287;p21"/>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85000" lnSpcReduction="10000"/>
          </a:bodyPr>
          <a:lstStyle/>
          <a:p>
            <a:pPr indent="-274320" lvl="0" marL="274320" rtl="0" algn="l">
              <a:spcBef>
                <a:spcPts val="0"/>
              </a:spcBef>
              <a:spcAft>
                <a:spcPts val="0"/>
              </a:spcAft>
              <a:buSzPct val="85000"/>
              <a:buChar char="⚫"/>
            </a:pPr>
            <a:r>
              <a:rPr lang="en-US"/>
              <a:t>The objective of this GUI Testing is to validate the GUI as per the business requirement. The expected GUI of the application is mentioned in the Detailed Design Document and GUI mockup screens.</a:t>
            </a:r>
            <a:endParaRPr/>
          </a:p>
          <a:p>
            <a:pPr indent="-150447" lvl="0" marL="274320" rtl="0" algn="l">
              <a:spcBef>
                <a:spcPts val="459"/>
              </a:spcBef>
              <a:spcAft>
                <a:spcPts val="0"/>
              </a:spcAft>
              <a:buSzPct val="85000"/>
              <a:buNone/>
            </a:pPr>
            <a:r>
              <a:t/>
            </a:r>
            <a:endParaRPr/>
          </a:p>
          <a:p>
            <a:pPr indent="-274320" lvl="0" marL="274320" rtl="0" algn="l">
              <a:spcBef>
                <a:spcPts val="459"/>
              </a:spcBef>
              <a:spcAft>
                <a:spcPts val="0"/>
              </a:spcAft>
              <a:buSzPct val="85000"/>
              <a:buChar char="⚫"/>
            </a:pPr>
            <a:r>
              <a:rPr lang="en-US"/>
              <a:t>The GUI Testing includes the size of the buttons and input field present on the screen, alignment of all text, tables, and content in the tables.</a:t>
            </a:r>
            <a:endParaRPr/>
          </a:p>
          <a:p>
            <a:pPr indent="-150447" lvl="0" marL="274320" rtl="0" algn="l">
              <a:spcBef>
                <a:spcPts val="459"/>
              </a:spcBef>
              <a:spcAft>
                <a:spcPts val="0"/>
              </a:spcAft>
              <a:buSzPct val="85000"/>
              <a:buNone/>
            </a:pPr>
            <a:r>
              <a:t/>
            </a:r>
            <a:endParaRPr/>
          </a:p>
          <a:p>
            <a:pPr indent="-274320" lvl="0" marL="274320" rtl="0" algn="l">
              <a:spcBef>
                <a:spcPts val="459"/>
              </a:spcBef>
              <a:spcAft>
                <a:spcPts val="0"/>
              </a:spcAft>
              <a:buSzPct val="85000"/>
              <a:buChar char="⚫"/>
            </a:pPr>
            <a:r>
              <a:rPr lang="en-US"/>
              <a:t>It also validates the menu of the application, after selecting different menu and menu items, it validates that the page does not fluctuate and the alignment remains same after hovering the mouse on the menu or sub-menu.</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2"/>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Gorilla Testing</a:t>
            </a:r>
            <a:endParaRPr/>
          </a:p>
        </p:txBody>
      </p:sp>
      <p:sp>
        <p:nvSpPr>
          <p:cNvPr id="293" name="Google Shape;293;p22"/>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Gorilla Testing is a testing type performed by a tester and sometimes by the developer the as well. In Gorilla Testing, one module or the functionality in the module is tested thoroughly and heavily. The objective of this testing is to check the robustness of the application.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3"/>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Happy Path Testing</a:t>
            </a:r>
            <a:endParaRPr/>
          </a:p>
        </p:txBody>
      </p:sp>
      <p:sp>
        <p:nvSpPr>
          <p:cNvPr id="299" name="Google Shape;299;p23"/>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The objective of Happy Path Testing is to test an application successfully on a positive flow. It does not look for negative or error conditions. The focus is only on the valid and positive inputs through which application generates the expected output.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4"/>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Incremental Integration Testing</a:t>
            </a:r>
            <a:endParaRPr/>
          </a:p>
        </p:txBody>
      </p:sp>
      <p:sp>
        <p:nvSpPr>
          <p:cNvPr id="305" name="Google Shape;305;p24"/>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Incremental Integration Testing is a Bottom-up approach for testing i.e continuous testing of an application when new functionality is added. Application functionality and modules should be independent enough to test separately. This is done by programmers or by testers.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5"/>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Install/Uninstall Testing</a:t>
            </a:r>
            <a:endParaRPr/>
          </a:p>
        </p:txBody>
      </p:sp>
      <p:sp>
        <p:nvSpPr>
          <p:cNvPr id="311" name="Google Shape;311;p25"/>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Installation and Uninstallation Testing is done on full, partial, or upgrade install/uninstall processes on different operating systems under different hardware or software environment.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6"/>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Integration Testing</a:t>
            </a:r>
            <a:endParaRPr/>
          </a:p>
        </p:txBody>
      </p:sp>
      <p:sp>
        <p:nvSpPr>
          <p:cNvPr id="317" name="Google Shape;317;p26"/>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Testing of all integrated modules to verify the combined functionality after integration is termed as Integration Testing.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7"/>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Load Testing</a:t>
            </a:r>
            <a:endParaRPr/>
          </a:p>
        </p:txBody>
      </p:sp>
      <p:sp>
        <p:nvSpPr>
          <p:cNvPr id="323" name="Google Shape;323;p27"/>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It is a type of Non-Functional Testing and the objective of Load Testing is to check how much load or maximum workload a system can handle without any performance degradation.</a:t>
            </a:r>
            <a:endParaRPr/>
          </a:p>
          <a:p>
            <a:pPr indent="-128587" lvl="0" marL="274320" rtl="0" algn="l">
              <a:spcBef>
                <a:spcPts val="540"/>
              </a:spcBef>
              <a:spcAft>
                <a:spcPts val="0"/>
              </a:spcAft>
              <a:buSzPts val="2295"/>
              <a:buNone/>
            </a:pPr>
            <a:r>
              <a:t/>
            </a:r>
            <a:endParaRPr/>
          </a:p>
          <a:p>
            <a:pPr indent="-274320" lvl="0" marL="274320" rtl="0" algn="l">
              <a:spcBef>
                <a:spcPts val="540"/>
              </a:spcBef>
              <a:spcAft>
                <a:spcPts val="0"/>
              </a:spcAft>
              <a:buSzPts val="2295"/>
              <a:buChar char="⚫"/>
            </a:pPr>
            <a:r>
              <a:rPr lang="en-US"/>
              <a:t>Load Testing helps to find the maximum capacity of the system under specific load and any issues that cause software performance degradation. Load testing is performed using tools like JMeter, LoadRunner, WebLoad, Silk performer, etc.</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8"/>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Monkey Testing</a:t>
            </a:r>
            <a:endParaRPr/>
          </a:p>
        </p:txBody>
      </p:sp>
      <p:sp>
        <p:nvSpPr>
          <p:cNvPr id="329" name="Google Shape;329;p28"/>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2295"/>
              <a:buChar char="⚫"/>
            </a:pPr>
            <a:r>
              <a:rPr lang="en-US"/>
              <a:t>Monkey Testing is carried out by a tester assuming that if the monkey uses the application then how random input, values will be entered by the Monkey without any knowledge or understanding of the application.</a:t>
            </a:r>
            <a:endParaRPr/>
          </a:p>
          <a:p>
            <a:pPr indent="-274320" lvl="0" marL="274320" rtl="0" algn="l">
              <a:spcBef>
                <a:spcPts val="540"/>
              </a:spcBef>
              <a:spcAft>
                <a:spcPts val="0"/>
              </a:spcAft>
              <a:buSzPts val="2295"/>
              <a:buChar char="⚫"/>
            </a:pPr>
            <a:r>
              <a:rPr lang="en-US"/>
              <a:t>The objective of Monkey Testing is to check if an application or system gets crashed by providing random input values/data. </a:t>
            </a:r>
            <a:endParaRPr/>
          </a:p>
          <a:p>
            <a:pPr indent="-274320" lvl="0" marL="274320" rtl="0" algn="l">
              <a:spcBef>
                <a:spcPts val="540"/>
              </a:spcBef>
              <a:spcAft>
                <a:spcPts val="0"/>
              </a:spcAft>
              <a:buSzPts val="2295"/>
              <a:buChar char="⚫"/>
            </a:pPr>
            <a:r>
              <a:rPr lang="en-US"/>
              <a:t>Monkey Testing is performed randomly and no test cases are scripted and it is not necessary to be aware of the full functionality of the system.</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9"/>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Mutation Testing</a:t>
            </a:r>
            <a:endParaRPr/>
          </a:p>
        </p:txBody>
      </p:sp>
      <p:sp>
        <p:nvSpPr>
          <p:cNvPr id="335" name="Google Shape;335;p29"/>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Mutation Testing is a type of white box testing in which the source code of one of the program is changed and verifies whether the existing test cases can identify these defects in the system.</a:t>
            </a:r>
            <a:endParaRPr/>
          </a:p>
          <a:p>
            <a:pPr indent="-128587" lvl="0" marL="274320" rtl="0" algn="l">
              <a:spcBef>
                <a:spcPts val="540"/>
              </a:spcBef>
              <a:spcAft>
                <a:spcPts val="0"/>
              </a:spcAft>
              <a:buSzPts val="2295"/>
              <a:buNone/>
            </a:pPr>
            <a:r>
              <a:t/>
            </a:r>
            <a:endParaRPr/>
          </a:p>
          <a:p>
            <a:pPr indent="-274320" lvl="0" marL="274320" rtl="0" algn="l">
              <a:spcBef>
                <a:spcPts val="540"/>
              </a:spcBef>
              <a:spcAft>
                <a:spcPts val="0"/>
              </a:spcAft>
              <a:buSzPts val="2295"/>
              <a:buChar char="⚫"/>
            </a:pPr>
            <a:r>
              <a:rPr lang="en-US"/>
              <a:t>The change in the program source code is very minimal so that it does not impact the entire application, only the specific area having the impact and the related test cases should able to identify those errors in the system.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Alpha Testing</a:t>
            </a:r>
            <a:endParaRPr/>
          </a:p>
        </p:txBody>
      </p:sp>
      <p:sp>
        <p:nvSpPr>
          <p:cNvPr id="179" name="Google Shape;179;p3"/>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92500" lnSpcReduction="20000"/>
          </a:bodyPr>
          <a:lstStyle/>
          <a:p>
            <a:pPr indent="-274347" lvl="0" marL="274320" rtl="0" algn="l">
              <a:spcBef>
                <a:spcPts val="0"/>
              </a:spcBef>
              <a:spcAft>
                <a:spcPts val="0"/>
              </a:spcAft>
              <a:buSzPct val="85000"/>
              <a:buChar char="⚫"/>
            </a:pPr>
            <a:r>
              <a:rPr lang="en-US"/>
              <a:t>It is the most common type of testing used in the Software industry. The objective of this testing is to identify all possible issues or defects before releasing it into the market or to the user.</a:t>
            </a:r>
            <a:endParaRPr/>
          </a:p>
          <a:p>
            <a:pPr indent="-139544" lvl="0" marL="274320" rtl="0" algn="l">
              <a:spcBef>
                <a:spcPts val="499"/>
              </a:spcBef>
              <a:spcAft>
                <a:spcPts val="0"/>
              </a:spcAft>
              <a:buSzPct val="85000"/>
              <a:buNone/>
            </a:pPr>
            <a:r>
              <a:t/>
            </a:r>
            <a:endParaRPr/>
          </a:p>
          <a:p>
            <a:pPr indent="-274347" lvl="0" marL="274320" rtl="0" algn="l">
              <a:spcBef>
                <a:spcPts val="499"/>
              </a:spcBef>
              <a:spcAft>
                <a:spcPts val="0"/>
              </a:spcAft>
              <a:buSzPct val="85000"/>
              <a:buChar char="⚫"/>
            </a:pPr>
            <a:r>
              <a:rPr lang="en-US"/>
              <a:t>Alpha Testing is carried out at the end of the software development phase but before the Beta Testing. Still, minor design changes may be made as a result of such testing.</a:t>
            </a:r>
            <a:endParaRPr/>
          </a:p>
          <a:p>
            <a:pPr indent="-139544" lvl="0" marL="274320" rtl="0" algn="l">
              <a:spcBef>
                <a:spcPts val="499"/>
              </a:spcBef>
              <a:spcAft>
                <a:spcPts val="0"/>
              </a:spcAft>
              <a:buSzPct val="85000"/>
              <a:buNone/>
            </a:pPr>
            <a:r>
              <a:t/>
            </a:r>
            <a:endParaRPr/>
          </a:p>
          <a:p>
            <a:pPr indent="-274347" lvl="0" marL="274320" rtl="0" algn="l">
              <a:spcBef>
                <a:spcPts val="499"/>
              </a:spcBef>
              <a:spcAft>
                <a:spcPts val="0"/>
              </a:spcAft>
              <a:buSzPct val="85000"/>
              <a:buChar char="⚫"/>
            </a:pPr>
            <a:r>
              <a:rPr lang="en-US"/>
              <a:t>Alpha Testing is conducted at the developer’s site. In-house virtual user environment can be created for this type of testing.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0"/>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Negative Testing</a:t>
            </a:r>
            <a:endParaRPr/>
          </a:p>
        </p:txBody>
      </p:sp>
      <p:sp>
        <p:nvSpPr>
          <p:cNvPr id="341" name="Google Shape;341;p30"/>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Testers having the mindset of “attitude to break” and using Negative Testing they validate that if system or application breaks. A Negative Testing technique is performed using incorrect data, invalid data or input. It validates that if the system throws an error of invalid input and behaves as expected.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1"/>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Non-Functional Testing</a:t>
            </a:r>
            <a:endParaRPr/>
          </a:p>
        </p:txBody>
      </p:sp>
      <p:sp>
        <p:nvSpPr>
          <p:cNvPr id="347" name="Google Shape;347;p31"/>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92500" lnSpcReduction="20000"/>
          </a:bodyPr>
          <a:lstStyle/>
          <a:p>
            <a:pPr indent="-274347" lvl="0" marL="274320" rtl="0" algn="l">
              <a:spcBef>
                <a:spcPts val="0"/>
              </a:spcBef>
              <a:spcAft>
                <a:spcPts val="0"/>
              </a:spcAft>
              <a:buSzPct val="85000"/>
              <a:buChar char="⚫"/>
            </a:pPr>
            <a:r>
              <a:rPr lang="en-US"/>
              <a:t>It is a type of testing for which every organization having a separate team which usually called as Non-Functional Test (NFT) team or Performance team.</a:t>
            </a:r>
            <a:endParaRPr/>
          </a:p>
          <a:p>
            <a:pPr indent="-139544" lvl="0" marL="274320" rtl="0" algn="l">
              <a:spcBef>
                <a:spcPts val="499"/>
              </a:spcBef>
              <a:spcAft>
                <a:spcPts val="0"/>
              </a:spcAft>
              <a:buSzPct val="85000"/>
              <a:buNone/>
            </a:pPr>
            <a:r>
              <a:t/>
            </a:r>
            <a:endParaRPr/>
          </a:p>
          <a:p>
            <a:pPr indent="-274347" lvl="0" marL="274320" rtl="0" algn="l">
              <a:spcBef>
                <a:spcPts val="499"/>
              </a:spcBef>
              <a:spcAft>
                <a:spcPts val="0"/>
              </a:spcAft>
              <a:buSzPct val="85000"/>
              <a:buChar char="⚫"/>
            </a:pPr>
            <a:r>
              <a:rPr lang="en-US"/>
              <a:t>Non-Functional Testing involves testing of non-functional requirements such as Load Testing, Stress Testing, Security, Volume, Recovery Testing, etc. The objective of NFT testing is to ensure whether the response time of software or application is quick enough as per the business requirement.</a:t>
            </a:r>
            <a:endParaRPr/>
          </a:p>
          <a:p>
            <a:pPr indent="-139544" lvl="0" marL="274320" rtl="0" algn="l">
              <a:spcBef>
                <a:spcPts val="499"/>
              </a:spcBef>
              <a:spcAft>
                <a:spcPts val="0"/>
              </a:spcAft>
              <a:buSzPct val="85000"/>
              <a:buNone/>
            </a:pPr>
            <a:r>
              <a:t/>
            </a:r>
            <a:endParaRPr/>
          </a:p>
          <a:p>
            <a:pPr indent="-274347" lvl="0" marL="274320" rtl="0" algn="l">
              <a:spcBef>
                <a:spcPts val="499"/>
              </a:spcBef>
              <a:spcAft>
                <a:spcPts val="0"/>
              </a:spcAft>
              <a:buSzPct val="85000"/>
              <a:buChar char="⚫"/>
            </a:pPr>
            <a:r>
              <a:rPr lang="en-US"/>
              <a:t>It should not take much time to load any page or system and should sustain during peak load.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2"/>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Performance Testing</a:t>
            </a:r>
            <a:endParaRPr/>
          </a:p>
        </p:txBody>
      </p:sp>
      <p:sp>
        <p:nvSpPr>
          <p:cNvPr id="353" name="Google Shape;353;p32"/>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This term is often used interchangeably with ‘stress’ and ‘load’ testing. Performance Testing is done to check whether the system meets the performance requirements. Different performance and load tools are used to do this testing.</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3"/>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Recovery Testing</a:t>
            </a:r>
            <a:endParaRPr/>
          </a:p>
        </p:txBody>
      </p:sp>
      <p:sp>
        <p:nvSpPr>
          <p:cNvPr id="359" name="Google Shape;359;p33"/>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92500" lnSpcReduction="10000"/>
          </a:bodyPr>
          <a:lstStyle/>
          <a:p>
            <a:pPr indent="-274347" lvl="0" marL="274320" rtl="0" algn="l">
              <a:spcBef>
                <a:spcPts val="0"/>
              </a:spcBef>
              <a:spcAft>
                <a:spcPts val="0"/>
              </a:spcAft>
              <a:buSzPct val="85000"/>
              <a:buChar char="⚫"/>
            </a:pPr>
            <a:r>
              <a:rPr lang="en-US"/>
              <a:t>It is a type of testing which validates how well the application or system recovers from crashes or disasters.</a:t>
            </a:r>
            <a:endParaRPr/>
          </a:p>
          <a:p>
            <a:pPr indent="-139544" lvl="0" marL="274320" rtl="0" algn="l">
              <a:spcBef>
                <a:spcPts val="499"/>
              </a:spcBef>
              <a:spcAft>
                <a:spcPts val="0"/>
              </a:spcAft>
              <a:buSzPct val="85000"/>
              <a:buNone/>
            </a:pPr>
            <a:r>
              <a:t/>
            </a:r>
            <a:endParaRPr/>
          </a:p>
          <a:p>
            <a:pPr indent="-274347" lvl="0" marL="274320" rtl="0" algn="l">
              <a:spcBef>
                <a:spcPts val="499"/>
              </a:spcBef>
              <a:spcAft>
                <a:spcPts val="0"/>
              </a:spcAft>
              <a:buSzPct val="85000"/>
              <a:buChar char="⚫"/>
            </a:pPr>
            <a:r>
              <a:rPr lang="en-US"/>
              <a:t>Recovery Testing determines if the system is able to continue the operation after a disaster. Assume that application is receiving data through the network cable and suddenly that network cable has been unplugged.</a:t>
            </a:r>
            <a:endParaRPr/>
          </a:p>
          <a:p>
            <a:pPr indent="-139544" lvl="0" marL="274320" rtl="0" algn="l">
              <a:spcBef>
                <a:spcPts val="499"/>
              </a:spcBef>
              <a:spcAft>
                <a:spcPts val="0"/>
              </a:spcAft>
              <a:buSzPct val="85000"/>
              <a:buNone/>
            </a:pPr>
            <a:r>
              <a:t/>
            </a:r>
            <a:endParaRPr/>
          </a:p>
          <a:p>
            <a:pPr indent="-274347" lvl="0" marL="274320" rtl="0" algn="l">
              <a:spcBef>
                <a:spcPts val="499"/>
              </a:spcBef>
              <a:spcAft>
                <a:spcPts val="0"/>
              </a:spcAft>
              <a:buSzPct val="85000"/>
              <a:buChar char="⚫"/>
            </a:pPr>
            <a:r>
              <a:rPr lang="en-US"/>
              <a:t>Sometime later, plug the network cable; then the system should start receiving data from where it lost the connection due to network cable unplugged.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4"/>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Regression Testing</a:t>
            </a:r>
            <a:endParaRPr/>
          </a:p>
        </p:txBody>
      </p:sp>
      <p:sp>
        <p:nvSpPr>
          <p:cNvPr id="365" name="Google Shape;365;p34"/>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Testing an application as a whole for the modification in any module or functionality is termed as Regression Testing. It is difficult to cover all the system in Regression Testing, so typically Automation Testing Tools are used for these types of testing.</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5"/>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Risk-Based Testing (RBT)</a:t>
            </a:r>
            <a:endParaRPr/>
          </a:p>
        </p:txBody>
      </p:sp>
      <p:sp>
        <p:nvSpPr>
          <p:cNvPr id="371" name="Google Shape;371;p35"/>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70000" lnSpcReduction="20000"/>
          </a:bodyPr>
          <a:lstStyle/>
          <a:p>
            <a:pPr indent="-274320" lvl="0" marL="274320" rtl="0" algn="l">
              <a:spcBef>
                <a:spcPts val="0"/>
              </a:spcBef>
              <a:spcAft>
                <a:spcPts val="0"/>
              </a:spcAft>
              <a:buSzPct val="85000"/>
              <a:buChar char="⚫"/>
            </a:pPr>
            <a:r>
              <a:rPr lang="en-US"/>
              <a:t>In Risk-Based Testing, the functionalities or requirements are tested based on their priority. Risk-Based Testing includes testing of highly critical functionality, which has the highest impact on business and in which the probability of failure is very high.</a:t>
            </a:r>
            <a:endParaRPr/>
          </a:p>
          <a:p>
            <a:pPr indent="-172307" lvl="0" marL="274320" rtl="0" algn="l">
              <a:spcBef>
                <a:spcPts val="378"/>
              </a:spcBef>
              <a:spcAft>
                <a:spcPts val="0"/>
              </a:spcAft>
              <a:buSzPct val="85000"/>
              <a:buNone/>
            </a:pPr>
            <a:r>
              <a:t/>
            </a:r>
            <a:endParaRPr/>
          </a:p>
          <a:p>
            <a:pPr indent="-274320" lvl="0" marL="274320" rtl="0" algn="l">
              <a:spcBef>
                <a:spcPts val="378"/>
              </a:spcBef>
              <a:spcAft>
                <a:spcPts val="0"/>
              </a:spcAft>
              <a:buSzPct val="85000"/>
              <a:buChar char="⚫"/>
            </a:pPr>
            <a:r>
              <a:rPr lang="en-US"/>
              <a:t>The priority decision is based on the business need, so once priority is set for all functionalities then high priority functionality or test cases are executed first followed by medium and then low priority functionalities.</a:t>
            </a:r>
            <a:endParaRPr/>
          </a:p>
          <a:p>
            <a:pPr indent="-172307" lvl="0" marL="274320" rtl="0" algn="l">
              <a:spcBef>
                <a:spcPts val="378"/>
              </a:spcBef>
              <a:spcAft>
                <a:spcPts val="0"/>
              </a:spcAft>
              <a:buSzPct val="85000"/>
              <a:buNone/>
            </a:pPr>
            <a:r>
              <a:t/>
            </a:r>
            <a:endParaRPr/>
          </a:p>
          <a:p>
            <a:pPr indent="-274320" lvl="0" marL="274320" rtl="0" algn="l">
              <a:spcBef>
                <a:spcPts val="378"/>
              </a:spcBef>
              <a:spcAft>
                <a:spcPts val="0"/>
              </a:spcAft>
              <a:buSzPct val="85000"/>
              <a:buChar char="⚫"/>
            </a:pPr>
            <a:r>
              <a:rPr lang="en-US"/>
              <a:t>The low priority functionality may be tested or not tested based on the available time.</a:t>
            </a:r>
            <a:endParaRPr/>
          </a:p>
          <a:p>
            <a:pPr indent="-172307" lvl="0" marL="274320" rtl="0" algn="l">
              <a:spcBef>
                <a:spcPts val="378"/>
              </a:spcBef>
              <a:spcAft>
                <a:spcPts val="0"/>
              </a:spcAft>
              <a:buSzPct val="85000"/>
              <a:buNone/>
            </a:pPr>
            <a:r>
              <a:t/>
            </a:r>
            <a:endParaRPr/>
          </a:p>
          <a:p>
            <a:pPr indent="-274320" lvl="0" marL="274320" rtl="0" algn="l">
              <a:spcBef>
                <a:spcPts val="378"/>
              </a:spcBef>
              <a:spcAft>
                <a:spcPts val="0"/>
              </a:spcAft>
              <a:buSzPct val="85000"/>
              <a:buChar char="⚫"/>
            </a:pPr>
            <a:r>
              <a:rPr lang="en-US"/>
              <a:t>The Risk-Based Testing is carried out if there is insufficient time available to test entire software and software needs to be implemented on time without any delay. This approach is followed only by the discussion and approval of the client and senior management of the organization.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6"/>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Sanity Testing</a:t>
            </a:r>
            <a:endParaRPr/>
          </a:p>
        </p:txBody>
      </p:sp>
      <p:sp>
        <p:nvSpPr>
          <p:cNvPr id="377" name="Google Shape;377;p36"/>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Sanity Testing is done to determine if a new software version is performing well enough to accept it for a major testing effort or not. If an application is crashing for the initial use then the system is not stable enough for further testing. Hence a build or an application is assigned to fix it.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7"/>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Security Testing</a:t>
            </a:r>
            <a:endParaRPr/>
          </a:p>
        </p:txBody>
      </p:sp>
      <p:sp>
        <p:nvSpPr>
          <p:cNvPr id="383" name="Google Shape;383;p37"/>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92500" lnSpcReduction="20000"/>
          </a:bodyPr>
          <a:lstStyle/>
          <a:p>
            <a:pPr indent="-274347" lvl="0" marL="274320" rtl="0" algn="l">
              <a:spcBef>
                <a:spcPts val="0"/>
              </a:spcBef>
              <a:spcAft>
                <a:spcPts val="0"/>
              </a:spcAft>
              <a:buSzPct val="85000"/>
              <a:buChar char="⚫"/>
            </a:pPr>
            <a:r>
              <a:rPr lang="en-US"/>
              <a:t>It is a type of testing performed by a special team of testers. A system can be penetrated by any hacking way.</a:t>
            </a:r>
            <a:endParaRPr/>
          </a:p>
          <a:p>
            <a:pPr indent="-139544" lvl="0" marL="274320" rtl="0" algn="l">
              <a:spcBef>
                <a:spcPts val="499"/>
              </a:spcBef>
              <a:spcAft>
                <a:spcPts val="0"/>
              </a:spcAft>
              <a:buSzPct val="85000"/>
              <a:buNone/>
            </a:pPr>
            <a:r>
              <a:t/>
            </a:r>
            <a:endParaRPr/>
          </a:p>
          <a:p>
            <a:pPr indent="-274347" lvl="0" marL="274320" rtl="0" algn="l">
              <a:spcBef>
                <a:spcPts val="499"/>
              </a:spcBef>
              <a:spcAft>
                <a:spcPts val="0"/>
              </a:spcAft>
              <a:buSzPct val="85000"/>
              <a:buChar char="⚫"/>
            </a:pPr>
            <a:r>
              <a:rPr lang="en-US"/>
              <a:t>Security Testing is done to check how the software or application or website is secure from internal and external threats. This testing includes how much software is secure from the malicious program, viruses and how secure and strong the authorization and authentication processes are.</a:t>
            </a:r>
            <a:endParaRPr/>
          </a:p>
          <a:p>
            <a:pPr indent="-139544" lvl="0" marL="274320" rtl="0" algn="l">
              <a:spcBef>
                <a:spcPts val="499"/>
              </a:spcBef>
              <a:spcAft>
                <a:spcPts val="0"/>
              </a:spcAft>
              <a:buSzPct val="85000"/>
              <a:buNone/>
            </a:pPr>
            <a:r>
              <a:t/>
            </a:r>
            <a:endParaRPr/>
          </a:p>
          <a:p>
            <a:pPr indent="-274347" lvl="0" marL="274320" rtl="0" algn="l">
              <a:spcBef>
                <a:spcPts val="499"/>
              </a:spcBef>
              <a:spcAft>
                <a:spcPts val="0"/>
              </a:spcAft>
              <a:buSzPct val="85000"/>
              <a:buChar char="⚫"/>
            </a:pPr>
            <a:r>
              <a:rPr lang="en-US"/>
              <a:t>It also checks how software behaves for any hackers attack and malicious programs and how software is maintained for data security after such a hacker attack.</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8"/>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Smoke Testing</a:t>
            </a:r>
            <a:endParaRPr/>
          </a:p>
        </p:txBody>
      </p:sp>
      <p:sp>
        <p:nvSpPr>
          <p:cNvPr id="389" name="Google Shape;389;p38"/>
          <p:cNvSpPr txBox="1"/>
          <p:nvPr>
            <p:ph idx="1" type="body"/>
          </p:nvPr>
        </p:nvSpPr>
        <p:spPr>
          <a:xfrm>
            <a:off x="301752" y="1603248"/>
            <a:ext cx="8503800" cy="4572000"/>
          </a:xfrm>
          <a:prstGeom prst="rect">
            <a:avLst/>
          </a:prstGeom>
          <a:noFill/>
          <a:ln>
            <a:noFill/>
          </a:ln>
        </p:spPr>
        <p:txBody>
          <a:bodyPr anchorCtr="0" anchor="t" bIns="45700" lIns="91425" spcFirstLastPara="1" rIns="91425" wrap="square" tIns="45700">
            <a:normAutofit fontScale="85000" lnSpcReduction="20000"/>
          </a:bodyPr>
          <a:lstStyle/>
          <a:p>
            <a:pPr indent="-274320" lvl="0" marL="274320" rtl="0" algn="l">
              <a:spcBef>
                <a:spcPts val="0"/>
              </a:spcBef>
              <a:spcAft>
                <a:spcPts val="0"/>
              </a:spcAft>
              <a:buSzPct val="85000"/>
              <a:buChar char="⚫"/>
            </a:pPr>
            <a:r>
              <a:rPr lang="en-US"/>
              <a:t>Whenever a new build is provided by the development team then the Software Testing team validates the build and ensures that no major issue exists.</a:t>
            </a:r>
            <a:endParaRPr/>
          </a:p>
          <a:p>
            <a:pPr indent="-150447" lvl="0" marL="274320" rtl="0" algn="l">
              <a:spcBef>
                <a:spcPts val="459"/>
              </a:spcBef>
              <a:spcAft>
                <a:spcPts val="0"/>
              </a:spcAft>
              <a:buSzPct val="85000"/>
              <a:buNone/>
            </a:pPr>
            <a:r>
              <a:t/>
            </a:r>
            <a:endParaRPr/>
          </a:p>
          <a:p>
            <a:pPr indent="-274320" lvl="0" marL="274320" rtl="0" algn="l">
              <a:spcBef>
                <a:spcPts val="459"/>
              </a:spcBef>
              <a:spcAft>
                <a:spcPts val="0"/>
              </a:spcAft>
              <a:buSzPct val="85000"/>
              <a:buChar char="⚫"/>
            </a:pPr>
            <a:r>
              <a:rPr lang="en-US"/>
              <a:t>The testing team ensures that the build is stable and a detailed level of testing is carried out further. Smoke Testing checks that no show stopper defect exists in the build which will prevent the testing team to test the application in detail.</a:t>
            </a:r>
            <a:endParaRPr/>
          </a:p>
          <a:p>
            <a:pPr indent="-150447" lvl="0" marL="274320" rtl="0" algn="l">
              <a:spcBef>
                <a:spcPts val="459"/>
              </a:spcBef>
              <a:spcAft>
                <a:spcPts val="0"/>
              </a:spcAft>
              <a:buSzPct val="85000"/>
              <a:buNone/>
            </a:pPr>
            <a:r>
              <a:t/>
            </a:r>
            <a:endParaRPr/>
          </a:p>
          <a:p>
            <a:pPr indent="-274320" lvl="0" marL="274320" rtl="0" algn="l">
              <a:spcBef>
                <a:spcPts val="459"/>
              </a:spcBef>
              <a:spcAft>
                <a:spcPts val="0"/>
              </a:spcAft>
              <a:buSzPct val="85000"/>
              <a:buChar char="⚫"/>
            </a:pPr>
            <a:r>
              <a:rPr lang="en-US"/>
              <a:t>If testers find that the major critical functionality is broken down at the initial stage itself then testing team can reject the build and inform accordingly to the development team. Smoke Testing is carried out to a detailed level of any Functional or Regression Testing.</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9"/>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Static Testing</a:t>
            </a:r>
            <a:endParaRPr/>
          </a:p>
        </p:txBody>
      </p:sp>
      <p:sp>
        <p:nvSpPr>
          <p:cNvPr id="395" name="Google Shape;395;p39"/>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85000" lnSpcReduction="10000"/>
          </a:bodyPr>
          <a:lstStyle/>
          <a:p>
            <a:pPr indent="-274320" lvl="0" marL="274320" rtl="0" algn="l">
              <a:spcBef>
                <a:spcPts val="0"/>
              </a:spcBef>
              <a:spcAft>
                <a:spcPts val="0"/>
              </a:spcAft>
              <a:buSzPct val="85000"/>
              <a:buChar char="⚫"/>
            </a:pPr>
            <a:r>
              <a:rPr lang="en-US"/>
              <a:t>Static Testing is a type of testing which is executed without any code. The execution is performed on the documentation during the testing phase.</a:t>
            </a:r>
            <a:endParaRPr/>
          </a:p>
          <a:p>
            <a:pPr indent="-150447" lvl="0" marL="274320" rtl="0" algn="l">
              <a:spcBef>
                <a:spcPts val="459"/>
              </a:spcBef>
              <a:spcAft>
                <a:spcPts val="0"/>
              </a:spcAft>
              <a:buSzPct val="85000"/>
              <a:buNone/>
            </a:pPr>
            <a:r>
              <a:t/>
            </a:r>
            <a:endParaRPr/>
          </a:p>
          <a:p>
            <a:pPr indent="-274320" lvl="0" marL="274320" rtl="0" algn="l">
              <a:spcBef>
                <a:spcPts val="459"/>
              </a:spcBef>
              <a:spcAft>
                <a:spcPts val="0"/>
              </a:spcAft>
              <a:buSzPct val="85000"/>
              <a:buChar char="⚫"/>
            </a:pPr>
            <a:r>
              <a:rPr lang="en-US"/>
              <a:t>It involves reviews, walkthrough, and inspection of the deliverables of the project. Static Testing does not execute the code instead of the code syntax, naming conventions are checked.</a:t>
            </a:r>
            <a:endParaRPr/>
          </a:p>
          <a:p>
            <a:pPr indent="-150447" lvl="0" marL="274320" rtl="0" algn="l">
              <a:spcBef>
                <a:spcPts val="459"/>
              </a:spcBef>
              <a:spcAft>
                <a:spcPts val="0"/>
              </a:spcAft>
              <a:buSzPct val="85000"/>
              <a:buNone/>
            </a:pPr>
            <a:r>
              <a:t/>
            </a:r>
            <a:endParaRPr/>
          </a:p>
          <a:p>
            <a:pPr indent="-274320" lvl="0" marL="274320" rtl="0" algn="l">
              <a:spcBef>
                <a:spcPts val="459"/>
              </a:spcBef>
              <a:spcAft>
                <a:spcPts val="0"/>
              </a:spcAft>
              <a:buSzPct val="85000"/>
              <a:buChar char="⚫"/>
            </a:pPr>
            <a:r>
              <a:rPr lang="en-US"/>
              <a:t>Static Testing is also applicable for test cases, test plan, design document. It is necessary to perform static testing by the testing team as the defects identified during this type of testing are cost-effective from the project perspective.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4"/>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Acceptance Testing</a:t>
            </a:r>
            <a:endParaRPr/>
          </a:p>
        </p:txBody>
      </p:sp>
      <p:sp>
        <p:nvSpPr>
          <p:cNvPr id="185" name="Google Shape;185;p4"/>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An Acceptance Test is performed by the client and verifies whether the end to end the flow of the system is as per the business requirements or not and if it is as per the needs of the end-user. Client accepts the software only when all the features and functionalities work as expected.</a:t>
            </a:r>
            <a:endParaRPr/>
          </a:p>
          <a:p>
            <a:pPr indent="-274320" lvl="0" marL="274320" rtl="0" algn="l">
              <a:spcBef>
                <a:spcPts val="540"/>
              </a:spcBef>
              <a:spcAft>
                <a:spcPts val="0"/>
              </a:spcAft>
              <a:buSzPts val="2295"/>
              <a:buChar char="⚫"/>
            </a:pPr>
            <a:r>
              <a:rPr lang="en-US"/>
              <a:t>It is the last phase of the testing, after which the software goes into production. This is also called User Acceptance Testing (UAT).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0"/>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Stress Testing</a:t>
            </a:r>
            <a:endParaRPr/>
          </a:p>
        </p:txBody>
      </p:sp>
      <p:sp>
        <p:nvSpPr>
          <p:cNvPr id="401" name="Google Shape;401;p40"/>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This testing is done when a system is stressed beyond its specifications in order to check how and when it fails. This is performed under heavy load like putting large number beyond storage capacity, complex database queries, continuous input to the system or database load.</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1"/>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System Testing</a:t>
            </a:r>
            <a:endParaRPr/>
          </a:p>
        </p:txBody>
      </p:sp>
      <p:sp>
        <p:nvSpPr>
          <p:cNvPr id="407" name="Google Shape;407;p41"/>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Under System Testing technique, the entire system is tested as per the requirements. It is a Black-box type Testing that is based on overall requirement specifications and covers all the combined parts of a system.</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2"/>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Unit Testing</a:t>
            </a:r>
            <a:endParaRPr/>
          </a:p>
        </p:txBody>
      </p:sp>
      <p:sp>
        <p:nvSpPr>
          <p:cNvPr id="413" name="Google Shape;413;p42"/>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Testing of an individual software component or module is termed as Unit Testing. It is typically done by the programmer and not by testers, as it requires detailed knowledge of the internal program design and code. It may also require developing test driver modules or test harnesses.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3"/>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Usability Testing</a:t>
            </a:r>
            <a:endParaRPr/>
          </a:p>
        </p:txBody>
      </p:sp>
      <p:sp>
        <p:nvSpPr>
          <p:cNvPr id="419" name="Google Shape;419;p43"/>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Under Usability Testing, User-friendliness check is done. The application flow is tested to know if a new user can understand the application easily or not, Proper help documented if a user gets stuck at any point. Basically, system navigation is checked in this testing.</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4"/>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Vulnerability Testing</a:t>
            </a:r>
            <a:endParaRPr/>
          </a:p>
        </p:txBody>
      </p:sp>
      <p:sp>
        <p:nvSpPr>
          <p:cNvPr id="425" name="Google Shape;425;p44"/>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The testing which involves identifying weakness in the software, hardware and the network is known as Vulnerability Testing. Malicious programs, the hacker can take control of the system, if it is vulnerable to such kind of attacks, viruses, and worms.</a:t>
            </a:r>
            <a:endParaRPr/>
          </a:p>
          <a:p>
            <a:pPr indent="-128587" lvl="0" marL="274320" rtl="0" algn="l">
              <a:spcBef>
                <a:spcPts val="540"/>
              </a:spcBef>
              <a:spcAft>
                <a:spcPts val="0"/>
              </a:spcAft>
              <a:buSzPts val="2295"/>
              <a:buNone/>
            </a:pPr>
            <a:r>
              <a:t/>
            </a:r>
            <a:endParaRPr/>
          </a:p>
          <a:p>
            <a:pPr indent="-274320" lvl="0" marL="274320" rtl="0" algn="l">
              <a:spcBef>
                <a:spcPts val="540"/>
              </a:spcBef>
              <a:spcAft>
                <a:spcPts val="0"/>
              </a:spcAft>
              <a:buSzPts val="2295"/>
              <a:buChar char="⚫"/>
            </a:pPr>
            <a:r>
              <a:rPr lang="en-US"/>
              <a:t>So it is necessary to check if those systems undergo Vulnerability Testing before production. It may identify critical defects, flaws in the security.</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5"/>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Volume Testing</a:t>
            </a:r>
            <a:endParaRPr/>
          </a:p>
        </p:txBody>
      </p:sp>
      <p:sp>
        <p:nvSpPr>
          <p:cNvPr id="431" name="Google Shape;431;p45"/>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Volume Testing is a type of Non-Functional Testing performed by the Performance Testing team.</a:t>
            </a:r>
            <a:endParaRPr/>
          </a:p>
          <a:p>
            <a:pPr indent="-128587" lvl="0" marL="274320" rtl="0" algn="l">
              <a:spcBef>
                <a:spcPts val="540"/>
              </a:spcBef>
              <a:spcAft>
                <a:spcPts val="0"/>
              </a:spcAft>
              <a:buSzPts val="2295"/>
              <a:buNone/>
            </a:pPr>
            <a:r>
              <a:t/>
            </a:r>
            <a:endParaRPr/>
          </a:p>
          <a:p>
            <a:pPr indent="-274320" lvl="0" marL="274320" rtl="0" algn="l">
              <a:spcBef>
                <a:spcPts val="540"/>
              </a:spcBef>
              <a:spcAft>
                <a:spcPts val="0"/>
              </a:spcAft>
              <a:buSzPts val="2295"/>
              <a:buChar char="⚫"/>
            </a:pPr>
            <a:r>
              <a:rPr lang="en-US"/>
              <a:t>The software or application undergoes a huge amount of data and Volume Testing checks the system behavior and response time of the application when the system came across such a high volume of data. This high volume of data may impact the system’s performance and speed of the processing time.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6"/>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White Box Testing</a:t>
            </a:r>
            <a:endParaRPr/>
          </a:p>
        </p:txBody>
      </p:sp>
      <p:sp>
        <p:nvSpPr>
          <p:cNvPr id="437" name="Google Shape;437;p46"/>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White Box Testing is based on the knowledge about the internal logic of an application’s code.</a:t>
            </a:r>
            <a:endParaRPr/>
          </a:p>
          <a:p>
            <a:pPr indent="-128587" lvl="0" marL="274320" rtl="0" algn="l">
              <a:spcBef>
                <a:spcPts val="540"/>
              </a:spcBef>
              <a:spcAft>
                <a:spcPts val="0"/>
              </a:spcAft>
              <a:buSzPts val="2295"/>
              <a:buNone/>
            </a:pPr>
            <a:r>
              <a:t/>
            </a:r>
            <a:endParaRPr/>
          </a:p>
          <a:p>
            <a:pPr indent="-274320" lvl="0" marL="274320" rtl="0" algn="l">
              <a:spcBef>
                <a:spcPts val="540"/>
              </a:spcBef>
              <a:spcAft>
                <a:spcPts val="0"/>
              </a:spcAft>
              <a:buSzPts val="2295"/>
              <a:buChar char="⚫"/>
            </a:pPr>
            <a:r>
              <a:rPr lang="en-US"/>
              <a:t>It is also known as Glass box Testing. Internal software and code working should be known for performing this type of testing. Under these tests are based on the coverage of code statements, branches, paths, conditions, etc.</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7"/>
          <p:cNvSpPr txBox="1"/>
          <p:nvPr>
            <p:ph idx="1" type="subTitle"/>
          </p:nvPr>
        </p:nvSpPr>
        <p:spPr>
          <a:xfrm>
            <a:off x="1371600" y="28194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360"/>
              <a:buNone/>
            </a:pPr>
            <a:r>
              <a:rPr lang="en-US"/>
              <a:t>END OF CHAPTER</a:t>
            </a:r>
            <a:endParaRPr/>
          </a:p>
        </p:txBody>
      </p:sp>
      <p:sp>
        <p:nvSpPr>
          <p:cNvPr id="443" name="Google Shape;443;p47"/>
          <p:cNvSpPr txBox="1"/>
          <p:nvPr>
            <p:ph type="ctrTitle"/>
          </p:nvPr>
        </p:nvSpPr>
        <p:spPr>
          <a:xfrm>
            <a:off x="685800" y="381000"/>
            <a:ext cx="7772400" cy="17526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accent1"/>
              </a:buClr>
              <a:buSzPts val="4200"/>
              <a:buFont typeface="Georgia"/>
              <a:buNone/>
            </a:pPr>
            <a:r>
              <a:rPr lang="en-US"/>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5"/>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Ad-hoc Testing</a:t>
            </a:r>
            <a:endParaRPr/>
          </a:p>
        </p:txBody>
      </p:sp>
      <p:sp>
        <p:nvSpPr>
          <p:cNvPr id="191" name="Google Shape;191;p5"/>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85000" lnSpcReduction="20000"/>
          </a:bodyPr>
          <a:lstStyle/>
          <a:p>
            <a:pPr indent="-274320" lvl="0" marL="274320" rtl="0" algn="l">
              <a:spcBef>
                <a:spcPts val="0"/>
              </a:spcBef>
              <a:spcAft>
                <a:spcPts val="0"/>
              </a:spcAft>
              <a:buSzPct val="85000"/>
              <a:buChar char="⚫"/>
            </a:pPr>
            <a:r>
              <a:rPr lang="en-US"/>
              <a:t>The name itself suggests that this testing is performed on an Ad-hoc basis i.e. with no reference to the test case and also without any plan or documentation in place for such type of testing.</a:t>
            </a:r>
            <a:endParaRPr/>
          </a:p>
          <a:p>
            <a:pPr indent="-150447" lvl="0" marL="274320" rtl="0" algn="l">
              <a:spcBef>
                <a:spcPts val="459"/>
              </a:spcBef>
              <a:spcAft>
                <a:spcPts val="0"/>
              </a:spcAft>
              <a:buSzPct val="85000"/>
              <a:buNone/>
            </a:pPr>
            <a:r>
              <a:t/>
            </a:r>
            <a:endParaRPr/>
          </a:p>
          <a:p>
            <a:pPr indent="-274320" lvl="0" marL="274320" rtl="0" algn="l">
              <a:spcBef>
                <a:spcPts val="459"/>
              </a:spcBef>
              <a:spcAft>
                <a:spcPts val="0"/>
              </a:spcAft>
              <a:buSzPct val="85000"/>
              <a:buChar char="⚫"/>
            </a:pPr>
            <a:r>
              <a:rPr lang="en-US"/>
              <a:t>The objective of this testing is to find the defects and break the application by executing any flow of the application or any random functionality.</a:t>
            </a:r>
            <a:endParaRPr/>
          </a:p>
          <a:p>
            <a:pPr indent="-150447" lvl="0" marL="274320" rtl="0" algn="l">
              <a:spcBef>
                <a:spcPts val="459"/>
              </a:spcBef>
              <a:spcAft>
                <a:spcPts val="0"/>
              </a:spcAft>
              <a:buSzPct val="85000"/>
              <a:buNone/>
            </a:pPr>
            <a:r>
              <a:t/>
            </a:r>
            <a:endParaRPr/>
          </a:p>
          <a:p>
            <a:pPr indent="-274320" lvl="0" marL="274320" rtl="0" algn="l">
              <a:spcBef>
                <a:spcPts val="459"/>
              </a:spcBef>
              <a:spcAft>
                <a:spcPts val="0"/>
              </a:spcAft>
              <a:buSzPct val="85000"/>
              <a:buChar char="⚫"/>
            </a:pPr>
            <a:r>
              <a:rPr lang="en-US"/>
              <a:t>Ad-hoc Testing is an informal way of finding defects and can be performed by anyone in the project. It is difficult to identify defects without a test case but sometimes it is possible that defects found during ad-hoc testing might not have been identified using existing test cases.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6"/>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Accessibility Testing</a:t>
            </a:r>
            <a:endParaRPr/>
          </a:p>
        </p:txBody>
      </p:sp>
      <p:sp>
        <p:nvSpPr>
          <p:cNvPr id="197" name="Google Shape;197;p6"/>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The aim of Accessibility Testing is to determine whether the software or application is accessible for disabled people or not.</a:t>
            </a:r>
            <a:endParaRPr/>
          </a:p>
          <a:p>
            <a:pPr indent="-128587" lvl="0" marL="274320" rtl="0" algn="l">
              <a:spcBef>
                <a:spcPts val="540"/>
              </a:spcBef>
              <a:spcAft>
                <a:spcPts val="0"/>
              </a:spcAft>
              <a:buSzPts val="2295"/>
              <a:buNone/>
            </a:pPr>
            <a:r>
              <a:t/>
            </a:r>
            <a:endParaRPr/>
          </a:p>
          <a:p>
            <a:pPr indent="-274320" lvl="0" marL="274320" rtl="0" algn="l">
              <a:spcBef>
                <a:spcPts val="540"/>
              </a:spcBef>
              <a:spcAft>
                <a:spcPts val="0"/>
              </a:spcAft>
              <a:buSzPts val="2295"/>
              <a:buChar char="⚫"/>
            </a:pPr>
            <a:r>
              <a:rPr lang="en-US"/>
              <a:t>Here, disability means deaf, color blind, mentally disabled, blind, old age and other disabled groups. Various checks are performed such as font size for visually disabled, color and contrast for color blindness, etc.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7"/>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Beta Testing</a:t>
            </a:r>
            <a:endParaRPr/>
          </a:p>
        </p:txBody>
      </p:sp>
      <p:sp>
        <p:nvSpPr>
          <p:cNvPr id="203" name="Google Shape;203;p7"/>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70000" lnSpcReduction="20000"/>
          </a:bodyPr>
          <a:lstStyle/>
          <a:p>
            <a:pPr indent="-274320" lvl="0" marL="274320" rtl="0" algn="l">
              <a:spcBef>
                <a:spcPts val="0"/>
              </a:spcBef>
              <a:spcAft>
                <a:spcPts val="0"/>
              </a:spcAft>
              <a:buSzPct val="85000"/>
              <a:buChar char="⚫"/>
            </a:pPr>
            <a:r>
              <a:rPr lang="en-US"/>
              <a:t>Beta Testing is a formal type of Software Testing which is carried out by the customer. It is performed in the Real Environment before releasing the product to the market for the actual end-users.</a:t>
            </a:r>
            <a:endParaRPr/>
          </a:p>
          <a:p>
            <a:pPr indent="-172307" lvl="0" marL="274320" rtl="0" algn="l">
              <a:spcBef>
                <a:spcPts val="378"/>
              </a:spcBef>
              <a:spcAft>
                <a:spcPts val="0"/>
              </a:spcAft>
              <a:buSzPct val="85000"/>
              <a:buNone/>
            </a:pPr>
            <a:r>
              <a:t/>
            </a:r>
            <a:endParaRPr/>
          </a:p>
          <a:p>
            <a:pPr indent="-274320" lvl="0" marL="274320" rtl="0" algn="l">
              <a:spcBef>
                <a:spcPts val="378"/>
              </a:spcBef>
              <a:spcAft>
                <a:spcPts val="0"/>
              </a:spcAft>
              <a:buSzPct val="85000"/>
              <a:buChar char="⚫"/>
            </a:pPr>
            <a:r>
              <a:rPr lang="en-US"/>
              <a:t>Beta Testing is carried out to ensure that there are no major failures in the software or product and it satisfies the business requirements from an end-user perspective. Beta Testing is successful when the customer accepts the software.</a:t>
            </a:r>
            <a:endParaRPr/>
          </a:p>
          <a:p>
            <a:pPr indent="-172307" lvl="0" marL="274320" rtl="0" algn="l">
              <a:spcBef>
                <a:spcPts val="378"/>
              </a:spcBef>
              <a:spcAft>
                <a:spcPts val="0"/>
              </a:spcAft>
              <a:buSzPct val="85000"/>
              <a:buNone/>
            </a:pPr>
            <a:r>
              <a:t/>
            </a:r>
            <a:endParaRPr/>
          </a:p>
          <a:p>
            <a:pPr indent="-274320" lvl="0" marL="274320" rtl="0" algn="l">
              <a:spcBef>
                <a:spcPts val="378"/>
              </a:spcBef>
              <a:spcAft>
                <a:spcPts val="0"/>
              </a:spcAft>
              <a:buSzPct val="85000"/>
              <a:buChar char="⚫"/>
            </a:pPr>
            <a:r>
              <a:rPr lang="en-US"/>
              <a:t>Usually, this testing is typically done by end-users or others. It is the final testing done before releasing an application for commercial purpose. Usually, the Beta version of the software or product released is limited to a certain number of users in a specific area.</a:t>
            </a:r>
            <a:endParaRPr/>
          </a:p>
          <a:p>
            <a:pPr indent="-172307" lvl="0" marL="274320" rtl="0" algn="l">
              <a:spcBef>
                <a:spcPts val="378"/>
              </a:spcBef>
              <a:spcAft>
                <a:spcPts val="0"/>
              </a:spcAft>
              <a:buSzPct val="85000"/>
              <a:buNone/>
            </a:pPr>
            <a:r>
              <a:t/>
            </a:r>
            <a:endParaRPr/>
          </a:p>
          <a:p>
            <a:pPr indent="-274320" lvl="0" marL="274320" rtl="0" algn="l">
              <a:spcBef>
                <a:spcPts val="378"/>
              </a:spcBef>
              <a:spcAft>
                <a:spcPts val="0"/>
              </a:spcAft>
              <a:buSzPct val="85000"/>
              <a:buChar char="⚫"/>
            </a:pPr>
            <a:r>
              <a:rPr lang="en-US"/>
              <a:t>So end-user actually uses the software and shares the feedback to the company. Company then takes necessary action before releasing the software to the worldwide.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8"/>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Back-end Testing</a:t>
            </a:r>
            <a:endParaRPr/>
          </a:p>
        </p:txBody>
      </p:sp>
      <p:sp>
        <p:nvSpPr>
          <p:cNvPr id="209" name="Google Shape;209;p8"/>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77500" lnSpcReduction="20000"/>
          </a:bodyPr>
          <a:lstStyle/>
          <a:p>
            <a:pPr indent="-274347" lvl="0" marL="274320" rtl="0" algn="l">
              <a:spcBef>
                <a:spcPts val="0"/>
              </a:spcBef>
              <a:spcAft>
                <a:spcPts val="0"/>
              </a:spcAft>
              <a:buSzPct val="85000"/>
              <a:buChar char="⚫"/>
            </a:pPr>
            <a:r>
              <a:rPr lang="en-US"/>
              <a:t>Whenever an input or data is entered on front-end application, it stores in the database and the testing of such database is known as Database Testing or Backend Testing.</a:t>
            </a:r>
            <a:endParaRPr/>
          </a:p>
          <a:p>
            <a:pPr indent="-161404" lvl="0" marL="274320" rtl="0" algn="l">
              <a:spcBef>
                <a:spcPts val="418"/>
              </a:spcBef>
              <a:spcAft>
                <a:spcPts val="0"/>
              </a:spcAft>
              <a:buSzPct val="85000"/>
              <a:buNone/>
            </a:pPr>
            <a:r>
              <a:t/>
            </a:r>
            <a:endParaRPr/>
          </a:p>
          <a:p>
            <a:pPr indent="-274347" lvl="0" marL="274320" rtl="0" algn="l">
              <a:spcBef>
                <a:spcPts val="418"/>
              </a:spcBef>
              <a:spcAft>
                <a:spcPts val="0"/>
              </a:spcAft>
              <a:buSzPct val="85000"/>
              <a:buChar char="⚫"/>
            </a:pPr>
            <a:r>
              <a:rPr lang="en-US"/>
              <a:t>There are different databases like SQL Server, MySQL, and Oracle, etc. Database Testing involves testing of table structure, schema, stored procedure, data structure and so on.</a:t>
            </a:r>
            <a:endParaRPr/>
          </a:p>
          <a:p>
            <a:pPr indent="-161404" lvl="0" marL="274320" rtl="0" algn="l">
              <a:spcBef>
                <a:spcPts val="418"/>
              </a:spcBef>
              <a:spcAft>
                <a:spcPts val="0"/>
              </a:spcAft>
              <a:buSzPct val="85000"/>
              <a:buNone/>
            </a:pPr>
            <a:r>
              <a:t/>
            </a:r>
            <a:endParaRPr/>
          </a:p>
          <a:p>
            <a:pPr indent="-274347" lvl="0" marL="274320" rtl="0" algn="l">
              <a:spcBef>
                <a:spcPts val="418"/>
              </a:spcBef>
              <a:spcAft>
                <a:spcPts val="0"/>
              </a:spcAft>
              <a:buSzPct val="85000"/>
              <a:buChar char="⚫"/>
            </a:pPr>
            <a:r>
              <a:rPr lang="en-US"/>
              <a:t>In Back-end Testing GUI is not involved, testers are directly connected to the database with proper access and testers can easily verify data by running a few queries on the database.</a:t>
            </a:r>
            <a:endParaRPr/>
          </a:p>
          <a:p>
            <a:pPr indent="-161404" lvl="0" marL="274320" rtl="0" algn="l">
              <a:spcBef>
                <a:spcPts val="418"/>
              </a:spcBef>
              <a:spcAft>
                <a:spcPts val="0"/>
              </a:spcAft>
              <a:buSzPct val="85000"/>
              <a:buNone/>
            </a:pPr>
            <a:r>
              <a:t/>
            </a:r>
            <a:endParaRPr/>
          </a:p>
          <a:p>
            <a:pPr indent="-274347" lvl="0" marL="274320" rtl="0" algn="l">
              <a:spcBef>
                <a:spcPts val="418"/>
              </a:spcBef>
              <a:spcAft>
                <a:spcPts val="0"/>
              </a:spcAft>
              <a:buSzPct val="85000"/>
              <a:buChar char="⚫"/>
            </a:pPr>
            <a:r>
              <a:rPr lang="en-US"/>
              <a:t>There can be issues identified like data loss, deadlock, data corruption etc during this back-end testing and these issues are critical to fixing before the system goes live into the production environment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9"/>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Browser Compatibility Testing</a:t>
            </a:r>
            <a:endParaRPr/>
          </a:p>
        </p:txBody>
      </p:sp>
      <p:sp>
        <p:nvSpPr>
          <p:cNvPr id="215" name="Google Shape;215;p9"/>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It is a subtype of Compatibility and is performed by the testing team.</a:t>
            </a:r>
            <a:endParaRPr/>
          </a:p>
          <a:p>
            <a:pPr indent="-274320" lvl="0" marL="274320" rtl="0" algn="l">
              <a:spcBef>
                <a:spcPts val="540"/>
              </a:spcBef>
              <a:spcAft>
                <a:spcPts val="0"/>
              </a:spcAft>
              <a:buSzPts val="2295"/>
              <a:buChar char="⚫"/>
            </a:pPr>
            <a:r>
              <a:rPr lang="en-US"/>
              <a:t>Browser Compatibility Testing is performed for web applications and it ensures that the software can run with the combination of different browser and operating system. This type of testing also validates whether web application runs on all versions of all browsers or not.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ivic">
  <a:themeElements>
    <a:clrScheme name="Civic">
      <a:dk1>
        <a:srgbClr val="000000"/>
      </a:dk1>
      <a:lt1>
        <a:srgbClr val="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Vagabond</dc:creator>
</cp:coreProperties>
</file>