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1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FCC7C-FCFE-42AA-95E5-D7D7040EE1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5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FE01E-45EB-4133-B031-5A54EAB4E2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0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43411-B736-49D5-B574-8049FE63C4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58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FBCFB-3E2B-4708-9EB6-65B9ED1666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985EF-2662-44B6-ADD9-3023BF3A05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BF2BA-CE70-40E4-9AC7-8087AEA81E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5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BF37-0067-49B8-B4B6-CB145EE81D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2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BF9B2-1ABD-44F3-9B74-90BA5089BF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4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CF767-9353-412B-80FB-6EB75505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7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1890C-F5CE-4799-8AD2-6F3D712CB5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59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2D2CF-4FAF-48AC-967B-DAD51D8F3F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5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4AF2E-276A-43DE-AA1C-12FD35BB47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3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FB16A7D-41E0-4BC3-8651-D32561204A8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Lecture 9-2 : Array Examples </a:t>
            </a:r>
            <a:br>
              <a:rPr lang="en-US" altLang="ko-KR" sz="3200" b="1" smtClean="0"/>
            </a:br>
            <a:r>
              <a:rPr lang="en-US" altLang="ko-KR" sz="3200" b="1" smtClean="0"/>
              <a:t>: Bubble Sort and Binary Search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357563" y="6296025"/>
            <a:ext cx="5218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Acknowledgment : Lecture notes from Ohio Supercomputing Center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611188" y="1052513"/>
            <a:ext cx="3455987" cy="1014412"/>
            <a:chOff x="386" y="482"/>
            <a:chExt cx="2177" cy="639"/>
          </a:xfrm>
        </p:grpSpPr>
        <p:sp>
          <p:nvSpPr>
            <p:cNvPr id="12463" name="Rectangle 3"/>
            <p:cNvSpPr>
              <a:spLocks noChangeArrowheads="1"/>
            </p:cNvSpPr>
            <p:nvPr/>
          </p:nvSpPr>
          <p:spPr bwMode="auto">
            <a:xfrm>
              <a:off x="386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64" name="Rectangle 4"/>
            <p:cNvSpPr>
              <a:spLocks noChangeArrowheads="1"/>
            </p:cNvSpPr>
            <p:nvPr/>
          </p:nvSpPr>
          <p:spPr bwMode="auto">
            <a:xfrm>
              <a:off x="65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12465" name="Rectangle 5"/>
            <p:cNvSpPr>
              <a:spLocks noChangeArrowheads="1"/>
            </p:cNvSpPr>
            <p:nvPr/>
          </p:nvSpPr>
          <p:spPr bwMode="auto">
            <a:xfrm>
              <a:off x="930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9</a:t>
              </a:r>
            </a:p>
          </p:txBody>
        </p:sp>
        <p:sp>
          <p:nvSpPr>
            <p:cNvPr id="12466" name="Rectangle 6"/>
            <p:cNvSpPr>
              <a:spLocks noChangeArrowheads="1"/>
            </p:cNvSpPr>
            <p:nvPr/>
          </p:nvSpPr>
          <p:spPr bwMode="auto">
            <a:xfrm>
              <a:off x="1202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67" name="Rectangle 7"/>
            <p:cNvSpPr>
              <a:spLocks noChangeArrowheads="1"/>
            </p:cNvSpPr>
            <p:nvPr/>
          </p:nvSpPr>
          <p:spPr bwMode="auto">
            <a:xfrm>
              <a:off x="1475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68" name="Rectangle 8"/>
            <p:cNvSpPr>
              <a:spLocks noChangeArrowheads="1"/>
            </p:cNvSpPr>
            <p:nvPr/>
          </p:nvSpPr>
          <p:spPr bwMode="auto">
            <a:xfrm>
              <a:off x="1747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69" name="Rectangle 9"/>
            <p:cNvSpPr>
              <a:spLocks noChangeArrowheads="1"/>
            </p:cNvSpPr>
            <p:nvPr/>
          </p:nvSpPr>
          <p:spPr bwMode="auto">
            <a:xfrm>
              <a:off x="201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70" name="Rectangle 10"/>
            <p:cNvSpPr>
              <a:spLocks noChangeArrowheads="1"/>
            </p:cNvSpPr>
            <p:nvPr/>
          </p:nvSpPr>
          <p:spPr bwMode="auto">
            <a:xfrm>
              <a:off x="2291" y="70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71" name="Group 11"/>
            <p:cNvGrpSpPr>
              <a:grpSpLocks/>
            </p:cNvGrpSpPr>
            <p:nvPr/>
          </p:nvGrpSpPr>
          <p:grpSpPr bwMode="auto">
            <a:xfrm>
              <a:off x="464" y="482"/>
              <a:ext cx="2071" cy="234"/>
              <a:chOff x="1325" y="754"/>
              <a:chExt cx="2071" cy="234"/>
            </a:xfrm>
          </p:grpSpPr>
          <p:sp>
            <p:nvSpPr>
              <p:cNvPr id="12473" name="Text Box 1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74" name="Text Box 1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75" name="Text Box 1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76" name="Text Box 1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77" name="Text Box 1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78" name="Text Box 1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79" name="Text Box 1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80" name="Text Box 1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72" name="Text Box 20"/>
            <p:cNvSpPr txBox="1">
              <a:spLocks noChangeArrowheads="1"/>
            </p:cNvSpPr>
            <p:nvPr/>
          </p:nvSpPr>
          <p:spPr bwMode="auto">
            <a:xfrm>
              <a:off x="567" y="89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87900" y="1052513"/>
            <a:ext cx="3455988" cy="1014412"/>
            <a:chOff x="386" y="482"/>
            <a:chExt cx="2177" cy="639"/>
          </a:xfrm>
        </p:grpSpPr>
        <p:sp>
          <p:nvSpPr>
            <p:cNvPr id="12445" name="Rectangle 22"/>
            <p:cNvSpPr>
              <a:spLocks noChangeArrowheads="1"/>
            </p:cNvSpPr>
            <p:nvPr/>
          </p:nvSpPr>
          <p:spPr bwMode="auto">
            <a:xfrm>
              <a:off x="386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12446" name="Rectangle 23"/>
            <p:cNvSpPr>
              <a:spLocks noChangeArrowheads="1"/>
            </p:cNvSpPr>
            <p:nvPr/>
          </p:nvSpPr>
          <p:spPr bwMode="auto">
            <a:xfrm>
              <a:off x="65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47" name="Rectangle 24"/>
            <p:cNvSpPr>
              <a:spLocks noChangeArrowheads="1"/>
            </p:cNvSpPr>
            <p:nvPr/>
          </p:nvSpPr>
          <p:spPr bwMode="auto">
            <a:xfrm>
              <a:off x="930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9</a:t>
              </a:r>
            </a:p>
          </p:txBody>
        </p:sp>
        <p:sp>
          <p:nvSpPr>
            <p:cNvPr id="12448" name="Rectangle 25"/>
            <p:cNvSpPr>
              <a:spLocks noChangeArrowheads="1"/>
            </p:cNvSpPr>
            <p:nvPr/>
          </p:nvSpPr>
          <p:spPr bwMode="auto">
            <a:xfrm>
              <a:off x="1202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49" name="Rectangle 26"/>
            <p:cNvSpPr>
              <a:spLocks noChangeArrowheads="1"/>
            </p:cNvSpPr>
            <p:nvPr/>
          </p:nvSpPr>
          <p:spPr bwMode="auto">
            <a:xfrm>
              <a:off x="1475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50" name="Rectangle 27"/>
            <p:cNvSpPr>
              <a:spLocks noChangeArrowheads="1"/>
            </p:cNvSpPr>
            <p:nvPr/>
          </p:nvSpPr>
          <p:spPr bwMode="auto">
            <a:xfrm>
              <a:off x="1747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51" name="Rectangle 28"/>
            <p:cNvSpPr>
              <a:spLocks noChangeArrowheads="1"/>
            </p:cNvSpPr>
            <p:nvPr/>
          </p:nvSpPr>
          <p:spPr bwMode="auto">
            <a:xfrm>
              <a:off x="201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52" name="Rectangle 29"/>
            <p:cNvSpPr>
              <a:spLocks noChangeArrowheads="1"/>
            </p:cNvSpPr>
            <p:nvPr/>
          </p:nvSpPr>
          <p:spPr bwMode="auto">
            <a:xfrm>
              <a:off x="2291" y="70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53" name="Group 30"/>
            <p:cNvGrpSpPr>
              <a:grpSpLocks/>
            </p:cNvGrpSpPr>
            <p:nvPr/>
          </p:nvGrpSpPr>
          <p:grpSpPr bwMode="auto">
            <a:xfrm>
              <a:off x="464" y="482"/>
              <a:ext cx="2071" cy="234"/>
              <a:chOff x="1325" y="754"/>
              <a:chExt cx="2071" cy="234"/>
            </a:xfrm>
          </p:grpSpPr>
          <p:sp>
            <p:nvSpPr>
              <p:cNvPr id="12455" name="Text Box 31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56" name="Text Box 32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57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58" name="Text Box 34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59" name="Text Box 35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60" name="Text Box 36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61" name="Text Box 37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62" name="Text Box 38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54" name="Text Box 39"/>
            <p:cNvSpPr txBox="1">
              <a:spLocks noChangeArrowheads="1"/>
            </p:cNvSpPr>
            <p:nvPr/>
          </p:nvSpPr>
          <p:spPr bwMode="auto">
            <a:xfrm>
              <a:off x="567" y="89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11188" y="2060575"/>
            <a:ext cx="3455987" cy="1014413"/>
            <a:chOff x="385" y="1162"/>
            <a:chExt cx="2177" cy="639"/>
          </a:xfrm>
        </p:grpSpPr>
        <p:sp>
          <p:nvSpPr>
            <p:cNvPr id="12427" name="Rectangle 41"/>
            <p:cNvSpPr>
              <a:spLocks noChangeArrowheads="1"/>
            </p:cNvSpPr>
            <p:nvPr/>
          </p:nvSpPr>
          <p:spPr bwMode="auto">
            <a:xfrm>
              <a:off x="385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428" name="Rectangle 42"/>
            <p:cNvSpPr>
              <a:spLocks noChangeArrowheads="1"/>
            </p:cNvSpPr>
            <p:nvPr/>
          </p:nvSpPr>
          <p:spPr bwMode="auto">
            <a:xfrm>
              <a:off x="65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29" name="Rectangle 43"/>
            <p:cNvSpPr>
              <a:spLocks noChangeArrowheads="1"/>
            </p:cNvSpPr>
            <p:nvPr/>
          </p:nvSpPr>
          <p:spPr bwMode="auto">
            <a:xfrm>
              <a:off x="929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430" name="Rectangle 44"/>
            <p:cNvSpPr>
              <a:spLocks noChangeArrowheads="1"/>
            </p:cNvSpPr>
            <p:nvPr/>
          </p:nvSpPr>
          <p:spPr bwMode="auto">
            <a:xfrm>
              <a:off x="1201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31" name="Rectangle 45"/>
            <p:cNvSpPr>
              <a:spLocks noChangeArrowheads="1"/>
            </p:cNvSpPr>
            <p:nvPr/>
          </p:nvSpPr>
          <p:spPr bwMode="auto">
            <a:xfrm>
              <a:off x="1474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32" name="Rectangle 46"/>
            <p:cNvSpPr>
              <a:spLocks noChangeArrowheads="1"/>
            </p:cNvSpPr>
            <p:nvPr/>
          </p:nvSpPr>
          <p:spPr bwMode="auto">
            <a:xfrm>
              <a:off x="1746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33" name="Rectangle 47"/>
            <p:cNvSpPr>
              <a:spLocks noChangeArrowheads="1"/>
            </p:cNvSpPr>
            <p:nvPr/>
          </p:nvSpPr>
          <p:spPr bwMode="auto">
            <a:xfrm>
              <a:off x="201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34" name="Rectangle 48"/>
            <p:cNvSpPr>
              <a:spLocks noChangeArrowheads="1"/>
            </p:cNvSpPr>
            <p:nvPr/>
          </p:nvSpPr>
          <p:spPr bwMode="auto">
            <a:xfrm>
              <a:off x="2290" y="138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35" name="Group 49"/>
            <p:cNvGrpSpPr>
              <a:grpSpLocks/>
            </p:cNvGrpSpPr>
            <p:nvPr/>
          </p:nvGrpSpPr>
          <p:grpSpPr bwMode="auto">
            <a:xfrm>
              <a:off x="463" y="1162"/>
              <a:ext cx="2071" cy="234"/>
              <a:chOff x="1325" y="754"/>
              <a:chExt cx="2071" cy="234"/>
            </a:xfrm>
          </p:grpSpPr>
          <p:sp>
            <p:nvSpPr>
              <p:cNvPr id="12437" name="Text Box 50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38" name="Text Box 51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39" name="Text Box 52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40" name="Text Box 53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41" name="Text Box 54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42" name="Text Box 55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43" name="Text Box 56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44" name="Text Box 57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36" name="Text Box 58"/>
            <p:cNvSpPr txBox="1">
              <a:spLocks noChangeArrowheads="1"/>
            </p:cNvSpPr>
            <p:nvPr/>
          </p:nvSpPr>
          <p:spPr bwMode="auto">
            <a:xfrm>
              <a:off x="793" y="157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787900" y="1989138"/>
            <a:ext cx="3455988" cy="1014412"/>
            <a:chOff x="385" y="1162"/>
            <a:chExt cx="2177" cy="639"/>
          </a:xfrm>
        </p:grpSpPr>
        <p:sp>
          <p:nvSpPr>
            <p:cNvPr id="12409" name="Rectangle 60"/>
            <p:cNvSpPr>
              <a:spLocks noChangeArrowheads="1"/>
            </p:cNvSpPr>
            <p:nvPr/>
          </p:nvSpPr>
          <p:spPr bwMode="auto">
            <a:xfrm>
              <a:off x="385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410" name="Rectangle 61"/>
            <p:cNvSpPr>
              <a:spLocks noChangeArrowheads="1"/>
            </p:cNvSpPr>
            <p:nvPr/>
          </p:nvSpPr>
          <p:spPr bwMode="auto">
            <a:xfrm>
              <a:off x="65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411" name="Rectangle 62"/>
            <p:cNvSpPr>
              <a:spLocks noChangeArrowheads="1"/>
            </p:cNvSpPr>
            <p:nvPr/>
          </p:nvSpPr>
          <p:spPr bwMode="auto">
            <a:xfrm>
              <a:off x="929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12" name="Rectangle 63"/>
            <p:cNvSpPr>
              <a:spLocks noChangeArrowheads="1"/>
            </p:cNvSpPr>
            <p:nvPr/>
          </p:nvSpPr>
          <p:spPr bwMode="auto">
            <a:xfrm>
              <a:off x="1201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13" name="Rectangle 64"/>
            <p:cNvSpPr>
              <a:spLocks noChangeArrowheads="1"/>
            </p:cNvSpPr>
            <p:nvPr/>
          </p:nvSpPr>
          <p:spPr bwMode="auto">
            <a:xfrm>
              <a:off x="1474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14" name="Rectangle 65"/>
            <p:cNvSpPr>
              <a:spLocks noChangeArrowheads="1"/>
            </p:cNvSpPr>
            <p:nvPr/>
          </p:nvSpPr>
          <p:spPr bwMode="auto">
            <a:xfrm>
              <a:off x="1746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15" name="Rectangle 66"/>
            <p:cNvSpPr>
              <a:spLocks noChangeArrowheads="1"/>
            </p:cNvSpPr>
            <p:nvPr/>
          </p:nvSpPr>
          <p:spPr bwMode="auto">
            <a:xfrm>
              <a:off x="201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16" name="Rectangle 67"/>
            <p:cNvSpPr>
              <a:spLocks noChangeArrowheads="1"/>
            </p:cNvSpPr>
            <p:nvPr/>
          </p:nvSpPr>
          <p:spPr bwMode="auto">
            <a:xfrm>
              <a:off x="2290" y="138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17" name="Group 68"/>
            <p:cNvGrpSpPr>
              <a:grpSpLocks/>
            </p:cNvGrpSpPr>
            <p:nvPr/>
          </p:nvGrpSpPr>
          <p:grpSpPr bwMode="auto">
            <a:xfrm>
              <a:off x="463" y="1162"/>
              <a:ext cx="2071" cy="234"/>
              <a:chOff x="1325" y="754"/>
              <a:chExt cx="2071" cy="234"/>
            </a:xfrm>
          </p:grpSpPr>
          <p:sp>
            <p:nvSpPr>
              <p:cNvPr id="12419" name="Text Box 69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20" name="Text Box 70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21" name="Text Box 71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22" name="Text Box 72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23" name="Text Box 73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24" name="Text Box 74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25" name="Text Box 75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26" name="Text Box 76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18" name="Text Box 77"/>
            <p:cNvSpPr txBox="1">
              <a:spLocks noChangeArrowheads="1"/>
            </p:cNvSpPr>
            <p:nvPr/>
          </p:nvSpPr>
          <p:spPr bwMode="auto">
            <a:xfrm>
              <a:off x="793" y="157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39750" y="3140075"/>
            <a:ext cx="3455988" cy="1016000"/>
            <a:chOff x="340" y="1842"/>
            <a:chExt cx="2177" cy="640"/>
          </a:xfrm>
        </p:grpSpPr>
        <p:sp>
          <p:nvSpPr>
            <p:cNvPr id="12391" name="Rectangle 79"/>
            <p:cNvSpPr>
              <a:spLocks noChangeArrowheads="1"/>
            </p:cNvSpPr>
            <p:nvPr/>
          </p:nvSpPr>
          <p:spPr bwMode="auto">
            <a:xfrm>
              <a:off x="340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92" name="Rectangle 80"/>
            <p:cNvSpPr>
              <a:spLocks noChangeArrowheads="1"/>
            </p:cNvSpPr>
            <p:nvPr/>
          </p:nvSpPr>
          <p:spPr bwMode="auto">
            <a:xfrm>
              <a:off x="61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93" name="Rectangle 81"/>
            <p:cNvSpPr>
              <a:spLocks noChangeArrowheads="1"/>
            </p:cNvSpPr>
            <p:nvPr/>
          </p:nvSpPr>
          <p:spPr bwMode="auto">
            <a:xfrm>
              <a:off x="884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94" name="Rectangle 82"/>
            <p:cNvSpPr>
              <a:spLocks noChangeArrowheads="1"/>
            </p:cNvSpPr>
            <p:nvPr/>
          </p:nvSpPr>
          <p:spPr bwMode="auto">
            <a:xfrm>
              <a:off x="1156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2395" name="Rectangle 83"/>
            <p:cNvSpPr>
              <a:spLocks noChangeArrowheads="1"/>
            </p:cNvSpPr>
            <p:nvPr/>
          </p:nvSpPr>
          <p:spPr bwMode="auto">
            <a:xfrm>
              <a:off x="1429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396" name="Rectangle 84"/>
            <p:cNvSpPr>
              <a:spLocks noChangeArrowheads="1"/>
            </p:cNvSpPr>
            <p:nvPr/>
          </p:nvSpPr>
          <p:spPr bwMode="auto">
            <a:xfrm>
              <a:off x="1701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97" name="Rectangle 85"/>
            <p:cNvSpPr>
              <a:spLocks noChangeArrowheads="1"/>
            </p:cNvSpPr>
            <p:nvPr/>
          </p:nvSpPr>
          <p:spPr bwMode="auto">
            <a:xfrm>
              <a:off x="197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98" name="Rectangle 86"/>
            <p:cNvSpPr>
              <a:spLocks noChangeArrowheads="1"/>
            </p:cNvSpPr>
            <p:nvPr/>
          </p:nvSpPr>
          <p:spPr bwMode="auto">
            <a:xfrm>
              <a:off x="2245" y="206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99" name="Group 87"/>
            <p:cNvGrpSpPr>
              <a:grpSpLocks/>
            </p:cNvGrpSpPr>
            <p:nvPr/>
          </p:nvGrpSpPr>
          <p:grpSpPr bwMode="auto">
            <a:xfrm>
              <a:off x="418" y="1842"/>
              <a:ext cx="2071" cy="234"/>
              <a:chOff x="1325" y="754"/>
              <a:chExt cx="2071" cy="234"/>
            </a:xfrm>
          </p:grpSpPr>
          <p:sp>
            <p:nvSpPr>
              <p:cNvPr id="12401" name="Text Box 88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02" name="Text Box 89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03" name="Text Box 90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04" name="Text Box 91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05" name="Text Box 92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06" name="Text Box 93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07" name="Text Box 94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08" name="Text Box 95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00" name="Text Box 96"/>
            <p:cNvSpPr txBox="1">
              <a:spLocks noChangeArrowheads="1"/>
            </p:cNvSpPr>
            <p:nvPr/>
          </p:nvSpPr>
          <p:spPr bwMode="auto">
            <a:xfrm>
              <a:off x="1020" y="2251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539750" y="4292600"/>
            <a:ext cx="3455988" cy="1014413"/>
            <a:chOff x="340" y="2568"/>
            <a:chExt cx="2177" cy="639"/>
          </a:xfrm>
        </p:grpSpPr>
        <p:sp>
          <p:nvSpPr>
            <p:cNvPr id="12373" name="Rectangle 98"/>
            <p:cNvSpPr>
              <a:spLocks noChangeArrowheads="1"/>
            </p:cNvSpPr>
            <p:nvPr/>
          </p:nvSpPr>
          <p:spPr bwMode="auto">
            <a:xfrm>
              <a:off x="340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74" name="Rectangle 99"/>
            <p:cNvSpPr>
              <a:spLocks noChangeArrowheads="1"/>
            </p:cNvSpPr>
            <p:nvPr/>
          </p:nvSpPr>
          <p:spPr bwMode="auto">
            <a:xfrm>
              <a:off x="61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75" name="Rectangle 100"/>
            <p:cNvSpPr>
              <a:spLocks noChangeArrowheads="1"/>
            </p:cNvSpPr>
            <p:nvPr/>
          </p:nvSpPr>
          <p:spPr bwMode="auto">
            <a:xfrm>
              <a:off x="884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76" name="Rectangle 101"/>
            <p:cNvSpPr>
              <a:spLocks noChangeArrowheads="1"/>
            </p:cNvSpPr>
            <p:nvPr/>
          </p:nvSpPr>
          <p:spPr bwMode="auto">
            <a:xfrm>
              <a:off x="1156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77" name="Rectangle 102"/>
            <p:cNvSpPr>
              <a:spLocks noChangeArrowheads="1"/>
            </p:cNvSpPr>
            <p:nvPr/>
          </p:nvSpPr>
          <p:spPr bwMode="auto">
            <a:xfrm>
              <a:off x="1429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15</a:t>
              </a:r>
            </a:p>
          </p:txBody>
        </p:sp>
        <p:sp>
          <p:nvSpPr>
            <p:cNvPr id="12378" name="Rectangle 103"/>
            <p:cNvSpPr>
              <a:spLocks noChangeArrowheads="1"/>
            </p:cNvSpPr>
            <p:nvPr/>
          </p:nvSpPr>
          <p:spPr bwMode="auto">
            <a:xfrm>
              <a:off x="1701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79" name="Rectangle 104"/>
            <p:cNvSpPr>
              <a:spLocks noChangeArrowheads="1"/>
            </p:cNvSpPr>
            <p:nvPr/>
          </p:nvSpPr>
          <p:spPr bwMode="auto">
            <a:xfrm>
              <a:off x="197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80" name="Rectangle 105"/>
            <p:cNvSpPr>
              <a:spLocks noChangeArrowheads="1"/>
            </p:cNvSpPr>
            <p:nvPr/>
          </p:nvSpPr>
          <p:spPr bwMode="auto">
            <a:xfrm>
              <a:off x="2245" y="2794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81" name="Group 106"/>
            <p:cNvGrpSpPr>
              <a:grpSpLocks/>
            </p:cNvGrpSpPr>
            <p:nvPr/>
          </p:nvGrpSpPr>
          <p:grpSpPr bwMode="auto">
            <a:xfrm>
              <a:off x="418" y="2568"/>
              <a:ext cx="2071" cy="234"/>
              <a:chOff x="1325" y="754"/>
              <a:chExt cx="2071" cy="234"/>
            </a:xfrm>
          </p:grpSpPr>
          <p:sp>
            <p:nvSpPr>
              <p:cNvPr id="12383" name="Text Box 107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84" name="Text Box 108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85" name="Text Box 109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86" name="Text Box 110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87" name="Text Box 111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88" name="Text Box 112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89" name="Text Box 113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90" name="Text Box 114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82" name="Text Box 115"/>
            <p:cNvSpPr txBox="1">
              <a:spLocks noChangeArrowheads="1"/>
            </p:cNvSpPr>
            <p:nvPr/>
          </p:nvSpPr>
          <p:spPr bwMode="auto">
            <a:xfrm>
              <a:off x="1292" y="297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4787900" y="3140075"/>
            <a:ext cx="3455988" cy="1016000"/>
            <a:chOff x="340" y="1842"/>
            <a:chExt cx="2177" cy="640"/>
          </a:xfrm>
        </p:grpSpPr>
        <p:sp>
          <p:nvSpPr>
            <p:cNvPr id="12355" name="Rectangle 117"/>
            <p:cNvSpPr>
              <a:spLocks noChangeArrowheads="1"/>
            </p:cNvSpPr>
            <p:nvPr/>
          </p:nvSpPr>
          <p:spPr bwMode="auto">
            <a:xfrm>
              <a:off x="340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56" name="Rectangle 118"/>
            <p:cNvSpPr>
              <a:spLocks noChangeArrowheads="1"/>
            </p:cNvSpPr>
            <p:nvPr/>
          </p:nvSpPr>
          <p:spPr bwMode="auto">
            <a:xfrm>
              <a:off x="61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57" name="Rectangle 119"/>
            <p:cNvSpPr>
              <a:spLocks noChangeArrowheads="1"/>
            </p:cNvSpPr>
            <p:nvPr/>
          </p:nvSpPr>
          <p:spPr bwMode="auto">
            <a:xfrm>
              <a:off x="884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2358" name="Rectangle 120"/>
            <p:cNvSpPr>
              <a:spLocks noChangeArrowheads="1"/>
            </p:cNvSpPr>
            <p:nvPr/>
          </p:nvSpPr>
          <p:spPr bwMode="auto">
            <a:xfrm>
              <a:off x="1156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59" name="Rectangle 121"/>
            <p:cNvSpPr>
              <a:spLocks noChangeArrowheads="1"/>
            </p:cNvSpPr>
            <p:nvPr/>
          </p:nvSpPr>
          <p:spPr bwMode="auto">
            <a:xfrm>
              <a:off x="1429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360" name="Rectangle 122"/>
            <p:cNvSpPr>
              <a:spLocks noChangeArrowheads="1"/>
            </p:cNvSpPr>
            <p:nvPr/>
          </p:nvSpPr>
          <p:spPr bwMode="auto">
            <a:xfrm>
              <a:off x="1701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61" name="Rectangle 123"/>
            <p:cNvSpPr>
              <a:spLocks noChangeArrowheads="1"/>
            </p:cNvSpPr>
            <p:nvPr/>
          </p:nvSpPr>
          <p:spPr bwMode="auto">
            <a:xfrm>
              <a:off x="197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62" name="Rectangle 124"/>
            <p:cNvSpPr>
              <a:spLocks noChangeArrowheads="1"/>
            </p:cNvSpPr>
            <p:nvPr/>
          </p:nvSpPr>
          <p:spPr bwMode="auto">
            <a:xfrm>
              <a:off x="2245" y="206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63" name="Group 125"/>
            <p:cNvGrpSpPr>
              <a:grpSpLocks/>
            </p:cNvGrpSpPr>
            <p:nvPr/>
          </p:nvGrpSpPr>
          <p:grpSpPr bwMode="auto">
            <a:xfrm>
              <a:off x="418" y="1842"/>
              <a:ext cx="2071" cy="234"/>
              <a:chOff x="1325" y="754"/>
              <a:chExt cx="2071" cy="234"/>
            </a:xfrm>
          </p:grpSpPr>
          <p:sp>
            <p:nvSpPr>
              <p:cNvPr id="12365" name="Text Box 126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66" name="Text Box 127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67" name="Text Box 128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68" name="Text Box 129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69" name="Text Box 130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70" name="Text Box 131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71" name="Text Box 132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72" name="Text Box 133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64" name="Text Box 134"/>
            <p:cNvSpPr txBox="1">
              <a:spLocks noChangeArrowheads="1"/>
            </p:cNvSpPr>
            <p:nvPr/>
          </p:nvSpPr>
          <p:spPr bwMode="auto">
            <a:xfrm>
              <a:off x="1020" y="2251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6" name="Group 135"/>
          <p:cNvGrpSpPr>
            <a:grpSpLocks/>
          </p:cNvGrpSpPr>
          <p:nvPr/>
        </p:nvGrpSpPr>
        <p:grpSpPr bwMode="auto">
          <a:xfrm>
            <a:off x="4787900" y="4292600"/>
            <a:ext cx="3455988" cy="1014413"/>
            <a:chOff x="340" y="2568"/>
            <a:chExt cx="2177" cy="639"/>
          </a:xfrm>
        </p:grpSpPr>
        <p:sp>
          <p:nvSpPr>
            <p:cNvPr id="12337" name="Rectangle 136"/>
            <p:cNvSpPr>
              <a:spLocks noChangeArrowheads="1"/>
            </p:cNvSpPr>
            <p:nvPr/>
          </p:nvSpPr>
          <p:spPr bwMode="auto">
            <a:xfrm>
              <a:off x="340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38" name="Rectangle 137"/>
            <p:cNvSpPr>
              <a:spLocks noChangeArrowheads="1"/>
            </p:cNvSpPr>
            <p:nvPr/>
          </p:nvSpPr>
          <p:spPr bwMode="auto">
            <a:xfrm>
              <a:off x="61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39" name="Rectangle 138"/>
            <p:cNvSpPr>
              <a:spLocks noChangeArrowheads="1"/>
            </p:cNvSpPr>
            <p:nvPr/>
          </p:nvSpPr>
          <p:spPr bwMode="auto">
            <a:xfrm>
              <a:off x="884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40" name="Rectangle 139"/>
            <p:cNvSpPr>
              <a:spLocks noChangeArrowheads="1"/>
            </p:cNvSpPr>
            <p:nvPr/>
          </p:nvSpPr>
          <p:spPr bwMode="auto">
            <a:xfrm>
              <a:off x="1156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15</a:t>
              </a:r>
            </a:p>
          </p:txBody>
        </p:sp>
        <p:sp>
          <p:nvSpPr>
            <p:cNvPr id="12341" name="Rectangle 140"/>
            <p:cNvSpPr>
              <a:spLocks noChangeArrowheads="1"/>
            </p:cNvSpPr>
            <p:nvPr/>
          </p:nvSpPr>
          <p:spPr bwMode="auto">
            <a:xfrm>
              <a:off x="1429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42" name="Rectangle 141"/>
            <p:cNvSpPr>
              <a:spLocks noChangeArrowheads="1"/>
            </p:cNvSpPr>
            <p:nvPr/>
          </p:nvSpPr>
          <p:spPr bwMode="auto">
            <a:xfrm>
              <a:off x="1701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43" name="Rectangle 142"/>
            <p:cNvSpPr>
              <a:spLocks noChangeArrowheads="1"/>
            </p:cNvSpPr>
            <p:nvPr/>
          </p:nvSpPr>
          <p:spPr bwMode="auto">
            <a:xfrm>
              <a:off x="197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44" name="Rectangle 143"/>
            <p:cNvSpPr>
              <a:spLocks noChangeArrowheads="1"/>
            </p:cNvSpPr>
            <p:nvPr/>
          </p:nvSpPr>
          <p:spPr bwMode="auto">
            <a:xfrm>
              <a:off x="2245" y="2794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45" name="Group 144"/>
            <p:cNvGrpSpPr>
              <a:grpSpLocks/>
            </p:cNvGrpSpPr>
            <p:nvPr/>
          </p:nvGrpSpPr>
          <p:grpSpPr bwMode="auto">
            <a:xfrm>
              <a:off x="418" y="2568"/>
              <a:ext cx="2071" cy="234"/>
              <a:chOff x="1325" y="754"/>
              <a:chExt cx="2071" cy="234"/>
            </a:xfrm>
          </p:grpSpPr>
          <p:sp>
            <p:nvSpPr>
              <p:cNvPr id="12347" name="Text Box 145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48" name="Text Box 146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49" name="Text Box 147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50" name="Text Box 148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51" name="Text Box 149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52" name="Text Box 150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53" name="Text Box 151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54" name="Text Box 152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46" name="Text Box 153"/>
            <p:cNvSpPr txBox="1">
              <a:spLocks noChangeArrowheads="1"/>
            </p:cNvSpPr>
            <p:nvPr/>
          </p:nvSpPr>
          <p:spPr bwMode="auto">
            <a:xfrm>
              <a:off x="1292" y="297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8" name="Group 154"/>
          <p:cNvGrpSpPr>
            <a:grpSpLocks/>
          </p:cNvGrpSpPr>
          <p:nvPr/>
        </p:nvGrpSpPr>
        <p:grpSpPr bwMode="auto">
          <a:xfrm>
            <a:off x="468313" y="5373688"/>
            <a:ext cx="3455987" cy="1014412"/>
            <a:chOff x="295" y="3249"/>
            <a:chExt cx="2177" cy="639"/>
          </a:xfrm>
        </p:grpSpPr>
        <p:sp>
          <p:nvSpPr>
            <p:cNvPr id="12319" name="Rectangle 155"/>
            <p:cNvSpPr>
              <a:spLocks noChangeArrowheads="1"/>
            </p:cNvSpPr>
            <p:nvPr/>
          </p:nvSpPr>
          <p:spPr bwMode="auto">
            <a:xfrm>
              <a:off x="295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20" name="Rectangle 156"/>
            <p:cNvSpPr>
              <a:spLocks noChangeArrowheads="1"/>
            </p:cNvSpPr>
            <p:nvPr/>
          </p:nvSpPr>
          <p:spPr bwMode="auto">
            <a:xfrm>
              <a:off x="56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21" name="Rectangle 157"/>
            <p:cNvSpPr>
              <a:spLocks noChangeArrowheads="1"/>
            </p:cNvSpPr>
            <p:nvPr/>
          </p:nvSpPr>
          <p:spPr bwMode="auto">
            <a:xfrm>
              <a:off x="839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22" name="Rectangle 158"/>
            <p:cNvSpPr>
              <a:spLocks noChangeArrowheads="1"/>
            </p:cNvSpPr>
            <p:nvPr/>
          </p:nvSpPr>
          <p:spPr bwMode="auto">
            <a:xfrm>
              <a:off x="1111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2323" name="Rectangle 159"/>
            <p:cNvSpPr>
              <a:spLocks noChangeArrowheads="1"/>
            </p:cNvSpPr>
            <p:nvPr/>
          </p:nvSpPr>
          <p:spPr bwMode="auto">
            <a:xfrm>
              <a:off x="1384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24" name="Rectangle 160"/>
            <p:cNvSpPr>
              <a:spLocks noChangeArrowheads="1"/>
            </p:cNvSpPr>
            <p:nvPr/>
          </p:nvSpPr>
          <p:spPr bwMode="auto">
            <a:xfrm>
              <a:off x="1656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12325" name="Rectangle 161"/>
            <p:cNvSpPr>
              <a:spLocks noChangeArrowheads="1"/>
            </p:cNvSpPr>
            <p:nvPr/>
          </p:nvSpPr>
          <p:spPr bwMode="auto">
            <a:xfrm>
              <a:off x="192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26" name="Rectangle 162"/>
            <p:cNvSpPr>
              <a:spLocks noChangeArrowheads="1"/>
            </p:cNvSpPr>
            <p:nvPr/>
          </p:nvSpPr>
          <p:spPr bwMode="auto">
            <a:xfrm>
              <a:off x="2200" y="3475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27" name="Group 163"/>
            <p:cNvGrpSpPr>
              <a:grpSpLocks/>
            </p:cNvGrpSpPr>
            <p:nvPr/>
          </p:nvGrpSpPr>
          <p:grpSpPr bwMode="auto">
            <a:xfrm>
              <a:off x="373" y="3249"/>
              <a:ext cx="2071" cy="234"/>
              <a:chOff x="1325" y="754"/>
              <a:chExt cx="2071" cy="234"/>
            </a:xfrm>
          </p:grpSpPr>
          <p:sp>
            <p:nvSpPr>
              <p:cNvPr id="12329" name="Text Box 164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30" name="Text Box 165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31" name="Text Box 166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32" name="Text Box 167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33" name="Text Box 168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34" name="Text Box 169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35" name="Text Box 170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36" name="Text Box 171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28" name="Text Box 172"/>
            <p:cNvSpPr txBox="1">
              <a:spLocks noChangeArrowheads="1"/>
            </p:cNvSpPr>
            <p:nvPr/>
          </p:nvSpPr>
          <p:spPr bwMode="auto">
            <a:xfrm>
              <a:off x="1519" y="3657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0" name="Group 173"/>
          <p:cNvGrpSpPr>
            <a:grpSpLocks/>
          </p:cNvGrpSpPr>
          <p:nvPr/>
        </p:nvGrpSpPr>
        <p:grpSpPr bwMode="auto">
          <a:xfrm>
            <a:off x="4787900" y="5373688"/>
            <a:ext cx="3455988" cy="1014412"/>
            <a:chOff x="295" y="3249"/>
            <a:chExt cx="2177" cy="639"/>
          </a:xfrm>
        </p:grpSpPr>
        <p:sp>
          <p:nvSpPr>
            <p:cNvPr id="12301" name="Rectangle 174"/>
            <p:cNvSpPr>
              <a:spLocks noChangeArrowheads="1"/>
            </p:cNvSpPr>
            <p:nvPr/>
          </p:nvSpPr>
          <p:spPr bwMode="auto">
            <a:xfrm>
              <a:off x="295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02" name="Rectangle 175"/>
            <p:cNvSpPr>
              <a:spLocks noChangeArrowheads="1"/>
            </p:cNvSpPr>
            <p:nvPr/>
          </p:nvSpPr>
          <p:spPr bwMode="auto">
            <a:xfrm>
              <a:off x="56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03" name="Rectangle 176"/>
            <p:cNvSpPr>
              <a:spLocks noChangeArrowheads="1"/>
            </p:cNvSpPr>
            <p:nvPr/>
          </p:nvSpPr>
          <p:spPr bwMode="auto">
            <a:xfrm>
              <a:off x="839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04" name="Rectangle 177"/>
            <p:cNvSpPr>
              <a:spLocks noChangeArrowheads="1"/>
            </p:cNvSpPr>
            <p:nvPr/>
          </p:nvSpPr>
          <p:spPr bwMode="auto">
            <a:xfrm>
              <a:off x="1111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2305" name="Rectangle 178"/>
            <p:cNvSpPr>
              <a:spLocks noChangeArrowheads="1"/>
            </p:cNvSpPr>
            <p:nvPr/>
          </p:nvSpPr>
          <p:spPr bwMode="auto">
            <a:xfrm>
              <a:off x="1384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6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06" name="Rectangle 179"/>
            <p:cNvSpPr>
              <a:spLocks noChangeArrowheads="1"/>
            </p:cNvSpPr>
            <p:nvPr/>
          </p:nvSpPr>
          <p:spPr bwMode="auto">
            <a:xfrm>
              <a:off x="1656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07" name="Rectangle 180"/>
            <p:cNvSpPr>
              <a:spLocks noChangeArrowheads="1"/>
            </p:cNvSpPr>
            <p:nvPr/>
          </p:nvSpPr>
          <p:spPr bwMode="auto">
            <a:xfrm>
              <a:off x="192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08" name="Rectangle 181"/>
            <p:cNvSpPr>
              <a:spLocks noChangeArrowheads="1"/>
            </p:cNvSpPr>
            <p:nvPr/>
          </p:nvSpPr>
          <p:spPr bwMode="auto">
            <a:xfrm>
              <a:off x="2200" y="3475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09" name="Group 182"/>
            <p:cNvGrpSpPr>
              <a:grpSpLocks/>
            </p:cNvGrpSpPr>
            <p:nvPr/>
          </p:nvGrpSpPr>
          <p:grpSpPr bwMode="auto">
            <a:xfrm>
              <a:off x="373" y="3249"/>
              <a:ext cx="2071" cy="234"/>
              <a:chOff x="1325" y="754"/>
              <a:chExt cx="2071" cy="234"/>
            </a:xfrm>
          </p:grpSpPr>
          <p:sp>
            <p:nvSpPr>
              <p:cNvPr id="12311" name="Text Box 183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12" name="Text Box 184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13" name="Text Box 185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14" name="Text Box 186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15" name="Text Box 187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16" name="Text Box 188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17" name="Text Box 189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18" name="Text Box 190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10" name="Text Box 191"/>
            <p:cNvSpPr txBox="1">
              <a:spLocks noChangeArrowheads="1"/>
            </p:cNvSpPr>
            <p:nvPr/>
          </p:nvSpPr>
          <p:spPr bwMode="auto">
            <a:xfrm>
              <a:off x="1519" y="365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sp>
        <p:nvSpPr>
          <p:cNvPr id="12300" name="Text Box 192"/>
          <p:cNvSpPr txBox="1">
            <a:spLocks noChangeArrowheads="1"/>
          </p:cNvSpPr>
          <p:nvPr/>
        </p:nvSpPr>
        <p:spPr bwMode="auto">
          <a:xfrm>
            <a:off x="2195513" y="476250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800" b="1" u="sng">
                <a:latin typeface="Times New Roman" panose="02020603050405020304" pitchFamily="18" charset="0"/>
              </a:rPr>
              <a:t>Bubble Sort 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84213" y="620713"/>
            <a:ext cx="3455987" cy="1014412"/>
            <a:chOff x="431" y="391"/>
            <a:chExt cx="2177" cy="639"/>
          </a:xfrm>
        </p:grpSpPr>
        <p:sp>
          <p:nvSpPr>
            <p:cNvPr id="13499" name="Rectangle 3"/>
            <p:cNvSpPr>
              <a:spLocks noChangeArrowheads="1"/>
            </p:cNvSpPr>
            <p:nvPr/>
          </p:nvSpPr>
          <p:spPr bwMode="auto">
            <a:xfrm>
              <a:off x="431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500" name="Rectangle 4"/>
            <p:cNvSpPr>
              <a:spLocks noChangeArrowheads="1"/>
            </p:cNvSpPr>
            <p:nvPr/>
          </p:nvSpPr>
          <p:spPr bwMode="auto">
            <a:xfrm>
              <a:off x="70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501" name="Rectangle 5"/>
            <p:cNvSpPr>
              <a:spLocks noChangeArrowheads="1"/>
            </p:cNvSpPr>
            <p:nvPr/>
          </p:nvSpPr>
          <p:spPr bwMode="auto">
            <a:xfrm>
              <a:off x="975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502" name="Rectangle 6"/>
            <p:cNvSpPr>
              <a:spLocks noChangeArrowheads="1"/>
            </p:cNvSpPr>
            <p:nvPr/>
          </p:nvSpPr>
          <p:spPr bwMode="auto">
            <a:xfrm>
              <a:off x="1247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503" name="Rectangle 7"/>
            <p:cNvSpPr>
              <a:spLocks noChangeArrowheads="1"/>
            </p:cNvSpPr>
            <p:nvPr/>
          </p:nvSpPr>
          <p:spPr bwMode="auto">
            <a:xfrm>
              <a:off x="1520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504" name="Rectangle 8"/>
            <p:cNvSpPr>
              <a:spLocks noChangeArrowheads="1"/>
            </p:cNvSpPr>
            <p:nvPr/>
          </p:nvSpPr>
          <p:spPr bwMode="auto">
            <a:xfrm>
              <a:off x="1792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3505" name="Rectangle 9"/>
            <p:cNvSpPr>
              <a:spLocks noChangeArrowheads="1"/>
            </p:cNvSpPr>
            <p:nvPr/>
          </p:nvSpPr>
          <p:spPr bwMode="auto">
            <a:xfrm>
              <a:off x="206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506" name="Rectangle 10"/>
            <p:cNvSpPr>
              <a:spLocks noChangeArrowheads="1"/>
            </p:cNvSpPr>
            <p:nvPr/>
          </p:nvSpPr>
          <p:spPr bwMode="auto">
            <a:xfrm>
              <a:off x="2336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3507" name="Group 11"/>
            <p:cNvGrpSpPr>
              <a:grpSpLocks/>
            </p:cNvGrpSpPr>
            <p:nvPr/>
          </p:nvGrpSpPr>
          <p:grpSpPr bwMode="auto">
            <a:xfrm>
              <a:off x="509" y="391"/>
              <a:ext cx="2071" cy="234"/>
              <a:chOff x="1325" y="754"/>
              <a:chExt cx="2071" cy="234"/>
            </a:xfrm>
          </p:grpSpPr>
          <p:sp>
            <p:nvSpPr>
              <p:cNvPr id="13510" name="Text Box 1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511" name="Text Box 1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512" name="Text Box 1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513" name="Text Box 1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514" name="Text Box 1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515" name="Text Box 1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516" name="Text Box 1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517" name="Text Box 1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508" name="Text Box 20"/>
            <p:cNvSpPr txBox="1">
              <a:spLocks noChangeArrowheads="1"/>
            </p:cNvSpPr>
            <p:nvPr/>
          </p:nvSpPr>
          <p:spPr bwMode="auto">
            <a:xfrm>
              <a:off x="1655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3509" name="Text Box 21"/>
            <p:cNvSpPr txBox="1">
              <a:spLocks noChangeArrowheads="1"/>
            </p:cNvSpPr>
            <p:nvPr/>
          </p:nvSpPr>
          <p:spPr bwMode="auto">
            <a:xfrm>
              <a:off x="1927" y="79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59338" y="620713"/>
            <a:ext cx="3455987" cy="1025525"/>
            <a:chOff x="431" y="391"/>
            <a:chExt cx="2177" cy="646"/>
          </a:xfrm>
        </p:grpSpPr>
        <p:sp>
          <p:nvSpPr>
            <p:cNvPr id="13480" name="Rectangle 23"/>
            <p:cNvSpPr>
              <a:spLocks noChangeArrowheads="1"/>
            </p:cNvSpPr>
            <p:nvPr/>
          </p:nvSpPr>
          <p:spPr bwMode="auto">
            <a:xfrm>
              <a:off x="431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81" name="Rectangle 24"/>
            <p:cNvSpPr>
              <a:spLocks noChangeArrowheads="1"/>
            </p:cNvSpPr>
            <p:nvPr/>
          </p:nvSpPr>
          <p:spPr bwMode="auto">
            <a:xfrm>
              <a:off x="70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82" name="Rectangle 25"/>
            <p:cNvSpPr>
              <a:spLocks noChangeArrowheads="1"/>
            </p:cNvSpPr>
            <p:nvPr/>
          </p:nvSpPr>
          <p:spPr bwMode="auto">
            <a:xfrm>
              <a:off x="975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83" name="Rectangle 26"/>
            <p:cNvSpPr>
              <a:spLocks noChangeArrowheads="1"/>
            </p:cNvSpPr>
            <p:nvPr/>
          </p:nvSpPr>
          <p:spPr bwMode="auto">
            <a:xfrm>
              <a:off x="1247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84" name="Rectangle 27"/>
            <p:cNvSpPr>
              <a:spLocks noChangeArrowheads="1"/>
            </p:cNvSpPr>
            <p:nvPr/>
          </p:nvSpPr>
          <p:spPr bwMode="auto">
            <a:xfrm>
              <a:off x="1520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85" name="Rectangle 28"/>
            <p:cNvSpPr>
              <a:spLocks noChangeArrowheads="1"/>
            </p:cNvSpPr>
            <p:nvPr/>
          </p:nvSpPr>
          <p:spPr bwMode="auto">
            <a:xfrm>
              <a:off x="1792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3486" name="Rectangle 29"/>
            <p:cNvSpPr>
              <a:spLocks noChangeArrowheads="1"/>
            </p:cNvSpPr>
            <p:nvPr/>
          </p:nvSpPr>
          <p:spPr bwMode="auto">
            <a:xfrm>
              <a:off x="206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487" name="Rectangle 30"/>
            <p:cNvSpPr>
              <a:spLocks noChangeArrowheads="1"/>
            </p:cNvSpPr>
            <p:nvPr/>
          </p:nvSpPr>
          <p:spPr bwMode="auto">
            <a:xfrm>
              <a:off x="2336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3488" name="Group 31"/>
            <p:cNvGrpSpPr>
              <a:grpSpLocks/>
            </p:cNvGrpSpPr>
            <p:nvPr/>
          </p:nvGrpSpPr>
          <p:grpSpPr bwMode="auto">
            <a:xfrm>
              <a:off x="509" y="391"/>
              <a:ext cx="2071" cy="234"/>
              <a:chOff x="1325" y="754"/>
              <a:chExt cx="2071" cy="234"/>
            </a:xfrm>
          </p:grpSpPr>
          <p:sp>
            <p:nvSpPr>
              <p:cNvPr id="13491" name="Text Box 3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92" name="Text Box 3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93" name="Text Box 3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94" name="Text Box 3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95" name="Text Box 3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96" name="Text Box 3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97" name="Text Box 3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98" name="Text Box 3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489" name="Text Box 40"/>
            <p:cNvSpPr txBox="1">
              <a:spLocks noChangeArrowheads="1"/>
            </p:cNvSpPr>
            <p:nvPr/>
          </p:nvSpPr>
          <p:spPr bwMode="auto">
            <a:xfrm>
              <a:off x="1655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3490" name="Text Box 41"/>
            <p:cNvSpPr txBox="1">
              <a:spLocks noChangeArrowheads="1"/>
            </p:cNvSpPr>
            <p:nvPr/>
          </p:nvSpPr>
          <p:spPr bwMode="auto">
            <a:xfrm>
              <a:off x="1927" y="806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 </a:t>
              </a:r>
              <a:r>
                <a:rPr lang="ko-KR" altLang="en-US" b="1">
                  <a:sym typeface="Symbol" panose="05050102010706020507" pitchFamily="18" charset="2"/>
                </a:rPr>
                <a:t></a:t>
              </a:r>
              <a:endParaRPr lang="ko-KR" altLang="ko-KR" b="1"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84213" y="1628775"/>
            <a:ext cx="3455987" cy="1014413"/>
            <a:chOff x="431" y="1026"/>
            <a:chExt cx="2177" cy="639"/>
          </a:xfrm>
        </p:grpSpPr>
        <p:sp>
          <p:nvSpPr>
            <p:cNvPr id="13462" name="Rectangle 43"/>
            <p:cNvSpPr>
              <a:spLocks noChangeArrowheads="1"/>
            </p:cNvSpPr>
            <p:nvPr/>
          </p:nvSpPr>
          <p:spPr bwMode="auto">
            <a:xfrm>
              <a:off x="431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63" name="Rectangle 44"/>
            <p:cNvSpPr>
              <a:spLocks noChangeArrowheads="1"/>
            </p:cNvSpPr>
            <p:nvPr/>
          </p:nvSpPr>
          <p:spPr bwMode="auto">
            <a:xfrm>
              <a:off x="70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64" name="Rectangle 45"/>
            <p:cNvSpPr>
              <a:spLocks noChangeArrowheads="1"/>
            </p:cNvSpPr>
            <p:nvPr/>
          </p:nvSpPr>
          <p:spPr bwMode="auto">
            <a:xfrm>
              <a:off x="975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65" name="Rectangle 46"/>
            <p:cNvSpPr>
              <a:spLocks noChangeArrowheads="1"/>
            </p:cNvSpPr>
            <p:nvPr/>
          </p:nvSpPr>
          <p:spPr bwMode="auto">
            <a:xfrm>
              <a:off x="1247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66" name="Rectangle 47"/>
            <p:cNvSpPr>
              <a:spLocks noChangeArrowheads="1"/>
            </p:cNvSpPr>
            <p:nvPr/>
          </p:nvSpPr>
          <p:spPr bwMode="auto">
            <a:xfrm>
              <a:off x="1520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67" name="Rectangle 48"/>
            <p:cNvSpPr>
              <a:spLocks noChangeArrowheads="1"/>
            </p:cNvSpPr>
            <p:nvPr/>
          </p:nvSpPr>
          <p:spPr bwMode="auto">
            <a:xfrm>
              <a:off x="1792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23</a:t>
              </a:r>
            </a:p>
          </p:txBody>
        </p:sp>
        <p:sp>
          <p:nvSpPr>
            <p:cNvPr id="13468" name="Rectangle 49"/>
            <p:cNvSpPr>
              <a:spLocks noChangeArrowheads="1"/>
            </p:cNvSpPr>
            <p:nvPr/>
          </p:nvSpPr>
          <p:spPr bwMode="auto">
            <a:xfrm>
              <a:off x="206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469" name="Rectangle 50"/>
            <p:cNvSpPr>
              <a:spLocks noChangeArrowheads="1"/>
            </p:cNvSpPr>
            <p:nvPr/>
          </p:nvSpPr>
          <p:spPr bwMode="auto">
            <a:xfrm>
              <a:off x="2336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grpSp>
          <p:nvGrpSpPr>
            <p:cNvPr id="13470" name="Group 51"/>
            <p:cNvGrpSpPr>
              <a:grpSpLocks/>
            </p:cNvGrpSpPr>
            <p:nvPr/>
          </p:nvGrpSpPr>
          <p:grpSpPr bwMode="auto">
            <a:xfrm>
              <a:off x="509" y="1026"/>
              <a:ext cx="2071" cy="234"/>
              <a:chOff x="1325" y="754"/>
              <a:chExt cx="2071" cy="234"/>
            </a:xfrm>
          </p:grpSpPr>
          <p:sp>
            <p:nvSpPr>
              <p:cNvPr id="13472" name="Text Box 5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73" name="Text Box 5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74" name="Text Box 5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75" name="Text Box 5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76" name="Text Box 5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77" name="Text Box 5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78" name="Text Box 5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79" name="Text Box 5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471" name="Text Box 60"/>
            <p:cNvSpPr txBox="1">
              <a:spLocks noChangeArrowheads="1"/>
            </p:cNvSpPr>
            <p:nvPr/>
          </p:nvSpPr>
          <p:spPr bwMode="auto">
            <a:xfrm>
              <a:off x="2200" y="143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4859338" y="1628775"/>
            <a:ext cx="3455987" cy="1014413"/>
            <a:chOff x="431" y="1026"/>
            <a:chExt cx="2177" cy="639"/>
          </a:xfrm>
        </p:grpSpPr>
        <p:sp>
          <p:nvSpPr>
            <p:cNvPr id="13444" name="Rectangle 62"/>
            <p:cNvSpPr>
              <a:spLocks noChangeArrowheads="1"/>
            </p:cNvSpPr>
            <p:nvPr/>
          </p:nvSpPr>
          <p:spPr bwMode="auto">
            <a:xfrm>
              <a:off x="431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45" name="Rectangle 63"/>
            <p:cNvSpPr>
              <a:spLocks noChangeArrowheads="1"/>
            </p:cNvSpPr>
            <p:nvPr/>
          </p:nvSpPr>
          <p:spPr bwMode="auto">
            <a:xfrm>
              <a:off x="70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46" name="Rectangle 64"/>
            <p:cNvSpPr>
              <a:spLocks noChangeArrowheads="1"/>
            </p:cNvSpPr>
            <p:nvPr/>
          </p:nvSpPr>
          <p:spPr bwMode="auto">
            <a:xfrm>
              <a:off x="975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47" name="Rectangle 65"/>
            <p:cNvSpPr>
              <a:spLocks noChangeArrowheads="1"/>
            </p:cNvSpPr>
            <p:nvPr/>
          </p:nvSpPr>
          <p:spPr bwMode="auto">
            <a:xfrm>
              <a:off x="1247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48" name="Rectangle 66"/>
            <p:cNvSpPr>
              <a:spLocks noChangeArrowheads="1"/>
            </p:cNvSpPr>
            <p:nvPr/>
          </p:nvSpPr>
          <p:spPr bwMode="auto">
            <a:xfrm>
              <a:off x="1520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49" name="Rectangle 67"/>
            <p:cNvSpPr>
              <a:spLocks noChangeArrowheads="1"/>
            </p:cNvSpPr>
            <p:nvPr/>
          </p:nvSpPr>
          <p:spPr bwMode="auto">
            <a:xfrm>
              <a:off x="1792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23</a:t>
              </a:r>
            </a:p>
          </p:txBody>
        </p:sp>
        <p:sp>
          <p:nvSpPr>
            <p:cNvPr id="13450" name="Rectangle 68"/>
            <p:cNvSpPr>
              <a:spLocks noChangeArrowheads="1"/>
            </p:cNvSpPr>
            <p:nvPr/>
          </p:nvSpPr>
          <p:spPr bwMode="auto">
            <a:xfrm>
              <a:off x="206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3451" name="Rectangle 69"/>
            <p:cNvSpPr>
              <a:spLocks noChangeArrowheads="1"/>
            </p:cNvSpPr>
            <p:nvPr/>
          </p:nvSpPr>
          <p:spPr bwMode="auto">
            <a:xfrm>
              <a:off x="2336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grpSp>
          <p:nvGrpSpPr>
            <p:cNvPr id="13452" name="Group 70"/>
            <p:cNvGrpSpPr>
              <a:grpSpLocks/>
            </p:cNvGrpSpPr>
            <p:nvPr/>
          </p:nvGrpSpPr>
          <p:grpSpPr bwMode="auto">
            <a:xfrm>
              <a:off x="509" y="1026"/>
              <a:ext cx="2071" cy="234"/>
              <a:chOff x="1325" y="754"/>
              <a:chExt cx="2071" cy="234"/>
            </a:xfrm>
          </p:grpSpPr>
          <p:sp>
            <p:nvSpPr>
              <p:cNvPr id="13454" name="Text Box 71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55" name="Text Box 72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56" name="Text Box 73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57" name="Text Box 74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58" name="Text Box 75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59" name="Text Box 76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60" name="Text Box 77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61" name="Text Box 78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8</a:t>
                </a:r>
              </a:p>
            </p:txBody>
          </p:sp>
        </p:grpSp>
        <p:sp>
          <p:nvSpPr>
            <p:cNvPr id="13453" name="Text Box 79"/>
            <p:cNvSpPr txBox="1">
              <a:spLocks noChangeArrowheads="1"/>
            </p:cNvSpPr>
            <p:nvPr/>
          </p:nvSpPr>
          <p:spPr bwMode="auto">
            <a:xfrm>
              <a:off x="2200" y="143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55650" y="2708275"/>
            <a:ext cx="3455988" cy="1012825"/>
            <a:chOff x="476" y="1752"/>
            <a:chExt cx="2177" cy="638"/>
          </a:xfrm>
        </p:grpSpPr>
        <p:grpSp>
          <p:nvGrpSpPr>
            <p:cNvPr id="13424" name="Group 81"/>
            <p:cNvGrpSpPr>
              <a:grpSpLocks/>
            </p:cNvGrpSpPr>
            <p:nvPr/>
          </p:nvGrpSpPr>
          <p:grpSpPr bwMode="auto">
            <a:xfrm>
              <a:off x="476" y="1752"/>
              <a:ext cx="2177" cy="635"/>
              <a:chOff x="431" y="1026"/>
              <a:chExt cx="2177" cy="639"/>
            </a:xfrm>
          </p:grpSpPr>
          <p:sp>
            <p:nvSpPr>
              <p:cNvPr id="13426" name="Rectangle 82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427" name="Rectangle 83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9</a:t>
                </a:r>
              </a:p>
            </p:txBody>
          </p:sp>
          <p:sp>
            <p:nvSpPr>
              <p:cNvPr id="13428" name="Rectangle 84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29" name="Rectangle 85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430" name="Rectangle 86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431" name="Rectangle 87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432" name="Rectangle 88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33" name="Rectangle 89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434" name="Group 90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43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43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438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439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4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4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4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4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435" name="Text Box 99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425" name="Text Box 100"/>
            <p:cNvSpPr txBox="1">
              <a:spLocks noChangeArrowheads="1"/>
            </p:cNvSpPr>
            <p:nvPr/>
          </p:nvSpPr>
          <p:spPr bwMode="auto">
            <a:xfrm>
              <a:off x="612" y="2160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4859338" y="2708275"/>
            <a:ext cx="3455987" cy="1014413"/>
            <a:chOff x="476" y="1752"/>
            <a:chExt cx="2177" cy="639"/>
          </a:xfrm>
        </p:grpSpPr>
        <p:grpSp>
          <p:nvGrpSpPr>
            <p:cNvPr id="13404" name="Group 102"/>
            <p:cNvGrpSpPr>
              <a:grpSpLocks/>
            </p:cNvGrpSpPr>
            <p:nvPr/>
          </p:nvGrpSpPr>
          <p:grpSpPr bwMode="auto">
            <a:xfrm>
              <a:off x="476" y="1752"/>
              <a:ext cx="2177" cy="635"/>
              <a:chOff x="431" y="1026"/>
              <a:chExt cx="2177" cy="639"/>
            </a:xfrm>
          </p:grpSpPr>
          <p:sp>
            <p:nvSpPr>
              <p:cNvPr id="13406" name="Rectangle 103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9</a:t>
                </a:r>
              </a:p>
            </p:txBody>
          </p:sp>
          <p:sp>
            <p:nvSpPr>
              <p:cNvPr id="13407" name="Rectangle 104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408" name="Rectangle 105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09" name="Rectangle 106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410" name="Rectangle 107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411" name="Rectangle 108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412" name="Rectangle 109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13" name="Rectangle 110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414" name="Group 111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4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4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418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41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2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21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2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2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415" name="Text Box 120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405" name="Text Box 121"/>
            <p:cNvSpPr txBox="1">
              <a:spLocks noChangeArrowheads="1"/>
            </p:cNvSpPr>
            <p:nvPr/>
          </p:nvSpPr>
          <p:spPr bwMode="auto">
            <a:xfrm>
              <a:off x="612" y="216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4859338" y="3789363"/>
            <a:ext cx="3455987" cy="1014412"/>
            <a:chOff x="476" y="2387"/>
            <a:chExt cx="2177" cy="639"/>
          </a:xfrm>
        </p:grpSpPr>
        <p:grpSp>
          <p:nvGrpSpPr>
            <p:cNvPr id="13384" name="Group 123"/>
            <p:cNvGrpSpPr>
              <a:grpSpLocks/>
            </p:cNvGrpSpPr>
            <p:nvPr/>
          </p:nvGrpSpPr>
          <p:grpSpPr bwMode="auto">
            <a:xfrm>
              <a:off x="476" y="2387"/>
              <a:ext cx="2177" cy="635"/>
              <a:chOff x="431" y="1026"/>
              <a:chExt cx="2177" cy="639"/>
            </a:xfrm>
          </p:grpSpPr>
          <p:sp>
            <p:nvSpPr>
              <p:cNvPr id="13386" name="Rectangle 124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87" name="Rectangle 125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12</a:t>
                </a:r>
              </a:p>
            </p:txBody>
          </p:sp>
          <p:sp>
            <p:nvSpPr>
              <p:cNvPr id="13388" name="Rectangle 126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89" name="Rectangle 127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390" name="Rectangle 128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91" name="Rectangle 129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92" name="Rectangle 130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93" name="Rectangle 131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94" name="Group 132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9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9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9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9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0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0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0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0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95" name="Text Box 141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85" name="Text Box 142"/>
            <p:cNvSpPr txBox="1">
              <a:spLocks noChangeArrowheads="1"/>
            </p:cNvSpPr>
            <p:nvPr/>
          </p:nvSpPr>
          <p:spPr bwMode="auto">
            <a:xfrm>
              <a:off x="884" y="27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684213" y="3789363"/>
            <a:ext cx="3455987" cy="1012825"/>
            <a:chOff x="476" y="2387"/>
            <a:chExt cx="2177" cy="638"/>
          </a:xfrm>
        </p:grpSpPr>
        <p:grpSp>
          <p:nvGrpSpPr>
            <p:cNvPr id="13364" name="Group 144"/>
            <p:cNvGrpSpPr>
              <a:grpSpLocks/>
            </p:cNvGrpSpPr>
            <p:nvPr/>
          </p:nvGrpSpPr>
          <p:grpSpPr bwMode="auto">
            <a:xfrm>
              <a:off x="476" y="2387"/>
              <a:ext cx="2177" cy="635"/>
              <a:chOff x="431" y="1026"/>
              <a:chExt cx="2177" cy="639"/>
            </a:xfrm>
          </p:grpSpPr>
          <p:sp>
            <p:nvSpPr>
              <p:cNvPr id="13366" name="Rectangle 145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67" name="Rectangle 146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68" name="Rectangle 147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12</a:t>
                </a:r>
              </a:p>
            </p:txBody>
          </p:sp>
          <p:sp>
            <p:nvSpPr>
              <p:cNvPr id="13369" name="Rectangle 148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370" name="Rectangle 149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71" name="Rectangle 150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72" name="Rectangle 151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73" name="Rectangle 152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74" name="Group 153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7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7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7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7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8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81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82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8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75" name="Text Box 162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65" name="Text Box 163"/>
            <p:cNvSpPr txBox="1">
              <a:spLocks noChangeArrowheads="1"/>
            </p:cNvSpPr>
            <p:nvPr/>
          </p:nvSpPr>
          <p:spPr bwMode="auto">
            <a:xfrm>
              <a:off x="884" y="2795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611188" y="5013325"/>
            <a:ext cx="3455987" cy="1012825"/>
            <a:chOff x="385" y="3158"/>
            <a:chExt cx="2177" cy="638"/>
          </a:xfrm>
        </p:grpSpPr>
        <p:grpSp>
          <p:nvGrpSpPr>
            <p:cNvPr id="13344" name="Group 165"/>
            <p:cNvGrpSpPr>
              <a:grpSpLocks/>
            </p:cNvGrpSpPr>
            <p:nvPr/>
          </p:nvGrpSpPr>
          <p:grpSpPr bwMode="auto">
            <a:xfrm>
              <a:off x="385" y="3158"/>
              <a:ext cx="2177" cy="635"/>
              <a:chOff x="431" y="1026"/>
              <a:chExt cx="2177" cy="639"/>
            </a:xfrm>
          </p:grpSpPr>
          <p:sp>
            <p:nvSpPr>
              <p:cNvPr id="13346" name="Rectangle 166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47" name="Rectangle 167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48" name="Rectangle 168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49" name="Rectangle 169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15</a:t>
                </a:r>
              </a:p>
            </p:txBody>
          </p:sp>
          <p:sp>
            <p:nvSpPr>
              <p:cNvPr id="13350" name="Rectangle 170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51" name="Rectangle 171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52" name="Rectangle 172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53" name="Rectangle 173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54" name="Group 174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56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57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58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59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60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61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6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6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55" name="Text Box 183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45" name="Text Box 184"/>
            <p:cNvSpPr txBox="1">
              <a:spLocks noChangeArrowheads="1"/>
            </p:cNvSpPr>
            <p:nvPr/>
          </p:nvSpPr>
          <p:spPr bwMode="auto">
            <a:xfrm>
              <a:off x="1066" y="3566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5" name="Group 185"/>
          <p:cNvGrpSpPr>
            <a:grpSpLocks/>
          </p:cNvGrpSpPr>
          <p:nvPr/>
        </p:nvGrpSpPr>
        <p:grpSpPr bwMode="auto">
          <a:xfrm>
            <a:off x="4716463" y="5013325"/>
            <a:ext cx="3455987" cy="1014413"/>
            <a:chOff x="385" y="3158"/>
            <a:chExt cx="2177" cy="639"/>
          </a:xfrm>
        </p:grpSpPr>
        <p:grpSp>
          <p:nvGrpSpPr>
            <p:cNvPr id="13324" name="Group 186"/>
            <p:cNvGrpSpPr>
              <a:grpSpLocks/>
            </p:cNvGrpSpPr>
            <p:nvPr/>
          </p:nvGrpSpPr>
          <p:grpSpPr bwMode="auto">
            <a:xfrm>
              <a:off x="385" y="3158"/>
              <a:ext cx="2177" cy="635"/>
              <a:chOff x="431" y="1026"/>
              <a:chExt cx="2177" cy="639"/>
            </a:xfrm>
          </p:grpSpPr>
          <p:sp>
            <p:nvSpPr>
              <p:cNvPr id="13326" name="Rectangle 187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27" name="Rectangle 188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28" name="Rectangle 189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15</a:t>
                </a:r>
              </a:p>
            </p:txBody>
          </p:sp>
          <p:sp>
            <p:nvSpPr>
              <p:cNvPr id="13329" name="Rectangle 190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30" name="Rectangle 191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31" name="Rectangle 192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32" name="Rectangle 193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33" name="Rectangle 194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34" name="Group 195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3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3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3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3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4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4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4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4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35" name="Text Box 204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25" name="Text Box 205"/>
            <p:cNvSpPr txBox="1">
              <a:spLocks noChangeArrowheads="1"/>
            </p:cNvSpPr>
            <p:nvPr/>
          </p:nvSpPr>
          <p:spPr bwMode="auto">
            <a:xfrm>
              <a:off x="1066" y="356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11188" y="620713"/>
            <a:ext cx="3455987" cy="1012825"/>
            <a:chOff x="385" y="391"/>
            <a:chExt cx="2177" cy="638"/>
          </a:xfrm>
        </p:grpSpPr>
        <p:grpSp>
          <p:nvGrpSpPr>
            <p:cNvPr id="14540" name="Group 3"/>
            <p:cNvGrpSpPr>
              <a:grpSpLocks/>
            </p:cNvGrpSpPr>
            <p:nvPr/>
          </p:nvGrpSpPr>
          <p:grpSpPr bwMode="auto">
            <a:xfrm>
              <a:off x="385" y="391"/>
              <a:ext cx="2177" cy="635"/>
              <a:chOff x="431" y="1026"/>
              <a:chExt cx="2177" cy="639"/>
            </a:xfrm>
          </p:grpSpPr>
          <p:sp>
            <p:nvSpPr>
              <p:cNvPr id="14542" name="Rectangle 4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43" name="Rectangle 5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44" name="Rectangle 6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45" name="Rectangle 7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4546" name="Rectangle 8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6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47" name="Rectangle 9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4548" name="Rectangle 10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49" name="Rectangle 11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50" name="Group 12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5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5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5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51" name="Text Box 21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41" name="Text Box 22"/>
            <p:cNvSpPr txBox="1">
              <a:spLocks noChangeArrowheads="1"/>
            </p:cNvSpPr>
            <p:nvPr/>
          </p:nvSpPr>
          <p:spPr bwMode="auto">
            <a:xfrm>
              <a:off x="1338" y="799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16463" y="620713"/>
            <a:ext cx="3455987" cy="1014412"/>
            <a:chOff x="385" y="391"/>
            <a:chExt cx="2177" cy="639"/>
          </a:xfrm>
        </p:grpSpPr>
        <p:grpSp>
          <p:nvGrpSpPr>
            <p:cNvPr id="14520" name="Group 24"/>
            <p:cNvGrpSpPr>
              <a:grpSpLocks/>
            </p:cNvGrpSpPr>
            <p:nvPr/>
          </p:nvGrpSpPr>
          <p:grpSpPr bwMode="auto">
            <a:xfrm>
              <a:off x="385" y="391"/>
              <a:ext cx="2177" cy="635"/>
              <a:chOff x="431" y="1026"/>
              <a:chExt cx="2177" cy="639"/>
            </a:xfrm>
          </p:grpSpPr>
          <p:sp>
            <p:nvSpPr>
              <p:cNvPr id="14522" name="Rectangle 25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23" name="Rectangle 26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24" name="Rectangle 27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25" name="Rectangle 28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6</a:t>
                </a:r>
              </a:p>
            </p:txBody>
          </p:sp>
          <p:sp>
            <p:nvSpPr>
              <p:cNvPr id="14526" name="Rectangle 29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27" name="Rectangle 30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4528" name="Rectangle 31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29" name="Rectangle 32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30" name="Group 33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3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3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3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3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3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3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31" name="Text Box 42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21" name="Text Box 43"/>
            <p:cNvSpPr txBox="1">
              <a:spLocks noChangeArrowheads="1"/>
            </p:cNvSpPr>
            <p:nvPr/>
          </p:nvSpPr>
          <p:spPr bwMode="auto">
            <a:xfrm>
              <a:off x="1338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39750" y="1628775"/>
            <a:ext cx="3455988" cy="1012825"/>
            <a:chOff x="340" y="1026"/>
            <a:chExt cx="2177" cy="638"/>
          </a:xfrm>
        </p:grpSpPr>
        <p:grpSp>
          <p:nvGrpSpPr>
            <p:cNvPr id="14500" name="Group 45"/>
            <p:cNvGrpSpPr>
              <a:grpSpLocks/>
            </p:cNvGrpSpPr>
            <p:nvPr/>
          </p:nvGrpSpPr>
          <p:grpSpPr bwMode="auto">
            <a:xfrm>
              <a:off x="340" y="1026"/>
              <a:ext cx="2177" cy="635"/>
              <a:chOff x="431" y="1026"/>
              <a:chExt cx="2177" cy="639"/>
            </a:xfrm>
          </p:grpSpPr>
          <p:sp>
            <p:nvSpPr>
              <p:cNvPr id="14502" name="Rectangle 46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03" name="Rectangle 47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04" name="Rectangle 48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05" name="Rectangle 49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</a:p>
            </p:txBody>
          </p:sp>
          <p:sp>
            <p:nvSpPr>
              <p:cNvPr id="14506" name="Rectangle 50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07" name="Rectangle 51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23</a:t>
                </a:r>
              </a:p>
            </p:txBody>
          </p:sp>
          <p:sp>
            <p:nvSpPr>
              <p:cNvPr id="14508" name="Rectangle 52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09" name="Rectangle 53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10" name="Group 54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1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1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1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1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1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1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1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1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11" name="Text Box 63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01" name="Text Box 64"/>
            <p:cNvSpPr txBox="1">
              <a:spLocks noChangeArrowheads="1"/>
            </p:cNvSpPr>
            <p:nvPr/>
          </p:nvSpPr>
          <p:spPr bwMode="auto">
            <a:xfrm>
              <a:off x="1565" y="1434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4716463" y="1628775"/>
            <a:ext cx="3455987" cy="1014413"/>
            <a:chOff x="340" y="1026"/>
            <a:chExt cx="2177" cy="639"/>
          </a:xfrm>
        </p:grpSpPr>
        <p:grpSp>
          <p:nvGrpSpPr>
            <p:cNvPr id="14480" name="Group 66"/>
            <p:cNvGrpSpPr>
              <a:grpSpLocks/>
            </p:cNvGrpSpPr>
            <p:nvPr/>
          </p:nvGrpSpPr>
          <p:grpSpPr bwMode="auto">
            <a:xfrm>
              <a:off x="340" y="1026"/>
              <a:ext cx="2177" cy="635"/>
              <a:chOff x="431" y="1026"/>
              <a:chExt cx="2177" cy="639"/>
            </a:xfrm>
          </p:grpSpPr>
          <p:sp>
            <p:nvSpPr>
              <p:cNvPr id="14482" name="Rectangle 67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483" name="Rectangle 68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484" name="Rectangle 69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485" name="Rectangle 70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</a:p>
            </p:txBody>
          </p:sp>
          <p:sp>
            <p:nvSpPr>
              <p:cNvPr id="14486" name="Rectangle 71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487" name="Rectangle 72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23</a:t>
                </a:r>
              </a:p>
            </p:txBody>
          </p:sp>
          <p:sp>
            <p:nvSpPr>
              <p:cNvPr id="14488" name="Rectangle 73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489" name="Rectangle 74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490" name="Group 75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49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49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49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49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49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4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49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49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491" name="Text Box 84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81" name="Text Box 85"/>
            <p:cNvSpPr txBox="1">
              <a:spLocks noChangeArrowheads="1"/>
            </p:cNvSpPr>
            <p:nvPr/>
          </p:nvSpPr>
          <p:spPr bwMode="auto">
            <a:xfrm>
              <a:off x="1565" y="143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39750" y="2708275"/>
            <a:ext cx="3455988" cy="1016000"/>
            <a:chOff x="340" y="1706"/>
            <a:chExt cx="2177" cy="640"/>
          </a:xfrm>
        </p:grpSpPr>
        <p:grpSp>
          <p:nvGrpSpPr>
            <p:cNvPr id="14458" name="Group 87"/>
            <p:cNvGrpSpPr>
              <a:grpSpLocks/>
            </p:cNvGrpSpPr>
            <p:nvPr/>
          </p:nvGrpSpPr>
          <p:grpSpPr bwMode="auto">
            <a:xfrm>
              <a:off x="340" y="1706"/>
              <a:ext cx="2177" cy="639"/>
              <a:chOff x="340" y="1026"/>
              <a:chExt cx="2177" cy="639"/>
            </a:xfrm>
          </p:grpSpPr>
          <p:grpSp>
            <p:nvGrpSpPr>
              <p:cNvPr id="14460" name="Group 88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62" name="Rectangle 89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463" name="Rectangle 90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64" name="Rectangle 91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65" name="Rectangle 92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66" name="Rectangle 93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67" name="Rectangle 94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23</a:t>
                  </a:r>
                </a:p>
              </p:txBody>
            </p:sp>
            <p:sp>
              <p:nvSpPr>
                <p:cNvPr id="14468" name="Rectangle 95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69" name="Rectangle 96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70" name="Group 97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71" cy="234"/>
                  <a:chOff x="1325" y="754"/>
                  <a:chExt cx="2071" cy="234"/>
                </a:xfrm>
              </p:grpSpPr>
              <p:sp>
                <p:nvSpPr>
                  <p:cNvPr id="1447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7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7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7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7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77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7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7</a:t>
                    </a:r>
                  </a:p>
                </p:txBody>
              </p:sp>
              <p:sp>
                <p:nvSpPr>
                  <p:cNvPr id="14479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71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61" name="Text Box 107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59" name="Text Box 108"/>
            <p:cNvSpPr txBox="1">
              <a:spLocks noChangeArrowheads="1"/>
            </p:cNvSpPr>
            <p:nvPr/>
          </p:nvSpPr>
          <p:spPr bwMode="auto">
            <a:xfrm>
              <a:off x="1837" y="211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8" name="Group 109"/>
          <p:cNvGrpSpPr>
            <a:grpSpLocks/>
          </p:cNvGrpSpPr>
          <p:nvPr/>
        </p:nvGrpSpPr>
        <p:grpSpPr bwMode="auto">
          <a:xfrm>
            <a:off x="4716463" y="2708275"/>
            <a:ext cx="3455987" cy="1016000"/>
            <a:chOff x="340" y="1706"/>
            <a:chExt cx="2177" cy="640"/>
          </a:xfrm>
        </p:grpSpPr>
        <p:grpSp>
          <p:nvGrpSpPr>
            <p:cNvPr id="14436" name="Group 110"/>
            <p:cNvGrpSpPr>
              <a:grpSpLocks/>
            </p:cNvGrpSpPr>
            <p:nvPr/>
          </p:nvGrpSpPr>
          <p:grpSpPr bwMode="auto">
            <a:xfrm>
              <a:off x="340" y="1706"/>
              <a:ext cx="2177" cy="639"/>
              <a:chOff x="340" y="1026"/>
              <a:chExt cx="2177" cy="639"/>
            </a:xfrm>
          </p:grpSpPr>
          <p:grpSp>
            <p:nvGrpSpPr>
              <p:cNvPr id="14438" name="Group 111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441" name="Rectangle 113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42" name="Rectangle 114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23</a:t>
                  </a:r>
                </a:p>
              </p:txBody>
            </p:sp>
            <p:sp>
              <p:nvSpPr>
                <p:cNvPr id="14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48" name="Group 120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71" cy="234"/>
                  <a:chOff x="1325" y="754"/>
                  <a:chExt cx="2071" cy="234"/>
                </a:xfrm>
              </p:grpSpPr>
              <p:sp>
                <p:nvSpPr>
                  <p:cNvPr id="14450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51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52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53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5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5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56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57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4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39" name="Text Box 130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37" name="Text Box 131"/>
            <p:cNvSpPr txBox="1">
              <a:spLocks noChangeArrowheads="1"/>
            </p:cNvSpPr>
            <p:nvPr/>
          </p:nvSpPr>
          <p:spPr bwMode="auto">
            <a:xfrm>
              <a:off x="1837" y="21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2" name="Group 132"/>
          <p:cNvGrpSpPr>
            <a:grpSpLocks/>
          </p:cNvGrpSpPr>
          <p:nvPr/>
        </p:nvGrpSpPr>
        <p:grpSpPr bwMode="auto">
          <a:xfrm>
            <a:off x="539750" y="3644900"/>
            <a:ext cx="3455988" cy="1014413"/>
            <a:chOff x="431" y="2296"/>
            <a:chExt cx="2177" cy="639"/>
          </a:xfrm>
        </p:grpSpPr>
        <p:grpSp>
          <p:nvGrpSpPr>
            <p:cNvPr id="14414" name="Group 133"/>
            <p:cNvGrpSpPr>
              <a:grpSpLocks/>
            </p:cNvGrpSpPr>
            <p:nvPr/>
          </p:nvGrpSpPr>
          <p:grpSpPr bwMode="auto">
            <a:xfrm>
              <a:off x="431" y="2296"/>
              <a:ext cx="2177" cy="639"/>
              <a:chOff x="340" y="1026"/>
              <a:chExt cx="2177" cy="639"/>
            </a:xfrm>
          </p:grpSpPr>
          <p:grpSp>
            <p:nvGrpSpPr>
              <p:cNvPr id="14416" name="Group 134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18" name="Rectangle 13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4419" name="Rectangle 13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2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21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2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2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24" name="Rectangle 14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425" name="Rectangle 14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26" name="Group 143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428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29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30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31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32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33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34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35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2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17" name="Text Box 15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15" name="Text Box 154"/>
            <p:cNvSpPr txBox="1">
              <a:spLocks noChangeArrowheads="1"/>
            </p:cNvSpPr>
            <p:nvPr/>
          </p:nvSpPr>
          <p:spPr bwMode="auto">
            <a:xfrm>
              <a:off x="612" y="270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6" name="Group 155"/>
          <p:cNvGrpSpPr>
            <a:grpSpLocks/>
          </p:cNvGrpSpPr>
          <p:nvPr/>
        </p:nvGrpSpPr>
        <p:grpSpPr bwMode="auto">
          <a:xfrm>
            <a:off x="4787900" y="3644900"/>
            <a:ext cx="3455988" cy="1025525"/>
            <a:chOff x="431" y="2296"/>
            <a:chExt cx="2177" cy="646"/>
          </a:xfrm>
        </p:grpSpPr>
        <p:grpSp>
          <p:nvGrpSpPr>
            <p:cNvPr id="14392" name="Group 156"/>
            <p:cNvGrpSpPr>
              <a:grpSpLocks/>
            </p:cNvGrpSpPr>
            <p:nvPr/>
          </p:nvGrpSpPr>
          <p:grpSpPr bwMode="auto">
            <a:xfrm>
              <a:off x="431" y="2296"/>
              <a:ext cx="2177" cy="639"/>
              <a:chOff x="340" y="1026"/>
              <a:chExt cx="2177" cy="639"/>
            </a:xfrm>
          </p:grpSpPr>
          <p:grpSp>
            <p:nvGrpSpPr>
              <p:cNvPr id="14394" name="Group 157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9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4397" name="Rectangle 15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98" name="Rectangle 16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399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00" name="Rectangle 16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0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02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40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04" name="Group 166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406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07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08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09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10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11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12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13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0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95" name="Text Box 17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93" name="Text Box 177"/>
            <p:cNvSpPr txBox="1">
              <a:spLocks noChangeArrowheads="1"/>
            </p:cNvSpPr>
            <p:nvPr/>
          </p:nvSpPr>
          <p:spPr bwMode="auto">
            <a:xfrm>
              <a:off x="612" y="271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30" name="Group 178"/>
          <p:cNvGrpSpPr>
            <a:grpSpLocks/>
          </p:cNvGrpSpPr>
          <p:nvPr/>
        </p:nvGrpSpPr>
        <p:grpSpPr bwMode="auto">
          <a:xfrm>
            <a:off x="611188" y="4868863"/>
            <a:ext cx="3455987" cy="1014412"/>
            <a:chOff x="385" y="3067"/>
            <a:chExt cx="2177" cy="639"/>
          </a:xfrm>
        </p:grpSpPr>
        <p:grpSp>
          <p:nvGrpSpPr>
            <p:cNvPr id="14370" name="Group 179"/>
            <p:cNvGrpSpPr>
              <a:grpSpLocks/>
            </p:cNvGrpSpPr>
            <p:nvPr/>
          </p:nvGrpSpPr>
          <p:grpSpPr bwMode="auto">
            <a:xfrm>
              <a:off x="385" y="3067"/>
              <a:ext cx="2177" cy="639"/>
              <a:chOff x="340" y="1026"/>
              <a:chExt cx="2177" cy="639"/>
            </a:xfrm>
          </p:grpSpPr>
          <p:grpSp>
            <p:nvGrpSpPr>
              <p:cNvPr id="14372" name="Group 180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74" name="Rectangle 18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375" name="Rectangle 18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76" name="Rectangle 18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4377" name="Rectangle 18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37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379" name="Rectangle 18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380" name="Rectangle 18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381" name="Rectangle 18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382" name="Group 189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384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38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386" name="Text Box 1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387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388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389" name="Text 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390" name="Text Box 1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391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383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73" name="Text Box 19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71" name="Text Box 200"/>
            <p:cNvSpPr txBox="1">
              <a:spLocks noChangeArrowheads="1"/>
            </p:cNvSpPr>
            <p:nvPr/>
          </p:nvSpPr>
          <p:spPr bwMode="auto">
            <a:xfrm>
              <a:off x="839" y="347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3466" name="Group 201"/>
          <p:cNvGrpSpPr>
            <a:grpSpLocks/>
          </p:cNvGrpSpPr>
          <p:nvPr/>
        </p:nvGrpSpPr>
        <p:grpSpPr bwMode="auto">
          <a:xfrm>
            <a:off x="4716463" y="4868863"/>
            <a:ext cx="3455987" cy="1025525"/>
            <a:chOff x="385" y="3067"/>
            <a:chExt cx="2177" cy="646"/>
          </a:xfrm>
        </p:grpSpPr>
        <p:grpSp>
          <p:nvGrpSpPr>
            <p:cNvPr id="14348" name="Group 202"/>
            <p:cNvGrpSpPr>
              <a:grpSpLocks/>
            </p:cNvGrpSpPr>
            <p:nvPr/>
          </p:nvGrpSpPr>
          <p:grpSpPr bwMode="auto">
            <a:xfrm>
              <a:off x="385" y="3067"/>
              <a:ext cx="2177" cy="639"/>
              <a:chOff x="340" y="1026"/>
              <a:chExt cx="2177" cy="639"/>
            </a:xfrm>
          </p:grpSpPr>
          <p:grpSp>
            <p:nvGrpSpPr>
              <p:cNvPr id="14350" name="Group 203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52" name="Rectangle 204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353" name="Rectangle 205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54" name="Rectangle 206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4355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356" name="Rectangle 208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357" name="Rectangle 209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358" name="Rectangle 210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359" name="Rectangle 211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360" name="Group 212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362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363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364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365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366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36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368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369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36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51" name="Text Box 222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49" name="Text Box 223"/>
            <p:cNvSpPr txBox="1">
              <a:spLocks noChangeArrowheads="1"/>
            </p:cNvSpPr>
            <p:nvPr/>
          </p:nvSpPr>
          <p:spPr bwMode="auto">
            <a:xfrm>
              <a:off x="839" y="348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11188" y="620713"/>
            <a:ext cx="3455987" cy="1016000"/>
            <a:chOff x="385" y="436"/>
            <a:chExt cx="2177" cy="640"/>
          </a:xfrm>
        </p:grpSpPr>
        <p:grpSp>
          <p:nvGrpSpPr>
            <p:cNvPr id="15578" name="Group 3"/>
            <p:cNvGrpSpPr>
              <a:grpSpLocks/>
            </p:cNvGrpSpPr>
            <p:nvPr/>
          </p:nvGrpSpPr>
          <p:grpSpPr bwMode="auto">
            <a:xfrm>
              <a:off x="385" y="436"/>
              <a:ext cx="2177" cy="639"/>
              <a:chOff x="340" y="1026"/>
              <a:chExt cx="2177" cy="639"/>
            </a:xfrm>
          </p:grpSpPr>
          <p:grpSp>
            <p:nvGrpSpPr>
              <p:cNvPr id="15580" name="Group 4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82" name="Rectangle 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83" name="Rectangle 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84" name="Rectangle 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85" name="Rectangle 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5586" name="Rectangle 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5587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88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89" name="Rectangle 1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90" name="Group 13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9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9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9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9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9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9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9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9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9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81" name="Text Box 2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79" name="Text Box 24"/>
            <p:cNvSpPr txBox="1">
              <a:spLocks noChangeArrowheads="1"/>
            </p:cNvSpPr>
            <p:nvPr/>
          </p:nvSpPr>
          <p:spPr bwMode="auto">
            <a:xfrm>
              <a:off x="1066" y="84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16463" y="620713"/>
            <a:ext cx="3455987" cy="1016000"/>
            <a:chOff x="385" y="436"/>
            <a:chExt cx="2177" cy="640"/>
          </a:xfrm>
        </p:grpSpPr>
        <p:grpSp>
          <p:nvGrpSpPr>
            <p:cNvPr id="15556" name="Group 26"/>
            <p:cNvGrpSpPr>
              <a:grpSpLocks/>
            </p:cNvGrpSpPr>
            <p:nvPr/>
          </p:nvGrpSpPr>
          <p:grpSpPr bwMode="auto">
            <a:xfrm>
              <a:off x="385" y="436"/>
              <a:ext cx="2177" cy="639"/>
              <a:chOff x="340" y="1026"/>
              <a:chExt cx="2177" cy="639"/>
            </a:xfrm>
          </p:grpSpPr>
          <p:grpSp>
            <p:nvGrpSpPr>
              <p:cNvPr id="15558" name="Group 27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6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61" name="Rectangle 2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62" name="Rectangle 3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55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64" name="Rectangle 3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55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66" name="Rectangle 3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67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68" name="Group 36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7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7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7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7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7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7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7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59" name="Text Box 4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57" name="Text Box 47"/>
            <p:cNvSpPr txBox="1">
              <a:spLocks noChangeArrowheads="1"/>
            </p:cNvSpPr>
            <p:nvPr/>
          </p:nvSpPr>
          <p:spPr bwMode="auto">
            <a:xfrm>
              <a:off x="1066" y="84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39750" y="1557338"/>
            <a:ext cx="3455988" cy="1014412"/>
            <a:chOff x="340" y="981"/>
            <a:chExt cx="2177" cy="639"/>
          </a:xfrm>
        </p:grpSpPr>
        <p:grpSp>
          <p:nvGrpSpPr>
            <p:cNvPr id="15534" name="Group 49"/>
            <p:cNvGrpSpPr>
              <a:grpSpLocks/>
            </p:cNvGrpSpPr>
            <p:nvPr/>
          </p:nvGrpSpPr>
          <p:grpSpPr bwMode="auto">
            <a:xfrm>
              <a:off x="340" y="981"/>
              <a:ext cx="2177" cy="639"/>
              <a:chOff x="340" y="1026"/>
              <a:chExt cx="2177" cy="639"/>
            </a:xfrm>
          </p:grpSpPr>
          <p:grpSp>
            <p:nvGrpSpPr>
              <p:cNvPr id="15536" name="Group 50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38" name="Rectangle 5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39" name="Rectangle 5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40" name="Rectangle 5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541" name="Rectangle 5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42" name="Rectangle 5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5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44" name="Rectangle 5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45" name="Rectangle 5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46" name="Group 59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4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4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5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5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5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5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5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4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37" name="Text Box 6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35" name="Text Box 70"/>
            <p:cNvSpPr txBox="1">
              <a:spLocks noChangeArrowheads="1"/>
            </p:cNvSpPr>
            <p:nvPr/>
          </p:nvSpPr>
          <p:spPr bwMode="auto">
            <a:xfrm>
              <a:off x="1292" y="138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4643438" y="1557338"/>
            <a:ext cx="3455987" cy="1025525"/>
            <a:chOff x="340" y="981"/>
            <a:chExt cx="2177" cy="646"/>
          </a:xfrm>
        </p:grpSpPr>
        <p:grpSp>
          <p:nvGrpSpPr>
            <p:cNvPr id="15512" name="Group 72"/>
            <p:cNvGrpSpPr>
              <a:grpSpLocks/>
            </p:cNvGrpSpPr>
            <p:nvPr/>
          </p:nvGrpSpPr>
          <p:grpSpPr bwMode="auto">
            <a:xfrm>
              <a:off x="340" y="981"/>
              <a:ext cx="2177" cy="639"/>
              <a:chOff x="340" y="1026"/>
              <a:chExt cx="2177" cy="639"/>
            </a:xfrm>
          </p:grpSpPr>
          <p:grpSp>
            <p:nvGrpSpPr>
              <p:cNvPr id="15514" name="Group 73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1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17" name="Rectangle 75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18" name="Rectangle 76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519" name="Rectangle 77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20" name="Rectangle 78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521" name="Rectangle 79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22" name="Rectangle 80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23" name="Rectangle 81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24" name="Group 82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2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2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28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29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30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3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32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33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15" name="Text Box 92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13" name="Text Box 93"/>
            <p:cNvSpPr txBox="1">
              <a:spLocks noChangeArrowheads="1"/>
            </p:cNvSpPr>
            <p:nvPr/>
          </p:nvSpPr>
          <p:spPr bwMode="auto">
            <a:xfrm>
              <a:off x="1292" y="139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18" name="Group 94"/>
          <p:cNvGrpSpPr>
            <a:grpSpLocks/>
          </p:cNvGrpSpPr>
          <p:nvPr/>
        </p:nvGrpSpPr>
        <p:grpSpPr bwMode="auto">
          <a:xfrm>
            <a:off x="539750" y="2565400"/>
            <a:ext cx="3455988" cy="1014413"/>
            <a:chOff x="340" y="1616"/>
            <a:chExt cx="2177" cy="639"/>
          </a:xfrm>
        </p:grpSpPr>
        <p:grpSp>
          <p:nvGrpSpPr>
            <p:cNvPr id="15490" name="Group 95"/>
            <p:cNvGrpSpPr>
              <a:grpSpLocks/>
            </p:cNvGrpSpPr>
            <p:nvPr/>
          </p:nvGrpSpPr>
          <p:grpSpPr bwMode="auto">
            <a:xfrm>
              <a:off x="340" y="1616"/>
              <a:ext cx="2177" cy="639"/>
              <a:chOff x="340" y="1026"/>
              <a:chExt cx="2177" cy="639"/>
            </a:xfrm>
          </p:grpSpPr>
          <p:grpSp>
            <p:nvGrpSpPr>
              <p:cNvPr id="15492" name="Group 96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494" name="Rectangle 97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495" name="Rectangle 98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496" name="Rectangle 99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49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549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4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55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01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02" name="Group 105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04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05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06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0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08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09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1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1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0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93" name="Text Box 115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91" name="Text Box 116"/>
            <p:cNvSpPr txBox="1">
              <a:spLocks noChangeArrowheads="1"/>
            </p:cNvSpPr>
            <p:nvPr/>
          </p:nvSpPr>
          <p:spPr bwMode="auto">
            <a:xfrm>
              <a:off x="1565" y="202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2" name="Group 117"/>
          <p:cNvGrpSpPr>
            <a:grpSpLocks/>
          </p:cNvGrpSpPr>
          <p:nvPr/>
        </p:nvGrpSpPr>
        <p:grpSpPr bwMode="auto">
          <a:xfrm>
            <a:off x="4643438" y="2563813"/>
            <a:ext cx="3455987" cy="1016000"/>
            <a:chOff x="340" y="1615"/>
            <a:chExt cx="2177" cy="640"/>
          </a:xfrm>
        </p:grpSpPr>
        <p:grpSp>
          <p:nvGrpSpPr>
            <p:cNvPr id="15468" name="Group 118"/>
            <p:cNvGrpSpPr>
              <a:grpSpLocks/>
            </p:cNvGrpSpPr>
            <p:nvPr/>
          </p:nvGrpSpPr>
          <p:grpSpPr bwMode="auto">
            <a:xfrm>
              <a:off x="340" y="1615"/>
              <a:ext cx="2177" cy="640"/>
              <a:chOff x="340" y="1025"/>
              <a:chExt cx="2177" cy="640"/>
            </a:xfrm>
          </p:grpSpPr>
          <p:grpSp>
            <p:nvGrpSpPr>
              <p:cNvPr id="15470" name="Group 119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547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473" name="Rectangle 121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474" name="Rectangle 122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4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547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4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</a:p>
              </p:txBody>
            </p:sp>
            <p:sp>
              <p:nvSpPr>
                <p:cNvPr id="1547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47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480" name="Group 128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69" cy="235"/>
                  <a:chOff x="1325" y="753"/>
                  <a:chExt cx="2069" cy="235"/>
                </a:xfrm>
              </p:grpSpPr>
              <p:sp>
                <p:nvSpPr>
                  <p:cNvPr id="1548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483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484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485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486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487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488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48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48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71" name="Text Box 138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69" name="Text Box 139"/>
            <p:cNvSpPr txBox="1">
              <a:spLocks noChangeArrowheads="1"/>
            </p:cNvSpPr>
            <p:nvPr/>
          </p:nvSpPr>
          <p:spPr bwMode="auto">
            <a:xfrm>
              <a:off x="1565" y="202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6" name="Group 140"/>
          <p:cNvGrpSpPr>
            <a:grpSpLocks/>
          </p:cNvGrpSpPr>
          <p:nvPr/>
        </p:nvGrpSpPr>
        <p:grpSpPr bwMode="auto">
          <a:xfrm>
            <a:off x="539750" y="3573463"/>
            <a:ext cx="3455988" cy="1016000"/>
            <a:chOff x="340" y="2251"/>
            <a:chExt cx="2177" cy="640"/>
          </a:xfrm>
        </p:grpSpPr>
        <p:grpSp>
          <p:nvGrpSpPr>
            <p:cNvPr id="15444" name="Group 141"/>
            <p:cNvGrpSpPr>
              <a:grpSpLocks/>
            </p:cNvGrpSpPr>
            <p:nvPr/>
          </p:nvGrpSpPr>
          <p:grpSpPr bwMode="auto">
            <a:xfrm>
              <a:off x="340" y="2251"/>
              <a:ext cx="2177" cy="640"/>
              <a:chOff x="340" y="1615"/>
              <a:chExt cx="2177" cy="640"/>
            </a:xfrm>
          </p:grpSpPr>
          <p:grpSp>
            <p:nvGrpSpPr>
              <p:cNvPr id="15446" name="Group 14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48" name="Group 14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5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545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5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545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5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5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5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5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5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60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61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62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63" name="Text Box 1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64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65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66" name="Text Box 1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67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5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47" name="Text Box 16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45" name="Text Box 164"/>
            <p:cNvSpPr txBox="1">
              <a:spLocks noChangeArrowheads="1"/>
            </p:cNvSpPr>
            <p:nvPr/>
          </p:nvSpPr>
          <p:spPr bwMode="auto">
            <a:xfrm>
              <a:off x="476" y="265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31" name="Group 165"/>
          <p:cNvGrpSpPr>
            <a:grpSpLocks/>
          </p:cNvGrpSpPr>
          <p:nvPr/>
        </p:nvGrpSpPr>
        <p:grpSpPr bwMode="auto">
          <a:xfrm>
            <a:off x="4643438" y="3573463"/>
            <a:ext cx="3455987" cy="1025525"/>
            <a:chOff x="340" y="2251"/>
            <a:chExt cx="2177" cy="646"/>
          </a:xfrm>
        </p:grpSpPr>
        <p:grpSp>
          <p:nvGrpSpPr>
            <p:cNvPr id="15420" name="Group 166"/>
            <p:cNvGrpSpPr>
              <a:grpSpLocks/>
            </p:cNvGrpSpPr>
            <p:nvPr/>
          </p:nvGrpSpPr>
          <p:grpSpPr bwMode="auto">
            <a:xfrm>
              <a:off x="340" y="2251"/>
              <a:ext cx="2177" cy="640"/>
              <a:chOff x="340" y="1615"/>
              <a:chExt cx="2177" cy="640"/>
            </a:xfrm>
          </p:grpSpPr>
          <p:grpSp>
            <p:nvGrpSpPr>
              <p:cNvPr id="15422" name="Group 16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24" name="Group 16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26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5427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28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5429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30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31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32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33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34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36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37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38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39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40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41" name="Text Box 1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42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43" name="Text Box 1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35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2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23" name="Text Box 18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21" name="Text Box 189"/>
            <p:cNvSpPr txBox="1">
              <a:spLocks noChangeArrowheads="1"/>
            </p:cNvSpPr>
            <p:nvPr/>
          </p:nvSpPr>
          <p:spPr bwMode="auto">
            <a:xfrm>
              <a:off x="476" y="266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14579" name="Group 190"/>
          <p:cNvGrpSpPr>
            <a:grpSpLocks/>
          </p:cNvGrpSpPr>
          <p:nvPr/>
        </p:nvGrpSpPr>
        <p:grpSpPr bwMode="auto">
          <a:xfrm>
            <a:off x="468313" y="4797425"/>
            <a:ext cx="3455987" cy="1016000"/>
            <a:chOff x="295" y="3022"/>
            <a:chExt cx="2177" cy="640"/>
          </a:xfrm>
        </p:grpSpPr>
        <p:grpSp>
          <p:nvGrpSpPr>
            <p:cNvPr id="15396" name="Group 191"/>
            <p:cNvGrpSpPr>
              <a:grpSpLocks/>
            </p:cNvGrpSpPr>
            <p:nvPr/>
          </p:nvGrpSpPr>
          <p:grpSpPr bwMode="auto">
            <a:xfrm>
              <a:off x="295" y="3022"/>
              <a:ext cx="2177" cy="640"/>
              <a:chOff x="340" y="1615"/>
              <a:chExt cx="2177" cy="640"/>
            </a:xfrm>
          </p:grpSpPr>
          <p:grpSp>
            <p:nvGrpSpPr>
              <p:cNvPr id="15398" name="Group 19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00" name="Group 19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0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540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04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405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06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07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08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09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10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1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1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14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15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16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17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18" name="Text Box 2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19" name="Text Box 2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11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01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399" name="Text Box 21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397" name="Text Box 214"/>
            <p:cNvSpPr txBox="1">
              <a:spLocks noChangeArrowheads="1"/>
            </p:cNvSpPr>
            <p:nvPr/>
          </p:nvSpPr>
          <p:spPr bwMode="auto">
            <a:xfrm>
              <a:off x="703" y="343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584" name="Group 215"/>
          <p:cNvGrpSpPr>
            <a:grpSpLocks/>
          </p:cNvGrpSpPr>
          <p:nvPr/>
        </p:nvGrpSpPr>
        <p:grpSpPr bwMode="auto">
          <a:xfrm>
            <a:off x="4716463" y="4797425"/>
            <a:ext cx="3455987" cy="1016000"/>
            <a:chOff x="295" y="3022"/>
            <a:chExt cx="2177" cy="640"/>
          </a:xfrm>
        </p:grpSpPr>
        <p:grpSp>
          <p:nvGrpSpPr>
            <p:cNvPr id="15372" name="Group 216"/>
            <p:cNvGrpSpPr>
              <a:grpSpLocks/>
            </p:cNvGrpSpPr>
            <p:nvPr/>
          </p:nvGrpSpPr>
          <p:grpSpPr bwMode="auto">
            <a:xfrm>
              <a:off x="295" y="3022"/>
              <a:ext cx="2177" cy="640"/>
              <a:chOff x="340" y="1615"/>
              <a:chExt cx="2177" cy="640"/>
            </a:xfrm>
          </p:grpSpPr>
          <p:grpSp>
            <p:nvGrpSpPr>
              <p:cNvPr id="15374" name="Group 21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376" name="Group 21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378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5379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3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3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3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3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3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385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386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388" name="Text Box 2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389" name="Text Box 2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390" name="Text Box 2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391" name="Text Box 2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392" name="Text Box 2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393" name="Text Box 2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394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395" name="Text Box 2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387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37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375" name="Text Box 23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373" name="Text Box 239"/>
            <p:cNvSpPr txBox="1">
              <a:spLocks noChangeArrowheads="1"/>
            </p:cNvSpPr>
            <p:nvPr/>
          </p:nvSpPr>
          <p:spPr bwMode="auto">
            <a:xfrm>
              <a:off x="703" y="3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11188" y="549275"/>
            <a:ext cx="3455987" cy="1016000"/>
            <a:chOff x="385" y="346"/>
            <a:chExt cx="2177" cy="640"/>
          </a:xfrm>
        </p:grpSpPr>
        <p:grpSp>
          <p:nvGrpSpPr>
            <p:cNvPr id="16613" name="Group 3"/>
            <p:cNvGrpSpPr>
              <a:grpSpLocks/>
            </p:cNvGrpSpPr>
            <p:nvPr/>
          </p:nvGrpSpPr>
          <p:grpSpPr bwMode="auto">
            <a:xfrm>
              <a:off x="385" y="346"/>
              <a:ext cx="2177" cy="640"/>
              <a:chOff x="340" y="1615"/>
              <a:chExt cx="2177" cy="640"/>
            </a:xfrm>
          </p:grpSpPr>
          <p:grpSp>
            <p:nvGrpSpPr>
              <p:cNvPr id="16615" name="Group 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617" name="Group 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61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62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62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62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6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662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6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62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62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62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630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631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632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633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63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635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636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62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6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616" name="Text Box 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614" name="Text Box 26"/>
            <p:cNvSpPr txBox="1">
              <a:spLocks noChangeArrowheads="1"/>
            </p:cNvSpPr>
            <p:nvPr/>
          </p:nvSpPr>
          <p:spPr bwMode="auto">
            <a:xfrm>
              <a:off x="1066" y="75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1188" y="1700213"/>
            <a:ext cx="3455987" cy="1016000"/>
            <a:chOff x="385" y="1071"/>
            <a:chExt cx="2177" cy="640"/>
          </a:xfrm>
        </p:grpSpPr>
        <p:grpSp>
          <p:nvGrpSpPr>
            <p:cNvPr id="16589" name="Group 28"/>
            <p:cNvGrpSpPr>
              <a:grpSpLocks/>
            </p:cNvGrpSpPr>
            <p:nvPr/>
          </p:nvGrpSpPr>
          <p:grpSpPr bwMode="auto">
            <a:xfrm>
              <a:off x="385" y="1071"/>
              <a:ext cx="2177" cy="640"/>
              <a:chOff x="340" y="1615"/>
              <a:chExt cx="2177" cy="640"/>
            </a:xfrm>
          </p:grpSpPr>
          <p:grpSp>
            <p:nvGrpSpPr>
              <p:cNvPr id="16591" name="Group 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93" name="Group 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9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9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59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  <a:endParaRPr lang="en-US" altLang="ko-KR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60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6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6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60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605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606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607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608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60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610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611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612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60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9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92" name="Text Box 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90" name="Text Box 51"/>
            <p:cNvSpPr txBox="1">
              <a:spLocks noChangeArrowheads="1"/>
            </p:cNvSpPr>
            <p:nvPr/>
          </p:nvSpPr>
          <p:spPr bwMode="auto">
            <a:xfrm>
              <a:off x="1338" y="148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787900" y="549275"/>
            <a:ext cx="3455988" cy="1016000"/>
            <a:chOff x="3016" y="346"/>
            <a:chExt cx="2177" cy="640"/>
          </a:xfrm>
        </p:grpSpPr>
        <p:grpSp>
          <p:nvGrpSpPr>
            <p:cNvPr id="16565" name="Group 53"/>
            <p:cNvGrpSpPr>
              <a:grpSpLocks/>
            </p:cNvGrpSpPr>
            <p:nvPr/>
          </p:nvGrpSpPr>
          <p:grpSpPr bwMode="auto">
            <a:xfrm>
              <a:off x="3016" y="346"/>
              <a:ext cx="2177" cy="640"/>
              <a:chOff x="340" y="1615"/>
              <a:chExt cx="2177" cy="640"/>
            </a:xfrm>
          </p:grpSpPr>
          <p:grpSp>
            <p:nvGrpSpPr>
              <p:cNvPr id="16567" name="Group 5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69" name="Group 5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7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7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7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57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57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657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7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7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79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81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82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83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84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85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586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87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88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80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7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68" name="Text Box 7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66" name="Text Box 76"/>
            <p:cNvSpPr txBox="1">
              <a:spLocks noChangeArrowheads="1"/>
            </p:cNvSpPr>
            <p:nvPr/>
          </p:nvSpPr>
          <p:spPr bwMode="auto">
            <a:xfrm>
              <a:off x="3742" y="75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4787900" y="1628775"/>
            <a:ext cx="3455988" cy="1016000"/>
            <a:chOff x="385" y="1071"/>
            <a:chExt cx="2177" cy="640"/>
          </a:xfrm>
        </p:grpSpPr>
        <p:grpSp>
          <p:nvGrpSpPr>
            <p:cNvPr id="16541" name="Group 78"/>
            <p:cNvGrpSpPr>
              <a:grpSpLocks/>
            </p:cNvGrpSpPr>
            <p:nvPr/>
          </p:nvGrpSpPr>
          <p:grpSpPr bwMode="auto">
            <a:xfrm>
              <a:off x="385" y="1071"/>
              <a:ext cx="2177" cy="640"/>
              <a:chOff x="340" y="1615"/>
              <a:chExt cx="2177" cy="640"/>
            </a:xfrm>
          </p:grpSpPr>
          <p:grpSp>
            <p:nvGrpSpPr>
              <p:cNvPr id="16543" name="Group 7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45" name="Group 8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4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5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55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  <a:endParaRPr lang="en-US" altLang="ko-KR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5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5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5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5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57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58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59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60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61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62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63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64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56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4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44" name="Text Box 10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42" name="Text Box 101"/>
            <p:cNvSpPr txBox="1">
              <a:spLocks noChangeArrowheads="1"/>
            </p:cNvSpPr>
            <p:nvPr/>
          </p:nvSpPr>
          <p:spPr bwMode="auto">
            <a:xfrm>
              <a:off x="1338" y="148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611188" y="2781300"/>
            <a:ext cx="3455987" cy="1016000"/>
            <a:chOff x="385" y="1752"/>
            <a:chExt cx="2177" cy="640"/>
          </a:xfrm>
        </p:grpSpPr>
        <p:grpSp>
          <p:nvGrpSpPr>
            <p:cNvPr id="16517" name="Group 103"/>
            <p:cNvGrpSpPr>
              <a:grpSpLocks/>
            </p:cNvGrpSpPr>
            <p:nvPr/>
          </p:nvGrpSpPr>
          <p:grpSpPr bwMode="auto">
            <a:xfrm>
              <a:off x="385" y="1752"/>
              <a:ext cx="2177" cy="640"/>
              <a:chOff x="340" y="1615"/>
              <a:chExt cx="2177" cy="640"/>
            </a:xfrm>
          </p:grpSpPr>
          <p:grpSp>
            <p:nvGrpSpPr>
              <p:cNvPr id="16519" name="Group 10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21" name="Group 10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23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52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652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2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2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52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2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3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31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33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34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35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36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37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38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39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40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32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2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20" name="Text Box 1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18" name="Text Box 126"/>
            <p:cNvSpPr txBox="1">
              <a:spLocks noChangeArrowheads="1"/>
            </p:cNvSpPr>
            <p:nvPr/>
          </p:nvSpPr>
          <p:spPr bwMode="auto">
            <a:xfrm>
              <a:off x="521" y="216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7" name="Group 127"/>
          <p:cNvGrpSpPr>
            <a:grpSpLocks/>
          </p:cNvGrpSpPr>
          <p:nvPr/>
        </p:nvGrpSpPr>
        <p:grpSpPr bwMode="auto">
          <a:xfrm>
            <a:off x="4859338" y="2708275"/>
            <a:ext cx="3455987" cy="1016000"/>
            <a:chOff x="385" y="1752"/>
            <a:chExt cx="2177" cy="640"/>
          </a:xfrm>
        </p:grpSpPr>
        <p:grpSp>
          <p:nvGrpSpPr>
            <p:cNvPr id="16493" name="Group 128"/>
            <p:cNvGrpSpPr>
              <a:grpSpLocks/>
            </p:cNvGrpSpPr>
            <p:nvPr/>
          </p:nvGrpSpPr>
          <p:grpSpPr bwMode="auto">
            <a:xfrm>
              <a:off x="385" y="1752"/>
              <a:ext cx="2177" cy="640"/>
              <a:chOff x="340" y="1615"/>
              <a:chExt cx="2177" cy="640"/>
            </a:xfrm>
          </p:grpSpPr>
          <p:grpSp>
            <p:nvGrpSpPr>
              <p:cNvPr id="16495" name="Group 1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97" name="Group 1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9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650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50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0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0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50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0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0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0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09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10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11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12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13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14" name="Text 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15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16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08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98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96" name="Text Box 1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94" name="Text Box 151"/>
            <p:cNvSpPr txBox="1">
              <a:spLocks noChangeArrowheads="1"/>
            </p:cNvSpPr>
            <p:nvPr/>
          </p:nvSpPr>
          <p:spPr bwMode="auto">
            <a:xfrm>
              <a:off x="521" y="216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5459" name="Group 152"/>
          <p:cNvGrpSpPr>
            <a:grpSpLocks/>
          </p:cNvGrpSpPr>
          <p:nvPr/>
        </p:nvGrpSpPr>
        <p:grpSpPr bwMode="auto">
          <a:xfrm>
            <a:off x="611188" y="3789363"/>
            <a:ext cx="3455987" cy="1016000"/>
            <a:chOff x="385" y="2387"/>
            <a:chExt cx="2177" cy="640"/>
          </a:xfrm>
        </p:grpSpPr>
        <p:grpSp>
          <p:nvGrpSpPr>
            <p:cNvPr id="16469" name="Group 153"/>
            <p:cNvGrpSpPr>
              <a:grpSpLocks/>
            </p:cNvGrpSpPr>
            <p:nvPr/>
          </p:nvGrpSpPr>
          <p:grpSpPr bwMode="auto">
            <a:xfrm>
              <a:off x="385" y="2387"/>
              <a:ext cx="2177" cy="640"/>
              <a:chOff x="340" y="1615"/>
              <a:chExt cx="2177" cy="640"/>
            </a:xfrm>
          </p:grpSpPr>
          <p:grpSp>
            <p:nvGrpSpPr>
              <p:cNvPr id="16471" name="Group 15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73" name="Group 15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75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76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47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7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479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8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8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8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83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85" name="Text Box 1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86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87" name="Text Box 1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88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89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90" name="Text Box 1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91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92" name="Text Box 1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84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7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72" name="Text Box 17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70" name="Text Box 176"/>
            <p:cNvSpPr txBox="1">
              <a:spLocks noChangeArrowheads="1"/>
            </p:cNvSpPr>
            <p:nvPr/>
          </p:nvSpPr>
          <p:spPr bwMode="auto">
            <a:xfrm>
              <a:off x="793" y="279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5493" name="Group 177"/>
          <p:cNvGrpSpPr>
            <a:grpSpLocks/>
          </p:cNvGrpSpPr>
          <p:nvPr/>
        </p:nvGrpSpPr>
        <p:grpSpPr bwMode="auto">
          <a:xfrm>
            <a:off x="611188" y="4868863"/>
            <a:ext cx="3455987" cy="1016000"/>
            <a:chOff x="385" y="3067"/>
            <a:chExt cx="2177" cy="640"/>
          </a:xfrm>
        </p:grpSpPr>
        <p:grpSp>
          <p:nvGrpSpPr>
            <p:cNvPr id="16445" name="Group 178"/>
            <p:cNvGrpSpPr>
              <a:grpSpLocks/>
            </p:cNvGrpSpPr>
            <p:nvPr/>
          </p:nvGrpSpPr>
          <p:grpSpPr bwMode="auto">
            <a:xfrm>
              <a:off x="385" y="3067"/>
              <a:ext cx="2177" cy="640"/>
              <a:chOff x="340" y="1615"/>
              <a:chExt cx="2177" cy="640"/>
            </a:xfrm>
          </p:grpSpPr>
          <p:grpSp>
            <p:nvGrpSpPr>
              <p:cNvPr id="16447" name="Group 17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49" name="Group 18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51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52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453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54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55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5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57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58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59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61" name="Text Box 1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62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63" name="Text Box 1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64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65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66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67" name="Text Box 1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68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60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50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48" name="Text Box 20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46" name="Text Box 201"/>
            <p:cNvSpPr txBox="1">
              <a:spLocks noChangeArrowheads="1"/>
            </p:cNvSpPr>
            <p:nvPr/>
          </p:nvSpPr>
          <p:spPr bwMode="auto">
            <a:xfrm>
              <a:off x="1066" y="347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5519" name="Group 202"/>
          <p:cNvGrpSpPr>
            <a:grpSpLocks/>
          </p:cNvGrpSpPr>
          <p:nvPr/>
        </p:nvGrpSpPr>
        <p:grpSpPr bwMode="auto">
          <a:xfrm>
            <a:off x="4787900" y="3716338"/>
            <a:ext cx="3455988" cy="1016000"/>
            <a:chOff x="3016" y="2341"/>
            <a:chExt cx="2177" cy="640"/>
          </a:xfrm>
        </p:grpSpPr>
        <p:grpSp>
          <p:nvGrpSpPr>
            <p:cNvPr id="16420" name="Group 203"/>
            <p:cNvGrpSpPr>
              <a:grpSpLocks/>
            </p:cNvGrpSpPr>
            <p:nvPr/>
          </p:nvGrpSpPr>
          <p:grpSpPr bwMode="auto">
            <a:xfrm>
              <a:off x="3016" y="2341"/>
              <a:ext cx="2177" cy="640"/>
              <a:chOff x="340" y="1615"/>
              <a:chExt cx="2177" cy="640"/>
            </a:xfrm>
          </p:grpSpPr>
          <p:grpSp>
            <p:nvGrpSpPr>
              <p:cNvPr id="16423" name="Group 20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25" name="Group 20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2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2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42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4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3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3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34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3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37" name="Text Box 2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38" name="Text 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3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40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41" name="Text 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4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43" name="Text Box 2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44" name="Text 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36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2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24" name="Text Box 2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21" name="Text Box 226"/>
            <p:cNvSpPr txBox="1">
              <a:spLocks noChangeArrowheads="1"/>
            </p:cNvSpPr>
            <p:nvPr/>
          </p:nvSpPr>
          <p:spPr bwMode="auto">
            <a:xfrm>
              <a:off x="3424" y="274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6422" name="Text Box 227"/>
            <p:cNvSpPr txBox="1">
              <a:spLocks noChangeArrowheads="1"/>
            </p:cNvSpPr>
            <p:nvPr/>
          </p:nvSpPr>
          <p:spPr bwMode="auto">
            <a:xfrm>
              <a:off x="3424" y="275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5545" name="Group 228"/>
          <p:cNvGrpSpPr>
            <a:grpSpLocks/>
          </p:cNvGrpSpPr>
          <p:nvPr/>
        </p:nvGrpSpPr>
        <p:grpSpPr bwMode="auto">
          <a:xfrm>
            <a:off x="4787900" y="4868863"/>
            <a:ext cx="3455988" cy="1016000"/>
            <a:chOff x="385" y="3067"/>
            <a:chExt cx="2177" cy="640"/>
          </a:xfrm>
        </p:grpSpPr>
        <p:grpSp>
          <p:nvGrpSpPr>
            <p:cNvPr id="16396" name="Group 229"/>
            <p:cNvGrpSpPr>
              <a:grpSpLocks/>
            </p:cNvGrpSpPr>
            <p:nvPr/>
          </p:nvGrpSpPr>
          <p:grpSpPr bwMode="auto">
            <a:xfrm>
              <a:off x="385" y="3067"/>
              <a:ext cx="2177" cy="640"/>
              <a:chOff x="340" y="1615"/>
              <a:chExt cx="2177" cy="640"/>
            </a:xfrm>
          </p:grpSpPr>
          <p:grpSp>
            <p:nvGrpSpPr>
              <p:cNvPr id="16398" name="Group 230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00" name="Group 231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02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03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404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05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06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0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0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09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10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12" name="Text Box 2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13" name="Text Box 2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14" name="Text Box 2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15" name="Text Box 2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6416" name="Text Box 2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17" name="Text Box 2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18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19" name="Text Box 2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11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01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399" name="Text Box 251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397" name="Text Box 252"/>
            <p:cNvSpPr txBox="1">
              <a:spLocks noChangeArrowheads="1"/>
            </p:cNvSpPr>
            <p:nvPr/>
          </p:nvSpPr>
          <p:spPr bwMode="auto">
            <a:xfrm>
              <a:off x="1066" y="347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539750" y="692150"/>
            <a:ext cx="3455988" cy="1016000"/>
            <a:chOff x="340" y="436"/>
            <a:chExt cx="2177" cy="640"/>
          </a:xfrm>
        </p:grpSpPr>
        <p:grpSp>
          <p:nvGrpSpPr>
            <p:cNvPr id="17556" name="Group 3"/>
            <p:cNvGrpSpPr>
              <a:grpSpLocks/>
            </p:cNvGrpSpPr>
            <p:nvPr/>
          </p:nvGrpSpPr>
          <p:grpSpPr bwMode="auto">
            <a:xfrm>
              <a:off x="340" y="436"/>
              <a:ext cx="2177" cy="640"/>
              <a:chOff x="340" y="1615"/>
              <a:chExt cx="2177" cy="640"/>
            </a:xfrm>
          </p:grpSpPr>
          <p:grpSp>
            <p:nvGrpSpPr>
              <p:cNvPr id="17558" name="Group 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560" name="Group 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56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6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56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5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5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5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7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7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7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7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57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7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7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78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79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7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5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59" name="Text Box 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57" name="Text Box 26"/>
            <p:cNvSpPr txBox="1">
              <a:spLocks noChangeArrowheads="1"/>
            </p:cNvSpPr>
            <p:nvPr/>
          </p:nvSpPr>
          <p:spPr bwMode="auto">
            <a:xfrm>
              <a:off x="521" y="845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16463" y="692150"/>
            <a:ext cx="3455987" cy="1016000"/>
            <a:chOff x="340" y="436"/>
            <a:chExt cx="2177" cy="640"/>
          </a:xfrm>
        </p:grpSpPr>
        <p:grpSp>
          <p:nvGrpSpPr>
            <p:cNvPr id="17532" name="Group 28"/>
            <p:cNvGrpSpPr>
              <a:grpSpLocks/>
            </p:cNvGrpSpPr>
            <p:nvPr/>
          </p:nvGrpSpPr>
          <p:grpSpPr bwMode="auto">
            <a:xfrm>
              <a:off x="340" y="436"/>
              <a:ext cx="2177" cy="640"/>
              <a:chOff x="340" y="1615"/>
              <a:chExt cx="2177" cy="640"/>
            </a:xfrm>
          </p:grpSpPr>
          <p:grpSp>
            <p:nvGrpSpPr>
              <p:cNvPr id="17534" name="Group 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536" name="Group 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53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3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54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4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4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54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54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54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4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4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4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5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551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52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53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5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47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53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35" name="Text Box 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33" name="Text Box 51"/>
            <p:cNvSpPr txBox="1">
              <a:spLocks noChangeArrowheads="1"/>
            </p:cNvSpPr>
            <p:nvPr/>
          </p:nvSpPr>
          <p:spPr bwMode="auto">
            <a:xfrm>
              <a:off x="521" y="84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539750" y="2708275"/>
            <a:ext cx="3455988" cy="1016000"/>
            <a:chOff x="340" y="1706"/>
            <a:chExt cx="2177" cy="640"/>
          </a:xfrm>
        </p:grpSpPr>
        <p:grpSp>
          <p:nvGrpSpPr>
            <p:cNvPr id="17510" name="Group 53"/>
            <p:cNvGrpSpPr>
              <a:grpSpLocks/>
            </p:cNvGrpSpPr>
            <p:nvPr/>
          </p:nvGrpSpPr>
          <p:grpSpPr bwMode="auto">
            <a:xfrm>
              <a:off x="340" y="1706"/>
              <a:ext cx="2177" cy="640"/>
              <a:chOff x="340" y="1025"/>
              <a:chExt cx="2177" cy="640"/>
            </a:xfrm>
          </p:grpSpPr>
          <p:grpSp>
            <p:nvGrpSpPr>
              <p:cNvPr id="17512" name="Group 54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7514" name="Rectangle 5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7515" name="Rectangle 5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7516" name="Rectangle 5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51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518" name="Rectangle 5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519" name="Rectangle 6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520" name="Rectangle 6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521" name="Rectangle 6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522" name="Group 63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71" cy="235"/>
                  <a:chOff x="1325" y="753"/>
                  <a:chExt cx="2071" cy="235"/>
                </a:xfrm>
              </p:grpSpPr>
              <p:sp>
                <p:nvSpPr>
                  <p:cNvPr id="1752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752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752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52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528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52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3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53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52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13" name="Text Box 7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11" name="Text Box 74"/>
            <p:cNvSpPr txBox="1">
              <a:spLocks noChangeArrowheads="1"/>
            </p:cNvSpPr>
            <p:nvPr/>
          </p:nvSpPr>
          <p:spPr bwMode="auto">
            <a:xfrm>
              <a:off x="476" y="2114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716463" y="1700213"/>
            <a:ext cx="3455987" cy="1016000"/>
            <a:chOff x="340" y="1071"/>
            <a:chExt cx="2177" cy="640"/>
          </a:xfrm>
        </p:grpSpPr>
        <p:grpSp>
          <p:nvGrpSpPr>
            <p:cNvPr id="17486" name="Group 76"/>
            <p:cNvGrpSpPr>
              <a:grpSpLocks/>
            </p:cNvGrpSpPr>
            <p:nvPr/>
          </p:nvGrpSpPr>
          <p:grpSpPr bwMode="auto">
            <a:xfrm>
              <a:off x="340" y="1071"/>
              <a:ext cx="2177" cy="640"/>
              <a:chOff x="340" y="1615"/>
              <a:chExt cx="2177" cy="640"/>
            </a:xfrm>
          </p:grpSpPr>
          <p:grpSp>
            <p:nvGrpSpPr>
              <p:cNvPr id="17488" name="Group 7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490" name="Group 7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49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749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49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749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49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49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49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49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0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02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03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04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7505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0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0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08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09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01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49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89" name="Text Box 9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87" name="Text Box 99"/>
            <p:cNvSpPr txBox="1">
              <a:spLocks noChangeArrowheads="1"/>
            </p:cNvSpPr>
            <p:nvPr/>
          </p:nvSpPr>
          <p:spPr bwMode="auto">
            <a:xfrm>
              <a:off x="748" y="14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21" name="Group 100"/>
          <p:cNvGrpSpPr>
            <a:grpSpLocks/>
          </p:cNvGrpSpPr>
          <p:nvPr/>
        </p:nvGrpSpPr>
        <p:grpSpPr bwMode="auto">
          <a:xfrm>
            <a:off x="539750" y="1700213"/>
            <a:ext cx="3455988" cy="1016000"/>
            <a:chOff x="340" y="1071"/>
            <a:chExt cx="2177" cy="640"/>
          </a:xfrm>
        </p:grpSpPr>
        <p:grpSp>
          <p:nvGrpSpPr>
            <p:cNvPr id="17462" name="Group 101"/>
            <p:cNvGrpSpPr>
              <a:grpSpLocks/>
            </p:cNvGrpSpPr>
            <p:nvPr/>
          </p:nvGrpSpPr>
          <p:grpSpPr bwMode="auto">
            <a:xfrm>
              <a:off x="340" y="1071"/>
              <a:ext cx="2177" cy="640"/>
              <a:chOff x="340" y="1615"/>
              <a:chExt cx="2177" cy="640"/>
            </a:xfrm>
          </p:grpSpPr>
          <p:grpSp>
            <p:nvGrpSpPr>
              <p:cNvPr id="17464" name="Group 10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466" name="Group 10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46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746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47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747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4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47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47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47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47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71" cy="235"/>
                    <a:chOff x="1325" y="753"/>
                    <a:chExt cx="2071" cy="235"/>
                  </a:xfrm>
                </p:grpSpPr>
                <p:sp>
                  <p:nvSpPr>
                    <p:cNvPr id="17478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479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480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481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482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483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484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485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477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46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65" name="Text Box 12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63" name="Text Box 124"/>
            <p:cNvSpPr txBox="1">
              <a:spLocks noChangeArrowheads="1"/>
            </p:cNvSpPr>
            <p:nvPr/>
          </p:nvSpPr>
          <p:spPr bwMode="auto">
            <a:xfrm>
              <a:off x="748" y="148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6" name="Group 125"/>
          <p:cNvGrpSpPr>
            <a:grpSpLocks/>
          </p:cNvGrpSpPr>
          <p:nvPr/>
        </p:nvGrpSpPr>
        <p:grpSpPr bwMode="auto">
          <a:xfrm>
            <a:off x="4716463" y="2706688"/>
            <a:ext cx="3455987" cy="1017587"/>
            <a:chOff x="385" y="1932"/>
            <a:chExt cx="2177" cy="641"/>
          </a:xfrm>
        </p:grpSpPr>
        <p:grpSp>
          <p:nvGrpSpPr>
            <p:cNvPr id="17440" name="Group 126"/>
            <p:cNvGrpSpPr>
              <a:grpSpLocks/>
            </p:cNvGrpSpPr>
            <p:nvPr/>
          </p:nvGrpSpPr>
          <p:grpSpPr bwMode="auto">
            <a:xfrm>
              <a:off x="385" y="1932"/>
              <a:ext cx="2177" cy="641"/>
              <a:chOff x="340" y="1024"/>
              <a:chExt cx="2177" cy="641"/>
            </a:xfrm>
          </p:grpSpPr>
          <p:grpSp>
            <p:nvGrpSpPr>
              <p:cNvPr id="17442" name="Group 127"/>
              <p:cNvGrpSpPr>
                <a:grpSpLocks/>
              </p:cNvGrpSpPr>
              <p:nvPr/>
            </p:nvGrpSpPr>
            <p:grpSpPr bwMode="auto">
              <a:xfrm>
                <a:off x="340" y="1024"/>
                <a:ext cx="2177" cy="637"/>
                <a:chOff x="431" y="1024"/>
                <a:chExt cx="2177" cy="641"/>
              </a:xfrm>
            </p:grpSpPr>
            <p:sp>
              <p:nvSpPr>
                <p:cNvPr id="174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7445" name="Rectangle 12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744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4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45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451" name="Rectangle 13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452" name="Group 136"/>
                <p:cNvGrpSpPr>
                  <a:grpSpLocks/>
                </p:cNvGrpSpPr>
                <p:nvPr/>
              </p:nvGrpSpPr>
              <p:grpSpPr bwMode="auto">
                <a:xfrm>
                  <a:off x="509" y="1024"/>
                  <a:ext cx="2071" cy="236"/>
                  <a:chOff x="1325" y="752"/>
                  <a:chExt cx="2071" cy="236"/>
                </a:xfrm>
              </p:grpSpPr>
              <p:sp>
                <p:nvSpPr>
                  <p:cNvPr id="1745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7455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456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45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458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2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459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2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460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461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4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43" name="Text Box 14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41" name="Text Box 147"/>
            <p:cNvSpPr txBox="1">
              <a:spLocks noChangeArrowheads="1"/>
            </p:cNvSpPr>
            <p:nvPr/>
          </p:nvSpPr>
          <p:spPr bwMode="auto">
            <a:xfrm>
              <a:off x="521" y="2341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2627313" y="3933825"/>
            <a:ext cx="3455987" cy="1016000"/>
            <a:chOff x="295" y="3385"/>
            <a:chExt cx="2177" cy="640"/>
          </a:xfrm>
        </p:grpSpPr>
        <p:grpSp>
          <p:nvGrpSpPr>
            <p:cNvPr id="17418" name="Group 149"/>
            <p:cNvGrpSpPr>
              <a:grpSpLocks/>
            </p:cNvGrpSpPr>
            <p:nvPr/>
          </p:nvGrpSpPr>
          <p:grpSpPr bwMode="auto">
            <a:xfrm>
              <a:off x="295" y="3385"/>
              <a:ext cx="2177" cy="640"/>
              <a:chOff x="340" y="1025"/>
              <a:chExt cx="2177" cy="640"/>
            </a:xfrm>
          </p:grpSpPr>
          <p:grpSp>
            <p:nvGrpSpPr>
              <p:cNvPr id="17420" name="Group 150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742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7423" name="Rectangle 15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74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4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428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429" name="Rectangle 15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430" name="Group 159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71" cy="235"/>
                  <a:chOff x="1325" y="753"/>
                  <a:chExt cx="2071" cy="235"/>
                </a:xfrm>
              </p:grpSpPr>
              <p:sp>
                <p:nvSpPr>
                  <p:cNvPr id="1743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7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434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435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436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437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438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439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431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21" name="Text Box 16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19" name="Text Box 170"/>
            <p:cNvSpPr txBox="1">
              <a:spLocks noChangeArrowheads="1"/>
            </p:cNvSpPr>
            <p:nvPr/>
          </p:nvSpPr>
          <p:spPr bwMode="auto">
            <a:xfrm>
              <a:off x="431" y="3793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sp>
        <p:nvSpPr>
          <p:cNvPr id="252075" name="Text Box 171"/>
          <p:cNvSpPr txBox="1">
            <a:spLocks noChangeArrowheads="1"/>
          </p:cNvSpPr>
          <p:nvPr/>
        </p:nvSpPr>
        <p:spPr bwMode="auto">
          <a:xfrm>
            <a:off x="3635375" y="486886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Sorted!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arguments in function</a:t>
            </a:r>
            <a:endParaRPr lang="ko-KR" altLang="en-US" b="1" u="sng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98525" y="1357313"/>
            <a:ext cx="6673850" cy="541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 () 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 = {0};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4);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4;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(“%d\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n”,myArray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072438" y="5214938"/>
            <a:ext cx="431800" cy="10350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429000" y="4214813"/>
            <a:ext cx="4589463" cy="1074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u="sng" smtClean="0"/>
              <a:t>Examples : Sorting , Binary Search</a:t>
            </a:r>
            <a:endParaRPr lang="ko-KR" altLang="en-US" sz="3600" b="1" u="sng" smtClean="0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403350" y="2420938"/>
            <a:ext cx="2087563" cy="1223962"/>
            <a:chOff x="612" y="528"/>
            <a:chExt cx="1315" cy="771"/>
          </a:xfrm>
        </p:grpSpPr>
        <p:sp>
          <p:nvSpPr>
            <p:cNvPr id="5135" name="Rectangle 4"/>
            <p:cNvSpPr>
              <a:spLocks noChangeArrowheads="1"/>
            </p:cNvSpPr>
            <p:nvPr/>
          </p:nvSpPr>
          <p:spPr bwMode="auto">
            <a:xfrm>
              <a:off x="657" y="664"/>
              <a:ext cx="9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6" name="Line 5"/>
            <p:cNvSpPr>
              <a:spLocks noChangeShapeType="1"/>
            </p:cNvSpPr>
            <p:nvPr/>
          </p:nvSpPr>
          <p:spPr bwMode="auto">
            <a:xfrm>
              <a:off x="612" y="129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Rectangle 6"/>
            <p:cNvSpPr>
              <a:spLocks noChangeArrowheads="1"/>
            </p:cNvSpPr>
            <p:nvPr/>
          </p:nvSpPr>
          <p:spPr bwMode="auto">
            <a:xfrm>
              <a:off x="839" y="845"/>
              <a:ext cx="90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8" name="Rectangle 7"/>
            <p:cNvSpPr>
              <a:spLocks noChangeArrowheads="1"/>
            </p:cNvSpPr>
            <p:nvPr/>
          </p:nvSpPr>
          <p:spPr bwMode="auto">
            <a:xfrm>
              <a:off x="1020" y="1027"/>
              <a:ext cx="9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9" name="Rectangle 8"/>
            <p:cNvSpPr>
              <a:spLocks noChangeArrowheads="1"/>
            </p:cNvSpPr>
            <p:nvPr/>
          </p:nvSpPr>
          <p:spPr bwMode="auto">
            <a:xfrm>
              <a:off x="1201" y="891"/>
              <a:ext cx="9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0" name="Rectangle 9"/>
            <p:cNvSpPr>
              <a:spLocks noChangeArrowheads="1"/>
            </p:cNvSpPr>
            <p:nvPr/>
          </p:nvSpPr>
          <p:spPr bwMode="auto">
            <a:xfrm>
              <a:off x="1383" y="528"/>
              <a:ext cx="91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1" name="Rectangle 10"/>
            <p:cNvSpPr>
              <a:spLocks noChangeArrowheads="1"/>
            </p:cNvSpPr>
            <p:nvPr/>
          </p:nvSpPr>
          <p:spPr bwMode="auto">
            <a:xfrm>
              <a:off x="1564" y="1072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2" name="Rectangle 11"/>
            <p:cNvSpPr>
              <a:spLocks noChangeArrowheads="1"/>
            </p:cNvSpPr>
            <p:nvPr/>
          </p:nvSpPr>
          <p:spPr bwMode="auto">
            <a:xfrm>
              <a:off x="1791" y="755"/>
              <a:ext cx="91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5651500" y="2492375"/>
            <a:ext cx="2087563" cy="1223963"/>
            <a:chOff x="3198" y="1480"/>
            <a:chExt cx="1315" cy="771"/>
          </a:xfrm>
        </p:grpSpPr>
        <p:sp>
          <p:nvSpPr>
            <p:cNvPr id="5127" name="Rectangle 13"/>
            <p:cNvSpPr>
              <a:spLocks noChangeArrowheads="1"/>
            </p:cNvSpPr>
            <p:nvPr/>
          </p:nvSpPr>
          <p:spPr bwMode="auto">
            <a:xfrm>
              <a:off x="4150" y="1616"/>
              <a:ext cx="9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8" name="Line 14"/>
            <p:cNvSpPr>
              <a:spLocks noChangeShapeType="1"/>
            </p:cNvSpPr>
            <p:nvPr/>
          </p:nvSpPr>
          <p:spPr bwMode="auto">
            <a:xfrm>
              <a:off x="3198" y="2251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15"/>
            <p:cNvSpPr>
              <a:spLocks noChangeArrowheads="1"/>
            </p:cNvSpPr>
            <p:nvPr/>
          </p:nvSpPr>
          <p:spPr bwMode="auto">
            <a:xfrm>
              <a:off x="3787" y="1797"/>
              <a:ext cx="90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0" name="Rectangle 16"/>
            <p:cNvSpPr>
              <a:spLocks noChangeArrowheads="1"/>
            </p:cNvSpPr>
            <p:nvPr/>
          </p:nvSpPr>
          <p:spPr bwMode="auto">
            <a:xfrm>
              <a:off x="3424" y="1978"/>
              <a:ext cx="9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Rectangle 17"/>
            <p:cNvSpPr>
              <a:spLocks noChangeArrowheads="1"/>
            </p:cNvSpPr>
            <p:nvPr/>
          </p:nvSpPr>
          <p:spPr bwMode="auto">
            <a:xfrm>
              <a:off x="3606" y="1843"/>
              <a:ext cx="9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2" name="Rectangle 18"/>
            <p:cNvSpPr>
              <a:spLocks noChangeArrowheads="1"/>
            </p:cNvSpPr>
            <p:nvPr/>
          </p:nvSpPr>
          <p:spPr bwMode="auto">
            <a:xfrm>
              <a:off x="3243" y="2024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Rectangle 19"/>
            <p:cNvSpPr>
              <a:spLocks noChangeArrowheads="1"/>
            </p:cNvSpPr>
            <p:nvPr/>
          </p:nvSpPr>
          <p:spPr bwMode="auto">
            <a:xfrm>
              <a:off x="4332" y="1480"/>
              <a:ext cx="91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4" name="Rectangle 20"/>
            <p:cNvSpPr>
              <a:spLocks noChangeArrowheads="1"/>
            </p:cNvSpPr>
            <p:nvPr/>
          </p:nvSpPr>
          <p:spPr bwMode="auto">
            <a:xfrm>
              <a:off x="3969" y="1707"/>
              <a:ext cx="91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25" name="Line 21"/>
          <p:cNvSpPr>
            <a:spLocks noChangeShapeType="1"/>
          </p:cNvSpPr>
          <p:nvPr/>
        </p:nvSpPr>
        <p:spPr bwMode="auto">
          <a:xfrm>
            <a:off x="4211638" y="3500438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22"/>
          <p:cNvSpPr txBox="1">
            <a:spLocks noChangeArrowheads="1"/>
          </p:cNvSpPr>
          <p:nvPr/>
        </p:nvSpPr>
        <p:spPr bwMode="auto">
          <a:xfrm>
            <a:off x="4067175" y="2973388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429000" y="1928813"/>
            <a:ext cx="535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u="sng">
                <a:solidFill>
                  <a:srgbClr val="FF0000"/>
                </a:solidFill>
              </a:rPr>
              <a:t>In</a:t>
            </a:r>
            <a:r>
              <a:rPr lang="ko-KR" altLang="en-US" b="1" u="sng">
                <a:solidFill>
                  <a:srgbClr val="FF0000"/>
                </a:solidFill>
              </a:rPr>
              <a:t> </a:t>
            </a:r>
            <a:r>
              <a:rPr lang="en-US" altLang="ko-KR" b="1" u="sng">
                <a:solidFill>
                  <a:srgbClr val="FF0000"/>
                </a:solidFill>
              </a:rPr>
              <a:t>worst case, 15 comparisons are necessary using lineary search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97325" y="3429000"/>
            <a:ext cx="877888" cy="504825"/>
            <a:chOff x="2608" y="2024"/>
            <a:chExt cx="553" cy="318"/>
          </a:xfrm>
        </p:grpSpPr>
        <p:sp>
          <p:nvSpPr>
            <p:cNvPr id="6161" name="Line 4"/>
            <p:cNvSpPr>
              <a:spLocks noChangeShapeType="1"/>
            </p:cNvSpPr>
            <p:nvPr/>
          </p:nvSpPr>
          <p:spPr bwMode="auto">
            <a:xfrm flipH="1">
              <a:off x="2608" y="2024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Text Box 5"/>
            <p:cNvSpPr txBox="1">
              <a:spLocks noChangeArrowheads="1"/>
            </p:cNvSpPr>
            <p:nvPr/>
          </p:nvSpPr>
          <p:spPr bwMode="auto">
            <a:xfrm>
              <a:off x="2789" y="206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sort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00113" y="4076700"/>
            <a:ext cx="7632700" cy="882650"/>
            <a:chOff x="567" y="1888"/>
            <a:chExt cx="4808" cy="556"/>
          </a:xfrm>
        </p:grpSpPr>
        <p:sp>
          <p:nvSpPr>
            <p:cNvPr id="6159" name="Text Box 7"/>
            <p:cNvSpPr txBox="1">
              <a:spLocks noChangeArrowheads="1"/>
            </p:cNvSpPr>
            <p:nvPr/>
          </p:nvSpPr>
          <p:spPr bwMode="auto">
            <a:xfrm>
              <a:off x="567" y="2115"/>
              <a:ext cx="480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/>
                <a:t>6   7   </a:t>
              </a:r>
              <a:r>
                <a:rPr lang="en-US" altLang="ko-KR" b="1">
                  <a:solidFill>
                    <a:srgbClr val="FF0000"/>
                  </a:solidFill>
                </a:rPr>
                <a:t>12</a:t>
              </a:r>
              <a:r>
                <a:rPr lang="en-US" altLang="ko-KR" b="1"/>
                <a:t>   13   22    25  </a:t>
              </a:r>
              <a:r>
                <a:rPr lang="en-US" altLang="ko-KR" b="1">
                  <a:solidFill>
                    <a:srgbClr val="FF3300"/>
                  </a:solidFill>
                </a:rPr>
                <a:t> </a:t>
              </a:r>
              <a:r>
                <a:rPr lang="en-US" altLang="ko-KR" b="1"/>
                <a:t>29</a:t>
              </a:r>
              <a:r>
                <a:rPr lang="en-US" altLang="ko-KR" b="1">
                  <a:solidFill>
                    <a:srgbClr val="FF3300"/>
                  </a:solidFill>
                </a:rPr>
                <a:t>   </a:t>
              </a:r>
              <a:r>
                <a:rPr lang="en-US" altLang="ko-KR" b="1"/>
                <a:t>34  </a:t>
              </a:r>
              <a:r>
                <a:rPr lang="en-US" altLang="ko-KR" b="1">
                  <a:solidFill>
                    <a:srgbClr val="FF3300"/>
                  </a:solidFill>
                </a:rPr>
                <a:t> </a:t>
              </a:r>
              <a:r>
                <a:rPr lang="en-US" altLang="ko-KR" b="1"/>
                <a:t>36    42   54   63    73    83    91</a:t>
              </a:r>
              <a:r>
                <a:rPr lang="en-US" altLang="ko-KR"/>
                <a:t>           </a:t>
              </a:r>
            </a:p>
          </p:txBody>
        </p:sp>
        <p:sp>
          <p:nvSpPr>
            <p:cNvPr id="6160" name="Text Box 8"/>
            <p:cNvSpPr txBox="1">
              <a:spLocks noChangeArrowheads="1"/>
            </p:cNvSpPr>
            <p:nvPr/>
          </p:nvSpPr>
          <p:spPr bwMode="auto">
            <a:xfrm>
              <a:off x="567" y="1888"/>
              <a:ext cx="46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1    2    3     4    5      6    7     8     9    10   11   12    13    14    15</a:t>
              </a:r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900113" y="838200"/>
            <a:ext cx="7200900" cy="2320925"/>
            <a:chOff x="521" y="936"/>
            <a:chExt cx="4536" cy="1462"/>
          </a:xfrm>
        </p:grpSpPr>
        <p:sp>
          <p:nvSpPr>
            <p:cNvPr id="6152" name="Text Box 10"/>
            <p:cNvSpPr txBox="1">
              <a:spLocks noChangeArrowheads="1"/>
            </p:cNvSpPr>
            <p:nvPr/>
          </p:nvSpPr>
          <p:spPr bwMode="auto">
            <a:xfrm>
              <a:off x="521" y="2069"/>
              <a:ext cx="4536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/>
                <a:t>25  34  7   36   29   91   83   42   6   13   73     54    22   63   </a:t>
              </a:r>
              <a:r>
                <a:rPr lang="en-US" altLang="ko-KR" b="1">
                  <a:solidFill>
                    <a:srgbClr val="FF0000"/>
                  </a:solidFill>
                </a:rPr>
                <a:t>12</a:t>
              </a:r>
            </a:p>
          </p:txBody>
        </p:sp>
        <p:grpSp>
          <p:nvGrpSpPr>
            <p:cNvPr id="6153" name="Group 11"/>
            <p:cNvGrpSpPr>
              <a:grpSpLocks/>
            </p:cNvGrpSpPr>
            <p:nvPr/>
          </p:nvGrpSpPr>
          <p:grpSpPr bwMode="auto">
            <a:xfrm>
              <a:off x="702" y="936"/>
              <a:ext cx="1637" cy="997"/>
              <a:chOff x="702" y="936"/>
              <a:chExt cx="1637" cy="997"/>
            </a:xfrm>
          </p:grpSpPr>
          <p:grpSp>
            <p:nvGrpSpPr>
              <p:cNvPr id="6154" name="Group 12"/>
              <p:cNvGrpSpPr>
                <a:grpSpLocks/>
              </p:cNvGrpSpPr>
              <p:nvPr/>
            </p:nvGrpSpPr>
            <p:grpSpPr bwMode="auto">
              <a:xfrm>
                <a:off x="793" y="1344"/>
                <a:ext cx="1134" cy="589"/>
                <a:chOff x="657" y="346"/>
                <a:chExt cx="1134" cy="589"/>
              </a:xfrm>
            </p:grpSpPr>
            <p:sp>
              <p:nvSpPr>
                <p:cNvPr id="61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7" y="346"/>
                  <a:ext cx="113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ko-KR"/>
                    <a:t>Search </a:t>
                  </a:r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6157" name="Line 14"/>
                <p:cNvSpPr>
                  <a:spLocks noChangeShapeType="1"/>
                </p:cNvSpPr>
                <p:nvPr/>
              </p:nvSpPr>
              <p:spPr bwMode="auto">
                <a:xfrm>
                  <a:off x="1247" y="754"/>
                  <a:ext cx="363" cy="1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507" y="621"/>
                  <a:ext cx="19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/>
                    <a:t>?</a:t>
                  </a:r>
                </a:p>
              </p:txBody>
            </p:sp>
          </p:grpSp>
          <p:sp>
            <p:nvSpPr>
              <p:cNvPr id="6155" name="Text Box 16"/>
              <p:cNvSpPr txBox="1">
                <a:spLocks noChangeArrowheads="1"/>
              </p:cNvSpPr>
              <p:nvPr/>
            </p:nvSpPr>
            <p:spPr bwMode="auto">
              <a:xfrm>
                <a:off x="702" y="936"/>
                <a:ext cx="1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US" altLang="ko-KR" sz="2400" b="1"/>
              </a:p>
            </p:txBody>
          </p:sp>
        </p:grpSp>
      </p:grp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3348038" y="5516563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u="sng">
                <a:solidFill>
                  <a:srgbClr val="FF0000"/>
                </a:solidFill>
              </a:rPr>
              <a:t>If sorted, at most 4 comparisons are enough using binary search.</a:t>
            </a:r>
          </a:p>
        </p:txBody>
      </p:sp>
      <p:sp>
        <p:nvSpPr>
          <p:cNvPr id="6151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Linear search vs binary search</a:t>
            </a:r>
            <a:endParaRPr lang="ko-KR" altLang="en-US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bubble sorting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Simple sorting algorithm</a:t>
            </a:r>
          </a:p>
          <a:p>
            <a:r>
              <a:rPr lang="en-US" altLang="ko-KR" smtClean="0"/>
              <a:t>Relatively slow</a:t>
            </a:r>
          </a:p>
          <a:p>
            <a:r>
              <a:rPr lang="en-US" altLang="ko-KR" smtClean="0"/>
              <a:t>Time Complexity</a:t>
            </a:r>
          </a:p>
          <a:p>
            <a:pPr lvl="1"/>
            <a:r>
              <a:rPr lang="en-US" altLang="ko-KR" smtClean="0"/>
              <a:t>Worst case O(N^2)</a:t>
            </a:r>
          </a:p>
          <a:p>
            <a:pPr lvl="1"/>
            <a:r>
              <a:rPr lang="en-US" altLang="ko-KR" smtClean="0"/>
              <a:t>Average case O(N^2)</a:t>
            </a:r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u="sng" smtClean="0"/>
              <a:t>Step-by-step example</a:t>
            </a:r>
            <a:br>
              <a:rPr lang="en-US" altLang="ko-KR" sz="2800" b="1" u="sng" smtClean="0"/>
            </a:br>
            <a:r>
              <a:rPr lang="en-US" altLang="ko-KR" sz="2800" b="1" u="sng" smtClean="0"/>
              <a:t>sorting (5, 1, 4, 2, 8)</a:t>
            </a:r>
            <a:endParaRPr lang="ko-KR" altLang="en-US" sz="2800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First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/>
              <a:t> </a:t>
            </a:r>
            <a:r>
              <a:rPr lang="en-US" altLang="ko-KR" sz="1600" smtClean="0"/>
              <a:t>4 2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4 2 8 )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2 8 )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4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 -&gt; ( 1 4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4 2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8</a:t>
            </a:r>
            <a:r>
              <a:rPr lang="ko-KR" altLang="en-US" sz="1600" smtClean="0"/>
              <a:t> </a:t>
            </a:r>
            <a:r>
              <a:rPr lang="en-US" altLang="ko-KR" sz="1600" smtClean="0"/>
              <a:t>) -&gt; ( 1 4 2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8</a:t>
            </a:r>
            <a:r>
              <a:rPr lang="ko-KR" altLang="en-US" sz="1600" smtClean="0"/>
              <a:t> </a:t>
            </a:r>
            <a:r>
              <a:rPr lang="en-US" altLang="ko-KR" sz="1600" smtClean="0"/>
              <a:t>)</a:t>
            </a:r>
          </a:p>
          <a:p>
            <a:r>
              <a:rPr lang="en-US" altLang="ko-KR" sz="2400" smtClean="0"/>
              <a:t>Second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2 5 8 )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</a:t>
            </a:r>
            <a:br>
              <a:rPr lang="en-US" altLang="ko-KR" sz="1600" smtClean="0"/>
            </a:br>
            <a:r>
              <a:rPr lang="en-US" altLang="ko-KR" sz="1600" smtClean="0"/>
              <a:t>	( 1 2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 -&gt; ( 1 2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</a:t>
            </a:r>
            <a:endParaRPr lang="en-US" altLang="ko-KR" sz="2800" smtClean="0"/>
          </a:p>
          <a:p>
            <a:r>
              <a:rPr lang="en-US" altLang="ko-KR" sz="2400" smtClean="0"/>
              <a:t>Third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</a:t>
            </a:r>
            <a:br>
              <a:rPr lang="en-US" altLang="ko-KR" sz="1600" smtClean="0"/>
            </a:br>
            <a:r>
              <a:rPr lang="en-US" altLang="ko-KR" sz="1600" smtClean="0"/>
              <a:t>	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</a:t>
            </a:r>
          </a:p>
          <a:p>
            <a:r>
              <a:rPr lang="en-US" altLang="ko-KR" sz="2400" smtClean="0"/>
              <a:t>Forth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</a:t>
            </a:r>
            <a:br>
              <a:rPr lang="en-US" altLang="ko-KR" sz="1600" smtClean="0"/>
            </a:br>
            <a:endParaRPr lang="en-US" altLang="ko-KR" sz="1600" smtClean="0"/>
          </a:p>
          <a:p>
            <a:pPr>
              <a:buFont typeface="Wingdings" panose="05000000000000000000" pitchFamily="2" charset="2"/>
              <a:buNone/>
            </a:pPr>
            <a:endParaRPr lang="en-US" altLang="ko-KR" sz="2800" smtClean="0"/>
          </a:p>
          <a:p>
            <a:pPr>
              <a:buFont typeface="Wingdings" panose="05000000000000000000" pitchFamily="2" charset="2"/>
              <a:buNone/>
            </a:pPr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Bubble sort function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" y="1643063"/>
            <a:ext cx="4400550" cy="471487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temp,i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=N-1;i&gt;=1;i--)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 (j=1;j&lt;=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i;j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if (A[j-1]&gt;A[j])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temp=A[j-1];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A[j-1]=A[j];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A[j]=temp;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}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86313" y="1643063"/>
            <a:ext cx="4286250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a[5]={5,1,4,2,8};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bubbleSort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(a,5);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=0;i&lt;5;i++)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(“%d\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n”,a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Binary Search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575" y="1643063"/>
            <a:ext cx="4757738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/* This function searches for v in array a with size N.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found, it returns the array index.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not found, it returns -1. */  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v)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l=0;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r=N-1;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x;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while (r&gt;=l)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x=(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l+r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if (v&lt;a[x]) r=x-1;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else l=x+1;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if (v==a[x]) return x;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return -1;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857750" y="1643063"/>
            <a:ext cx="4214813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v);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position;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a[5]={1,2,4,5,8};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position =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(a, 5, 2);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(“%d\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n”,position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u="sng" smtClean="0"/>
              <a:t> binary search (recursive function)</a:t>
            </a:r>
            <a:endParaRPr lang="ko-KR" altLang="en-US" sz="3600" b="1" u="sng" smtClean="0"/>
          </a:p>
        </p:txBody>
      </p:sp>
      <p:sp>
        <p:nvSpPr>
          <p:cNvPr id="1126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00113" y="1341438"/>
            <a:ext cx="6264275" cy="5256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/* This function searches for v in array a with size N.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found, it returns the array index.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not found, it returns -1. */  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v)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// insert your code here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2147</TotalTime>
  <Words>1331</Words>
  <Application>Microsoft Office PowerPoint</Application>
  <PresentationFormat>On-screen Show (4:3)</PresentationFormat>
  <Paragraphs>1085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굴림</vt:lpstr>
      <vt:lpstr>Arial</vt:lpstr>
      <vt:lpstr>Wingdings</vt:lpstr>
      <vt:lpstr>맑은 고딕</vt:lpstr>
      <vt:lpstr>Courier New</vt:lpstr>
      <vt:lpstr>Times New Roman</vt:lpstr>
      <vt:lpstr>Symbol</vt:lpstr>
      <vt:lpstr>네모의 미</vt:lpstr>
      <vt:lpstr>Lecture 9-2 : Array Examples  : Bubble Sort and Binary Search</vt:lpstr>
      <vt:lpstr>Array arguments in function</vt:lpstr>
      <vt:lpstr>Examples : Sorting , Binary Search</vt:lpstr>
      <vt:lpstr>Linear search vs binary search</vt:lpstr>
      <vt:lpstr>bubble sorting</vt:lpstr>
      <vt:lpstr>Step-by-step example sorting (5, 1, 4, 2, 8)</vt:lpstr>
      <vt:lpstr>Bubble sort function</vt:lpstr>
      <vt:lpstr>Binary Search</vt:lpstr>
      <vt:lpstr> binary search (recursive function)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225</cp:revision>
  <dcterms:created xsi:type="dcterms:W3CDTF">2008-03-06T00:32:01Z</dcterms:created>
  <dcterms:modified xsi:type="dcterms:W3CDTF">2020-01-07T05:50:47Z</dcterms:modified>
</cp:coreProperties>
</file>