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51144-FEF6-4AC6-A485-DEF2D3AC30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2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9BAE-4183-4A62-976B-916431F2B2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90CB5-9C08-4C6B-8CD4-0C2B1A9282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85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7AF4A-C45B-4EF2-AE62-87AD9D95B9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6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485C4-F12E-448D-975C-5AEABDBA8E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5C750-6659-44FE-AE34-3D031E23B0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90138-5529-4F47-BD9F-11EFDC07D7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9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3AE83-8CBB-4059-94D3-564F078DEE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90518-0BCB-454E-AB69-2749DF5842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9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062BD-47A9-4EED-A23A-11D7BC2F12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0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199AB-447E-44AD-83B2-54F21499C4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5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C85E3-396C-4D00-A23F-0C71216C4D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3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35FA65D-642E-4BAE-B14F-8BC6D516E20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11 :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enum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ko-KR" smtClean="0"/>
              <a:t>enumerate? , enumerator?</a:t>
            </a:r>
          </a:p>
          <a:p>
            <a:r>
              <a:rPr lang="en-US" altLang="ko-KR" smtClean="0"/>
              <a:t>A user-defined type </a:t>
            </a:r>
          </a:p>
          <a:p>
            <a:r>
              <a:rPr lang="en-US" altLang="ko-KR" smtClean="0"/>
              <a:t>defining a set of named constants (integer)</a:t>
            </a:r>
          </a:p>
          <a:p>
            <a:pPr lvl="1"/>
            <a:r>
              <a:rPr lang="en-US" altLang="ko-KR" smtClean="0"/>
              <a:t>Ordered list of integers</a:t>
            </a:r>
          </a:p>
          <a:p>
            <a:pPr lvl="1"/>
            <a:r>
              <a:rPr lang="en-US" altLang="ko-KR" smtClean="0"/>
              <a:t>Default integer starts from 0</a:t>
            </a:r>
          </a:p>
          <a:p>
            <a:r>
              <a:rPr lang="en-US" altLang="ko-KR" smtClean="0"/>
              <a:t>Makes code easier to read</a:t>
            </a:r>
          </a:p>
          <a:p>
            <a:r>
              <a:rPr lang="en-US" altLang="ko-KR" smtClean="0"/>
              <a:t>Can use in expressions like ints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enum</a:t>
            </a:r>
            <a:endParaRPr lang="ko-KR" altLang="en-US" b="1" u="sng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1188" y="1700213"/>
            <a:ext cx="5126037" cy="1385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days {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wed,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sat, sun};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Same as: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sun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188" y="3284538"/>
            <a:ext cx="5554662" cy="20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days {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=3,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wed,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=9,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sat, sun};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Same as: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wed 5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10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sat 11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// #define sun 12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enum example code</a:t>
            </a:r>
            <a:endParaRPr lang="ko-KR" altLang="en-US" b="1" u="sng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1188" y="2276475"/>
            <a:ext cx="6624637" cy="4032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days {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wed,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sat, sun};</a:t>
            </a:r>
          </a:p>
          <a:p>
            <a:pPr>
              <a:defRPr/>
            </a:pP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days day;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// Same as: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day;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for(day =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; day &lt;= sun; day++) 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if (day == wed) 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(“WEDNESDAY\n");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("day = %d\n", day);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typedef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100" smtClean="0"/>
              <a:t>Creates new data type names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1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/>
              <a:t>		</a:t>
            </a:r>
            <a:r>
              <a:rPr lang="en-US" altLang="ko-KR" sz="2100" b="1" smtClean="0">
                <a:latin typeface="Courier New" panose="02070309020205020404" pitchFamily="49" charset="0"/>
              </a:rPr>
              <a:t>typedef int Length;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Length len, maxlen;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1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typedef char *Str;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Str p, *lineptr;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const int MAXLINES=100;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1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	lineptr = new Str[MAXLINES];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100" smtClean="0"/>
              <a:t>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typedef and struct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472488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err="1">
                <a:latin typeface="Courier New" pitchFamily="49" charset="0"/>
              </a:rPr>
              <a:t>typedef</a:t>
            </a:r>
            <a:r>
              <a:rPr lang="en-US" altLang="ko-KR" sz="2000" b="1" dirty="0">
                <a:latin typeface="Courier New" pitchFamily="49" charset="0"/>
              </a:rPr>
              <a:t> </a:t>
            </a:r>
            <a:r>
              <a:rPr lang="en-US" altLang="ko-KR" sz="2000" b="1" dirty="0" err="1">
                <a:latin typeface="Courier New" pitchFamily="49" charset="0"/>
              </a:rPr>
              <a:t>struct</a:t>
            </a:r>
            <a:r>
              <a:rPr lang="en-US" altLang="ko-KR" sz="2000" b="1" dirty="0">
                <a:latin typeface="Courier New" pitchFamily="49" charset="0"/>
              </a:rPr>
              <a:t> p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Courier New" pitchFamily="49" charset="0"/>
              </a:rPr>
              <a:t>	double x;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Courier New" pitchFamily="49" charset="0"/>
              </a:rPr>
              <a:t>	double y;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Courier New" pitchFamily="49" charset="0"/>
              </a:rPr>
              <a:t>} Point;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2000" b="1" dirty="0"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Courier New" pitchFamily="49" charset="0"/>
              </a:rPr>
              <a:t>Point x, y;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Courier New" pitchFamily="49" charset="0"/>
              </a:rPr>
              <a:t>Point </a:t>
            </a:r>
            <a:r>
              <a:rPr lang="en-US" altLang="ko-KR" sz="2000" b="1" dirty="0" err="1">
                <a:latin typeface="Courier New" pitchFamily="49" charset="0"/>
              </a:rPr>
              <a:t>makepoint</a:t>
            </a:r>
            <a:r>
              <a:rPr lang="en-US" altLang="ko-KR" sz="2000" b="1" dirty="0">
                <a:latin typeface="Courier New" pitchFamily="49" charset="0"/>
              </a:rPr>
              <a:t>(double x, double y</a:t>
            </a:r>
            <a:r>
              <a:rPr lang="en-US" altLang="ko-KR" sz="2000" b="1" dirty="0" smtClean="0">
                <a:latin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2000" b="1" dirty="0" smtClean="0"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dirty="0" smtClean="0">
                <a:latin typeface="+mn-ea"/>
              </a:rPr>
              <a:t>A new data type, </a:t>
            </a: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altLang="ko-KR" sz="2000" dirty="0" smtClean="0">
                <a:latin typeface="+mn-ea"/>
              </a:rPr>
              <a:t>, is created.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2000" dirty="0" smtClean="0"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</a:rPr>
              <a:t>Point *z;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</a:rPr>
              <a:t>z=(Point*)</a:t>
            </a:r>
            <a:r>
              <a:rPr lang="en-US" altLang="ko-KR" sz="2000" b="1" dirty="0" err="1" smtClean="0">
                <a:latin typeface="Courier New" pitchFamily="49" charset="0"/>
              </a:rPr>
              <a:t>malloc</a:t>
            </a:r>
            <a:r>
              <a:rPr lang="en-US" altLang="ko-KR" sz="2000" b="1" dirty="0" smtClean="0">
                <a:latin typeface="Courier New" pitchFamily="49" charset="0"/>
              </a:rPr>
              <a:t>(</a:t>
            </a:r>
            <a:r>
              <a:rPr lang="en-US" altLang="ko-KR" sz="2000" b="1" dirty="0" err="1" smtClean="0">
                <a:latin typeface="Courier New" pitchFamily="49" charset="0"/>
              </a:rPr>
              <a:t>sizeof</a:t>
            </a:r>
            <a:r>
              <a:rPr lang="en-US" altLang="ko-KR" sz="2000" b="1" dirty="0" smtClean="0">
                <a:latin typeface="Courier New" pitchFamily="49" charset="0"/>
              </a:rPr>
              <a:t>(Point)); // dynamic allocation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</a:rPr>
              <a:t>z-&gt;x=3.5;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Courier New" pitchFamily="49" charset="0"/>
              </a:rPr>
              <a:t>z-&gt;y=2.7;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Ex) complex number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2863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float re; 	// real number</a:t>
            </a: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 	// imaginary number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 COMPLEX 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COMPLEX x, y, z, *p;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x.re = 1.0;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x.im = 2.0;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y.re = 5.0;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y.im = 10.0;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p = &amp;z;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p-&gt;re = x.re + y.re;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p-&gt;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x.im + y.im;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("x     = %3.1f + %3.1f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\n", x.re, x.im);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("y     = %3.1f + %3.1f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\n", y.re, y.im);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("x + y = %3.1f + %3.1f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\n", p-&gt;re, p-&gt;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425" y="5775325"/>
            <a:ext cx="3132138" cy="1011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x     = 1.0 + 2.0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y     = 5.0 + 10.0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x + y = 6.0 + 12.0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1400" b="1" dirty="0">
                <a:latin typeface="Courier New" pitchFamily="49" charset="0"/>
                <a:cs typeface="Courier New" pitchFamily="49" charset="0"/>
              </a:rPr>
            </a:b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Stack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LIFO(Last In First Out)</a:t>
            </a:r>
          </a:p>
          <a:p>
            <a:pPr lvl="1"/>
            <a:r>
              <a:rPr lang="en-US" altLang="ko-KR" smtClean="0"/>
              <a:t>Last data pushed is popped out first.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Stack Operations (stack : s , d : data)</a:t>
            </a:r>
          </a:p>
          <a:p>
            <a:pPr lvl="1"/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Push(s,d) </a:t>
            </a:r>
          </a:p>
          <a:p>
            <a:pPr lvl="2"/>
            <a:r>
              <a:rPr lang="en-US" altLang="ko-KR" smtClean="0"/>
              <a:t>Insert data at top of stack</a:t>
            </a:r>
          </a:p>
          <a:p>
            <a:pPr lvl="1"/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Pop(s)</a:t>
            </a:r>
          </a:p>
          <a:p>
            <a:pPr lvl="2"/>
            <a:r>
              <a:rPr lang="en-US" altLang="ko-KR" smtClean="0"/>
              <a:t>Delete and return the data at top of stack</a:t>
            </a:r>
          </a:p>
          <a:p>
            <a:pPr lvl="1"/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IS_EMPTY(s)</a:t>
            </a:r>
          </a:p>
          <a:p>
            <a:pPr lvl="1"/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IS_FULL(s)</a:t>
            </a:r>
          </a:p>
          <a:p>
            <a:pPr lvl="1"/>
            <a:endParaRPr lang="ko-KR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Implementation of Stack</a:t>
            </a:r>
            <a:br>
              <a:rPr lang="en-US" altLang="ko-KR" b="1" u="sng" smtClean="0"/>
            </a:br>
            <a:r>
              <a:rPr lang="en-US" altLang="ko-KR" b="1" u="sng" smtClean="0"/>
              <a:t>(using array and structure)</a:t>
            </a:r>
            <a:endParaRPr lang="ko-KR" altLang="en-US" b="1" u="sng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525963"/>
          </a:xfrm>
        </p:spPr>
        <p:txBody>
          <a:bodyPr/>
          <a:lstStyle/>
          <a:p>
            <a:r>
              <a:rPr lang="en-US" altLang="ko-KR" smtClean="0"/>
              <a:t>Interface design</a:t>
            </a:r>
          </a:p>
          <a:p>
            <a:pPr lvl="1"/>
            <a:r>
              <a:rPr lang="en-US" altLang="ko-KR" sz="1800" smtClean="0">
                <a:latin typeface="Lucida Console" panose="020B0609040504020204" pitchFamily="49" charset="0"/>
              </a:rPr>
              <a:t>Stack *mkStack();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800" smtClean="0">
                <a:latin typeface="Lucida Console" panose="020B0609040504020204" pitchFamily="49" charset="0"/>
              </a:rPr>
              <a:t> push(Stack *s, 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item);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pop(Stack *s);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isEmpty(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ko-KR" sz="1800" smtClean="0">
                <a:latin typeface="Lucida Console" panose="020B0609040504020204" pitchFamily="49" charset="0"/>
              </a:rPr>
              <a:t> Stack *s);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isFull(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ko-KR" sz="1800" smtClean="0">
                <a:latin typeface="Lucida Console" panose="020B0609040504020204" pitchFamily="49" charset="0"/>
              </a:rPr>
              <a:t> Stack *s);</a:t>
            </a:r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Stack.h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1925" cy="397192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#define MAX_SIZE 10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_stack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data[MAX_SIZE];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_stack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Stack *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void push(Stack *s,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item);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pop(Stack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(const 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(const 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void error(const char *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Stack.c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28688"/>
            <a:ext cx="4500563" cy="5857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void error(const char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(“error : %s “,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(“Program Finished.\n");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exit(-1);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Stack *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Stack *s = (Stack *)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(Stack));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s-&gt;top 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return 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void push(Stack *s,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item)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(s)) error(“Stack Full”);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s-&gt;data[s-&gt;top++] = item;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4875" y="928688"/>
            <a:ext cx="4286250" cy="452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pop(Stack *s)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(s)) error(“Stack Empty");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return s-&gt;data[--s-&gt;top];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(const Stack *s)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if (s-&gt;top == 0) return 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else 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isFull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(const Stack *s)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if (s-&gt;top == MAX_SIZE) return 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else 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Data Type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</a:p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</a:p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</a:p>
          <a:p>
            <a:endParaRPr lang="en-US" altLang="ko-K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main.c</a:t>
            </a:r>
            <a:endParaRPr lang="ko-KR" altLang="en-US" b="1" u="sng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1438" y="1600200"/>
            <a:ext cx="4643437" cy="45259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Stack *s;           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(“Get # of input :\n");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(“(between 1 and</a:t>
            </a: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10)");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if (n &lt;= 0 || n &gt; 10)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 error(“wrong number of stack size");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();      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 bwMode="auto">
          <a:xfrm>
            <a:off x="4786313" y="1643063"/>
            <a:ext cx="4214812" cy="452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 integer input : ", n);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&lt; n; ++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("%d", &amp;data);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push(s, 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(“printed in reverse order: ");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while (!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(s))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data = pop(s);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 ", 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("\n");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Implementation of Stack</a:t>
            </a:r>
            <a:br>
              <a:rPr lang="en-US" altLang="ko-KR" b="1" u="sng" smtClean="0"/>
            </a:br>
            <a:r>
              <a:rPr lang="en-US" altLang="ko-KR" b="1" u="sng" smtClean="0"/>
              <a:t>(using dynamic allocation)</a:t>
            </a:r>
            <a:endParaRPr lang="ko-KR" altLang="en-US" b="1" u="sng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525963"/>
          </a:xfrm>
        </p:spPr>
        <p:txBody>
          <a:bodyPr/>
          <a:lstStyle/>
          <a:p>
            <a:r>
              <a:rPr lang="en-US" altLang="ko-KR" smtClean="0"/>
              <a:t>Interface design</a:t>
            </a:r>
          </a:p>
          <a:p>
            <a:pPr lvl="1"/>
            <a:r>
              <a:rPr lang="en-US" altLang="ko-KR" sz="1800" smtClean="0">
                <a:latin typeface="Lucida Console" panose="020B0609040504020204" pitchFamily="49" charset="0"/>
              </a:rPr>
              <a:t>Stack *mkStack();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800" smtClean="0">
                <a:latin typeface="Lucida Console" panose="020B0609040504020204" pitchFamily="49" charset="0"/>
              </a:rPr>
              <a:t> push(Stack *s, 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item);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pop(Stack *s);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isEmpty(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ko-KR" sz="1800" smtClean="0">
                <a:latin typeface="Lucida Console" panose="020B0609040504020204" pitchFamily="49" charset="0"/>
              </a:rPr>
              <a:t> Stack *s);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800" smtClean="0">
                <a:latin typeface="Lucida Console" panose="020B0609040504020204" pitchFamily="49" charset="0"/>
              </a:rPr>
              <a:t> isFull(</a:t>
            </a:r>
            <a:r>
              <a:rPr lang="en-US" altLang="ko-KR" sz="1800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ko-KR" sz="1800" smtClean="0">
                <a:latin typeface="Lucida Console" panose="020B0609040504020204" pitchFamily="49" charset="0"/>
              </a:rPr>
              <a:t> Stack *s);</a:t>
            </a:r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Stack2.h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1925" cy="397192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_stack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*data;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_stack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Stack *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void push(Stack *s,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item);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pop(Stack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(const 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(const Stack *s);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void error(const char *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Stack2.c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28688"/>
            <a:ext cx="4643438" cy="5857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"stack2.h"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void error(const char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(“error: %s “,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(“program exit\n");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exit(-1);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Stack *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size)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Stack *s = (Stack *)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(Stack));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assert(size &gt; 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assert(s);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s-&gt;size = size;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s-&gt;data =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)*size);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assert(s-&gt;data);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s-&gt;top 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return s;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4875" y="928688"/>
            <a:ext cx="4286250" cy="452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void push(Stack *s,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item)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(s)) error(“stack full.");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s-&gt;data[s-&gt;top++] = item;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pop(Stack *s)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(s)) error(“stack empty.");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return s-&gt;data[--s-&gt;top];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(const Stack *s)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(s-&gt;top == 0) return 1;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else 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(const Stack *s)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(s-&gt;top == MAX_SIZE) return 1;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else 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main2.c</a:t>
            </a:r>
            <a:endParaRPr lang="ko-KR" altLang="en-US" b="1" u="sng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1438" y="1600200"/>
            <a:ext cx="4643437" cy="45259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"stack2.h"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Stack *s;    // pointer that points to stack      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(“how many inputs?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 error(“wrong # of inputs.");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mkStack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(n);      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 bwMode="auto">
          <a:xfrm>
            <a:off x="4786313" y="1643063"/>
            <a:ext cx="4214812" cy="452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 integer input : ", n);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&lt; n; ++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("%d", &amp;data);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push(s, 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(“printed in reverse order: ");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while (!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(s))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data = pop(s);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("%d ", data);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ko-KR" sz="12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("\n");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    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ko-KR" altLang="en-US" sz="12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 collection of one or more variables possibly of different types, grouped together under a single name.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/>
              <a:t>	ex) employee payroll record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/>
              <a:t>		name, address, salary,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struct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100" smtClean="0"/>
              <a:t>Create a new data type that has a structure</a:t>
            </a:r>
          </a:p>
          <a:p>
            <a:pPr>
              <a:lnSpc>
                <a:spcPct val="80000"/>
              </a:lnSpc>
            </a:pPr>
            <a:endParaRPr lang="en-US" altLang="ko-KR" sz="2100" smtClean="0"/>
          </a:p>
          <a:p>
            <a:pPr>
              <a:lnSpc>
                <a:spcPct val="80000"/>
              </a:lnSpc>
            </a:pPr>
            <a:r>
              <a:rPr lang="en-US" altLang="ko-KR" sz="2100" smtClean="0"/>
              <a:t>Ex) point (x,y) coordinate</a:t>
            </a:r>
            <a:endParaRPr lang="ko-KR" altLang="en-US" sz="2100" smtClean="0"/>
          </a:p>
          <a:p>
            <a:pPr>
              <a:lnSpc>
                <a:spcPct val="80000"/>
              </a:lnSpc>
            </a:pPr>
            <a:endParaRPr lang="ko-KR" altLang="en-US" sz="21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struct point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1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struct point pt;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1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1) struct point pt = {320.0,200.0};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100" b="1" smtClean="0">
                <a:latin typeface="Courier New" panose="02070309020205020404" pitchFamily="49" charset="0"/>
              </a:rPr>
              <a:t>2) pt.x=320.0; pt.y=200.0;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struct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600" smtClean="0"/>
              <a:t> </a:t>
            </a:r>
            <a:r>
              <a:rPr lang="en-US" altLang="ko-KR" sz="2600" smtClean="0"/>
              <a:t>using in function</a:t>
            </a:r>
            <a:r>
              <a:rPr lang="ko-KR" altLang="en-US" sz="2600" smtClean="0"/>
              <a:t> </a:t>
            </a:r>
            <a:r>
              <a:rPr lang="en-US" altLang="ko-KR" sz="2600" smtClean="0"/>
              <a:t>: distance from origin (0,0)</a:t>
            </a:r>
          </a:p>
          <a:p>
            <a:pPr>
              <a:lnSpc>
                <a:spcPct val="80000"/>
              </a:lnSpc>
            </a:pPr>
            <a:endParaRPr lang="ko-KR" altLang="en-US" sz="26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double dist_from_origin(struct point pt1)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return sqrt(p1.x*p1.x + p2.x*p2.x);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4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ko-KR" altLang="en-US" sz="2600" smtClean="0"/>
              <a:t> </a:t>
            </a:r>
            <a:r>
              <a:rPr lang="en-US" altLang="ko-KR" sz="2600" smtClean="0"/>
              <a:t>point return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6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struct point makepoint(double x, double 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struct point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temp.x =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temp.y =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struct array and pointer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struct point pointarray[100];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pointarray[0].x=10;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pointarray[0].y=20;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struct point* pointPtr;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struct point pt = makepoint(20.0,30.0);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pointPtr = &amp;pt;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pointPtr-&gt;x = 30.0;  // same as (*pointPtr).x = 30.0;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pointPtr-&gt;y = 50.0;  // same as (*pointPtr).y = 50.0;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struct and</a:t>
            </a:r>
            <a:r>
              <a:rPr lang="ko-KR" altLang="en-US" b="1" u="sng" smtClean="0"/>
              <a:t> </a:t>
            </a:r>
            <a:r>
              <a:rPr lang="en-US" altLang="ko-KR" b="1" u="sng" smtClean="0"/>
              <a:t>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</a:p>
          <a:p>
            <a:pPr lvl="1"/>
            <a:r>
              <a:rPr lang="en-US" altLang="ko-KR" smtClean="0"/>
              <a:t>Extend struct to the concept of</a:t>
            </a:r>
            <a:r>
              <a:rPr lang="ko-KR" altLang="en-US" smtClean="0"/>
              <a:t> </a:t>
            </a:r>
            <a:r>
              <a:rPr lang="en-US" altLang="ko-KR" smtClean="0"/>
              <a:t>abstract data type(ADT)</a:t>
            </a:r>
          </a:p>
          <a:p>
            <a:r>
              <a:rPr lang="en-US" altLang="ko-KR" b="1" smtClean="0"/>
              <a:t>ADT = attributes + methods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484438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4932363"/>
            <a:ext cx="6869112" cy="588962"/>
          </a:xfrm>
          <a:prstGeom prst="rect">
            <a:avLst/>
          </a:prstGeom>
          <a:solidFill>
            <a:schemeClr val="folHlink"/>
          </a:solidFill>
          <a:ln w="9525">
            <a:solidFill>
              <a:srgbClr val="47008E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OOP (Object Oriented Programming)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100" smtClean="0"/>
              <a:t>A user-defined data type that may hold objects of different types and sizes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At any given time, contains only one object from its members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Variable Size : the largest member in its member-list.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1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union u_tag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int ival;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float fval;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char cval;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} 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if (utype == INT) u.ival=3;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else if (utype == FLOAT) u.fval=3.5;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else if (utype == CHAR) u.cval=‘c’;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union example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68313" y="1989138"/>
            <a:ext cx="7127875" cy="39703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NumericType</a:t>
            </a: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long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double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dValue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union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NumericType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Values = { 10 }; // first member(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)=10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Values.iValue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Values.dValue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3.1416;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Values.dValue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n",sizeof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(Values));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088" y="1989138"/>
            <a:ext cx="1260475" cy="1322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u="sng" dirty="0">
                <a:latin typeface="Courier New" pitchFamily="49" charset="0"/>
                <a:cs typeface="Courier New" pitchFamily="49" charset="0"/>
              </a:rPr>
              <a:t>Output</a:t>
            </a:r>
          </a:p>
          <a:p>
            <a:pPr>
              <a:defRPr/>
            </a:pP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3.141600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8</a:t>
            </a:r>
            <a:endParaRPr lang="ko-KR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2202</TotalTime>
  <Words>1472</Words>
  <Application>Microsoft Office PowerPoint</Application>
  <PresentationFormat>On-screen Show (4:3)</PresentationFormat>
  <Paragraphs>413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굴림</vt:lpstr>
      <vt:lpstr>Arial</vt:lpstr>
      <vt:lpstr>Wingdings</vt:lpstr>
      <vt:lpstr>맑은 고딕</vt:lpstr>
      <vt:lpstr>Courier New</vt:lpstr>
      <vt:lpstr>Lucida Console</vt:lpstr>
      <vt:lpstr>네모의 미</vt:lpstr>
      <vt:lpstr>C Programming Lecture 11 : Structure</vt:lpstr>
      <vt:lpstr>Data Type</vt:lpstr>
      <vt:lpstr>structure</vt:lpstr>
      <vt:lpstr>struct</vt:lpstr>
      <vt:lpstr>struct example</vt:lpstr>
      <vt:lpstr>struct array and pointer</vt:lpstr>
      <vt:lpstr>struct and class</vt:lpstr>
      <vt:lpstr>union</vt:lpstr>
      <vt:lpstr>union example</vt:lpstr>
      <vt:lpstr>enum</vt:lpstr>
      <vt:lpstr>enum</vt:lpstr>
      <vt:lpstr>enum example code</vt:lpstr>
      <vt:lpstr>typedef</vt:lpstr>
      <vt:lpstr>typedef and struct</vt:lpstr>
      <vt:lpstr>Ex) complex number</vt:lpstr>
      <vt:lpstr>Stack</vt:lpstr>
      <vt:lpstr>Implementation of Stack (using array and structure)</vt:lpstr>
      <vt:lpstr>Stack.h</vt:lpstr>
      <vt:lpstr>Stack.c</vt:lpstr>
      <vt:lpstr>main.c</vt:lpstr>
      <vt:lpstr>Implementation of Stack (using dynamic allocation)</vt:lpstr>
      <vt:lpstr>Stack2.h</vt:lpstr>
      <vt:lpstr>Stack2.c</vt:lpstr>
      <vt:lpstr>main2.c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232</cp:revision>
  <dcterms:created xsi:type="dcterms:W3CDTF">2008-03-06T00:32:01Z</dcterms:created>
  <dcterms:modified xsi:type="dcterms:W3CDTF">2020-01-07T05:52:18Z</dcterms:modified>
</cp:coreProperties>
</file>