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0" r:id="rId3"/>
    <p:sldId id="257" r:id="rId4"/>
    <p:sldId id="258" r:id="rId5"/>
    <p:sldId id="260" r:id="rId6"/>
    <p:sldId id="261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1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F670-A381-482D-8189-108A1A89007D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3017-BF05-41C0-B03A-641D7E486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F670-A381-482D-8189-108A1A89007D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3017-BF05-41C0-B03A-641D7E486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F670-A381-482D-8189-108A1A89007D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3017-BF05-41C0-B03A-641D7E486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F670-A381-482D-8189-108A1A89007D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3017-BF05-41C0-B03A-641D7E486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F670-A381-482D-8189-108A1A89007D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3017-BF05-41C0-B03A-641D7E486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F670-A381-482D-8189-108A1A89007D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3017-BF05-41C0-B03A-641D7E486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F670-A381-482D-8189-108A1A89007D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3017-BF05-41C0-B03A-641D7E486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F670-A381-482D-8189-108A1A89007D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3017-BF05-41C0-B03A-641D7E486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F670-A381-482D-8189-108A1A89007D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3017-BF05-41C0-B03A-641D7E486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F670-A381-482D-8189-108A1A89007D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3017-BF05-41C0-B03A-641D7E486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1F670-A381-482D-8189-108A1A89007D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83017-BF05-41C0-B03A-641D7E486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1F670-A381-482D-8189-108A1A89007D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83017-BF05-41C0-B03A-641D7E4861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k2bd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Online Banking/Mobile Banking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sz="2000" dirty="0" err="1" smtClean="0"/>
              <a:t>Rakibul</a:t>
            </a:r>
            <a:r>
              <a:rPr lang="en-US" sz="2000" dirty="0" smtClean="0"/>
              <a:t> Islam</a:t>
            </a:r>
          </a:p>
          <a:p>
            <a:r>
              <a:rPr lang="en-US" sz="2000" dirty="0" smtClean="0"/>
              <a:t>rakib33mbstu@gmail.com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111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Log In</a:t>
            </a:r>
            <a:endParaRPr lang="en-US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Login again with wrong password give message  user  has 1 times in 10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minute to login . If  failed Then user  locked next 5 minutes.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login_p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33600"/>
            <a:ext cx="7848600" cy="42898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334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Log In</a:t>
            </a:r>
            <a:endParaRPr lang="en-US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Locked after 3 times failed within 10 minutes.</a:t>
            </a:r>
          </a:p>
          <a:p>
            <a:endParaRPr lang="en-US" dirty="0"/>
          </a:p>
        </p:txBody>
      </p:sp>
      <p:pic>
        <p:nvPicPr>
          <p:cNvPr id="4" name="Picture 3" descr="login_p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209800"/>
            <a:ext cx="8153400" cy="4038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8229600" cy="533400"/>
          </a:xfrm>
        </p:spPr>
        <p:txBody>
          <a:bodyPr/>
          <a:lstStyle/>
          <a:p>
            <a:pPr algn="ctr"/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Log In</a:t>
            </a:r>
            <a:endParaRPr lang="en-US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Login after locked with correct password. But in 5 minutes it does not Sign In. 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/>
          </a:p>
        </p:txBody>
      </p:sp>
      <p:pic>
        <p:nvPicPr>
          <p:cNvPr id="4" name="Picture 3" descr="login_p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81200"/>
            <a:ext cx="7924800" cy="4209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Log In</a:t>
            </a:r>
            <a:endParaRPr lang="en-US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Login after locked with correct password. But in 5 minutes it does not Sign In and show remaining time (in image 2 minutes).After remaining time over you can try again.</a:t>
            </a:r>
          </a:p>
          <a:p>
            <a:pPr>
              <a:buNone/>
            </a:pPr>
            <a:endParaRPr lang="en-US" sz="2000" dirty="0"/>
          </a:p>
        </p:txBody>
      </p:sp>
      <p:pic>
        <p:nvPicPr>
          <p:cNvPr id="4" name="Picture 3" descr="login_p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81200"/>
            <a:ext cx="8153400" cy="41840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Recharge</a:t>
            </a:r>
            <a:endParaRPr lang="en-US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 should recharge amount to transfer money or other currency 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recharge system is as like mobile card system.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 should buy a card or pin. Pin is created with different value 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Such as 100 USD or 1000 USD or many.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Lets see how we create pin with different value 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6705600" y="49530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Pin Creation</a:t>
            </a:r>
            <a:endParaRPr lang="en-US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Create a Pin with value 1000 dolor.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pinCreat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8800"/>
            <a:ext cx="7620000" cy="426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Created Pin list</a:t>
            </a:r>
            <a:endParaRPr lang="en-US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     After creating pin of USD 1000.The Pin Serial No and Pin Code is auto generated . Only Not Used Pin can be  usable.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5" name="Picture 4" descr="pinCreat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09800"/>
            <a:ext cx="7772400" cy="31777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Created Pin Activation</a:t>
            </a:r>
            <a:endParaRPr lang="en-US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Active this created pin. This task is performed by Admin or an Authorized user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selected by Admin.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ActiveP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05000"/>
            <a:ext cx="8153400" cy="42671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After Activation</a:t>
            </a:r>
            <a:endParaRPr lang="en-US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afterActivePi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77227"/>
            <a:ext cx="8229600" cy="271314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Select a Pin Code for Recharge</a:t>
            </a:r>
            <a:endParaRPr lang="en-US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 descr="select a Pin for Recharg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41190"/>
            <a:ext cx="8229600" cy="253918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Online Banking/Mobile Banking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 </a:t>
            </a:r>
            <a:r>
              <a:rPr lang="en-US" dirty="0" smtClean="0">
                <a:solidFill>
                  <a:srgbClr val="FF0000"/>
                </a:solidFill>
              </a:rPr>
              <a:t>Under Developing…..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Its has two parts 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1. Server End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2. Client End</a:t>
            </a:r>
          </a:p>
          <a:p>
            <a:pPr marL="514350" indent="-514350"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Client End has two parts</a:t>
            </a:r>
            <a:r>
              <a:rPr lang="en-US" dirty="0" smtClean="0"/>
              <a:t>.</a:t>
            </a:r>
          </a:p>
          <a:p>
            <a:pPr marL="514350" indent="-51435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Browser Client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2. Mobile Client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Hear I will Show Server End or Back End Process.</a:t>
            </a:r>
          </a:p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Client End Process are Available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www.tk2bd.com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Mobile version /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apk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are coming soon…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Recharge using Pin</a:t>
            </a:r>
            <a:endParaRPr lang="en-US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By Buying selected Pin Code you can recharge. We say Voucher Recharge.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rechar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1966912"/>
            <a:ext cx="7000875" cy="2924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After Recharge</a:t>
            </a:r>
            <a:endParaRPr lang="en-US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After recharging your balance will increase (see in top).Now you can transfer money.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AfterRechar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438400"/>
            <a:ext cx="7620000" cy="2996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Money Transfer</a:t>
            </a:r>
            <a:endParaRPr lang="en-US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Money Transfer  form 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you can send money any mobile number under this service.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Amount field BDT money will inserted 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Its corresponding USD will be automatically changed.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you have no money you are restricted to transfer money.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Also any one can send money to your account using this form.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After transfer any amount your Balance  will reduce automatically 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transferred failed your Balance will automatically adjusted . This task done in background of the project.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Money Transfer Form</a:t>
            </a:r>
            <a:endParaRPr lang="en-US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moneyTransf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9977" y="1143000"/>
            <a:ext cx="6264046" cy="49831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Conclusion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Many others task are done.</a:t>
            </a:r>
          </a:p>
          <a:p>
            <a:pPr>
              <a:buNone/>
            </a:pPr>
            <a:r>
              <a:rPr lang="en-US" dirty="0" smtClean="0"/>
              <a:t>I just show some hear.</a:t>
            </a:r>
          </a:p>
          <a:p>
            <a:pPr>
              <a:buNone/>
            </a:pPr>
            <a:r>
              <a:rPr lang="en-US" dirty="0" smtClean="0"/>
              <a:t>Global vendor are coming .</a:t>
            </a:r>
          </a:p>
          <a:p>
            <a:pPr>
              <a:buNone/>
            </a:pPr>
            <a:r>
              <a:rPr lang="en-US" dirty="0" smtClean="0"/>
              <a:t>We are busy to work with this vendor.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Thank You !!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858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 User Registration</a:t>
            </a:r>
            <a:endParaRPr lang="en-US" sz="2800" dirty="0">
              <a:solidFill>
                <a:srgbClr val="00B0F0"/>
              </a:solidFill>
            </a:endParaRPr>
          </a:p>
        </p:txBody>
      </p:sp>
      <p:pic>
        <p:nvPicPr>
          <p:cNvPr id="10" name="Content Placeholder 9" descr="Register_p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800" y="1600200"/>
            <a:ext cx="6210399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Register Using Valid Phone Number </a:t>
            </a:r>
            <a:endParaRPr lang="en-US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 descr="register_p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74" y="1295400"/>
            <a:ext cx="8143851" cy="48307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2296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Register Using Valid Phone Number</a:t>
            </a:r>
            <a:r>
              <a:rPr lang="en-US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I registered using my phone number.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registration_P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52600"/>
            <a:ext cx="7772400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4572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Password Notification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After registration a password notification will shown . Password send to user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mobile via SMS.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Registration_p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14600"/>
            <a:ext cx="7924800" cy="358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381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Password Notification Browser View</a:t>
            </a:r>
            <a:endParaRPr lang="en-US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Content Placeholder 9" descr="Registration_p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447800"/>
            <a:ext cx="8229600" cy="4495799"/>
          </a:xfrm>
        </p:spPr>
      </p:pic>
      <p:sp>
        <p:nvSpPr>
          <p:cNvPr id="9" name="TextBox 8"/>
          <p:cNvSpPr txBox="1"/>
          <p:nvPr/>
        </p:nvSpPr>
        <p:spPr>
          <a:xfrm>
            <a:off x="685800" y="41148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After registration a auto generated password will given to you via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sms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. Hear I show this on browser .You can change your Password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381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Log In</a:t>
            </a:r>
            <a:endParaRPr lang="en-US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login with wrong password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8" name="Picture 7" descr="Login_p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76400"/>
            <a:ext cx="7391400" cy="4666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563562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Log In</a:t>
            </a:r>
            <a:endParaRPr lang="en-US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Login Failed message and user  has 2 times in 10 minute to login . If  failed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Then user  locked next 5 minutes.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Login_p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362200"/>
            <a:ext cx="7391400" cy="40084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558</Words>
  <Application>Microsoft Office PowerPoint</Application>
  <PresentationFormat>On-screen Show (4:3)</PresentationFormat>
  <Paragraphs>83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Online Banking/Mobile Banking</vt:lpstr>
      <vt:lpstr>Online Banking/Mobile Banking</vt:lpstr>
      <vt:lpstr> User Registration</vt:lpstr>
      <vt:lpstr>Register Using Valid Phone Number </vt:lpstr>
      <vt:lpstr>Register Using Valid Phone Number </vt:lpstr>
      <vt:lpstr>Password Notification</vt:lpstr>
      <vt:lpstr>Password Notification Browser View</vt:lpstr>
      <vt:lpstr>Log In</vt:lpstr>
      <vt:lpstr>Log In</vt:lpstr>
      <vt:lpstr>Log In</vt:lpstr>
      <vt:lpstr>Log In</vt:lpstr>
      <vt:lpstr>Log In</vt:lpstr>
      <vt:lpstr>Log In</vt:lpstr>
      <vt:lpstr>Recharge</vt:lpstr>
      <vt:lpstr>Pin Creation</vt:lpstr>
      <vt:lpstr>Created Pin list</vt:lpstr>
      <vt:lpstr>Created Pin Activation</vt:lpstr>
      <vt:lpstr>After Activation</vt:lpstr>
      <vt:lpstr>Select a Pin Code for Recharge</vt:lpstr>
      <vt:lpstr>Recharge using Pin</vt:lpstr>
      <vt:lpstr>After Recharge</vt:lpstr>
      <vt:lpstr>Money Transfer</vt:lpstr>
      <vt:lpstr>Money Transfer Form</vt:lpstr>
      <vt:lpstr>Conclusion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Banking/Mobile Banking</dc:title>
  <dc:creator>KRDC</dc:creator>
  <cp:lastModifiedBy>KRDC</cp:lastModifiedBy>
  <cp:revision>67</cp:revision>
  <dcterms:created xsi:type="dcterms:W3CDTF">2015-10-15T05:03:03Z</dcterms:created>
  <dcterms:modified xsi:type="dcterms:W3CDTF">2015-10-15T09:07:57Z</dcterms:modified>
</cp:coreProperties>
</file>