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d95083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d95083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7d95083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7d95083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d95083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d95083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Map-Stack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of Map-Stack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 location names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 data from local database.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Makes an API call if internet is connected.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Shows location on clicking any name.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Diagram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13" y="102650"/>
            <a:ext cx="42012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Pattern (MVVM)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Classes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Repository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 Service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Activities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Adapter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