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4f944113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4f944113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8b55359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8b55359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4f944113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4f944113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4f944113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4f944113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4f944113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4f944113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459949" y="1758575"/>
            <a:ext cx="62241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ORMLite (Object Relational Mapping Lite)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390125"/>
            <a:ext cx="7505700" cy="27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technique for </a:t>
            </a:r>
            <a:r>
              <a:rPr b="1"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CRUD</a:t>
            </a:r>
            <a:r>
              <a:rPr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operations from an </a:t>
            </a:r>
            <a:r>
              <a:rPr b="1"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OOP</a:t>
            </a:r>
            <a:r>
              <a:rPr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 a </a:t>
            </a:r>
            <a:r>
              <a:rPr b="1"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Relational Database</a:t>
            </a:r>
            <a:r>
              <a:rPr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rovides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simple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lightweight functionality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persisting Java objects to SQL databases.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Avoid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complexity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overhead of more standard ORM packages.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Android, it is implemented over the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out-of-the-box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supported database, SQLite.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656575"/>
            <a:ext cx="75057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263500"/>
            <a:ext cx="75057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Setup your classes by simply adding Java annotations.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Powerful abstract Database Access Object (DAO) classes.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Flexible QueryBuilder to easily construct simple and complex queries.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Supports MySQL, Postgres, Microsoft SQL Server, H2, Derby, HSQLDB, and Sqlite and can be extended to additional databases relatively easily.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Provisional support for DB2, Oracle, ODBC, and Netezza.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Handles "compiled" SQL statements for repetitive query tasks.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Supports "foreign" objects with the class field being the object but an id stored in the database table.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Basic support for database transactions.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Auto generates SQL to create and drop database tables.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24200"/>
            <a:ext cx="75057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of ORMLite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595375"/>
            <a:ext cx="7505700" cy="28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Utilize a “data-layer” to manage translation between model classes and the database.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1188500" y="2130750"/>
            <a:ext cx="2484300" cy="21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Object / Classes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1306275" y="2751675"/>
            <a:ext cx="1916700" cy="10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StudentInfo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ID: 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Name: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Address: String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4304400" y="2130750"/>
            <a:ext cx="3180000" cy="20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Relational Data / Table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student_info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4390050" y="2762475"/>
            <a:ext cx="2805300" cy="137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 	Name 	Address</a:t>
            </a:r>
            <a:endParaRPr/>
          </a:p>
        </p:txBody>
      </p:sp>
      <p:cxnSp>
        <p:nvCxnSpPr>
          <p:cNvPr id="152" name="Google Shape;152;p16"/>
          <p:cNvCxnSpPr/>
          <p:nvPr/>
        </p:nvCxnSpPr>
        <p:spPr>
          <a:xfrm flipH="1" rot="10800000">
            <a:off x="4384650" y="3105025"/>
            <a:ext cx="2816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6"/>
          <p:cNvCxnSpPr/>
          <p:nvPr/>
        </p:nvCxnSpPr>
        <p:spPr>
          <a:xfrm>
            <a:off x="4818250" y="2751675"/>
            <a:ext cx="10800" cy="13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6"/>
          <p:cNvCxnSpPr>
            <a:stCxn id="151" idx="0"/>
          </p:cNvCxnSpPr>
          <p:nvPr/>
        </p:nvCxnSpPr>
        <p:spPr>
          <a:xfrm>
            <a:off x="5792700" y="2762475"/>
            <a:ext cx="0" cy="13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727800"/>
            <a:ext cx="75057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of ORMLite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722700" y="1573975"/>
            <a:ext cx="76986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Type: StudentInfo								    table: student_info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749500" y="2470975"/>
            <a:ext cx="1830924" cy="107071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ID: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Name: Obito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Address: Konoha</a:t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5514100" y="2321125"/>
            <a:ext cx="2805300" cy="137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 	Name 	Address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      Obito		Konoha</a:t>
            </a:r>
            <a:endParaRPr/>
          </a:p>
        </p:txBody>
      </p:sp>
      <p:cxnSp>
        <p:nvCxnSpPr>
          <p:cNvPr id="163" name="Google Shape;163;p17"/>
          <p:cNvCxnSpPr/>
          <p:nvPr/>
        </p:nvCxnSpPr>
        <p:spPr>
          <a:xfrm flipH="1" rot="10800000">
            <a:off x="5508700" y="2663675"/>
            <a:ext cx="2816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7"/>
          <p:cNvCxnSpPr/>
          <p:nvPr/>
        </p:nvCxnSpPr>
        <p:spPr>
          <a:xfrm>
            <a:off x="5942300" y="2310325"/>
            <a:ext cx="10800" cy="13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7"/>
          <p:cNvCxnSpPr>
            <a:stCxn id="162" idx="0"/>
          </p:cNvCxnSpPr>
          <p:nvPr/>
        </p:nvCxnSpPr>
        <p:spPr>
          <a:xfrm>
            <a:off x="6916750" y="2321125"/>
            <a:ext cx="0" cy="13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7"/>
          <p:cNvCxnSpPr/>
          <p:nvPr/>
        </p:nvCxnSpPr>
        <p:spPr>
          <a:xfrm flipH="1" rot="10800000">
            <a:off x="5508700" y="3051625"/>
            <a:ext cx="2816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7"/>
          <p:cNvSpPr/>
          <p:nvPr/>
        </p:nvSpPr>
        <p:spPr>
          <a:xfrm>
            <a:off x="3667163" y="2160475"/>
            <a:ext cx="760200" cy="16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Layer</a:t>
            </a:r>
            <a:endParaRPr/>
          </a:p>
        </p:txBody>
      </p:sp>
      <p:cxnSp>
        <p:nvCxnSpPr>
          <p:cNvPr id="168" name="Google Shape;168;p17"/>
          <p:cNvCxnSpPr>
            <a:stCxn id="161" idx="3"/>
            <a:endCxn id="167" idx="1"/>
          </p:cNvCxnSpPr>
          <p:nvPr/>
        </p:nvCxnSpPr>
        <p:spPr>
          <a:xfrm>
            <a:off x="2580424" y="3006331"/>
            <a:ext cx="10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7"/>
          <p:cNvSpPr txBox="1"/>
          <p:nvPr/>
        </p:nvSpPr>
        <p:spPr>
          <a:xfrm>
            <a:off x="2797250" y="2674475"/>
            <a:ext cx="653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save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4644190" y="2695925"/>
            <a:ext cx="6531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insert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17"/>
          <p:cNvCxnSpPr/>
          <p:nvPr/>
        </p:nvCxnSpPr>
        <p:spPr>
          <a:xfrm>
            <a:off x="4424749" y="3006331"/>
            <a:ext cx="10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819150" y="845600"/>
            <a:ext cx="75057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 of ORMLite</a:t>
            </a:r>
            <a:endParaRPr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819150" y="1659625"/>
            <a:ext cx="7505700" cy="27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 dependency files to the project.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a </a:t>
            </a:r>
            <a:r>
              <a:rPr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separate</a:t>
            </a:r>
            <a:r>
              <a:rPr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model class to specify the column name.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a database helper class.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➢"/>
            </a:pPr>
            <a:r>
              <a:rPr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a manager class to help with perform CRUD operations.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