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1" r:id="rId8"/>
    <p:sldId id="272" r:id="rId9"/>
    <p:sldId id="275" r:id="rId10"/>
    <p:sldId id="273" r:id="rId11"/>
    <p:sldId id="274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1798" y="1350086"/>
            <a:ext cx="2200402" cy="961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574163"/>
            <a:ext cx="8072119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0" y="0"/>
              <a:ext cx="6477000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857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4800"/>
            <a:ext cx="2286000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64" y="2819400"/>
            <a:ext cx="6192982" cy="3747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7086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162800" cy="50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837" y="247015"/>
            <a:ext cx="1644014" cy="302895"/>
            <a:chOff x="531837" y="247015"/>
            <a:chExt cx="1644014" cy="302895"/>
          </a:xfrm>
        </p:grpSpPr>
        <p:sp>
          <p:nvSpPr>
            <p:cNvPr id="3" name="object 3"/>
            <p:cNvSpPr/>
            <p:nvPr/>
          </p:nvSpPr>
          <p:spPr>
            <a:xfrm>
              <a:off x="532726" y="247904"/>
              <a:ext cx="1642148" cy="3011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1187" y="338074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4" h="107950">
                  <a:moveTo>
                    <a:pt x="34963" y="0"/>
                  </a:moveTo>
                  <a:lnTo>
                    <a:pt x="0" y="107441"/>
                  </a:lnTo>
                  <a:lnTo>
                    <a:pt x="69938" y="107441"/>
                  </a:lnTo>
                  <a:lnTo>
                    <a:pt x="3496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6861" y="295910"/>
              <a:ext cx="85978" cy="84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6506" y="292862"/>
              <a:ext cx="148716" cy="211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726" y="247904"/>
              <a:ext cx="1642745" cy="301625"/>
            </a:xfrm>
            <a:custGeom>
              <a:avLst/>
              <a:gdLst/>
              <a:ahLst/>
              <a:cxnLst/>
              <a:rect l="l" t="t" r="r" b="b"/>
              <a:pathLst>
                <a:path w="1642745" h="301625">
                  <a:moveTo>
                    <a:pt x="695020" y="5079"/>
                  </a:moveTo>
                  <a:lnTo>
                    <a:pt x="936028" y="5079"/>
                  </a:lnTo>
                  <a:lnTo>
                    <a:pt x="936028" y="51053"/>
                  </a:lnTo>
                  <a:lnTo>
                    <a:pt x="839254" y="51053"/>
                  </a:lnTo>
                  <a:lnTo>
                    <a:pt x="839254" y="296163"/>
                  </a:lnTo>
                  <a:lnTo>
                    <a:pt x="787565" y="296163"/>
                  </a:lnTo>
                  <a:lnTo>
                    <a:pt x="787565" y="51053"/>
                  </a:lnTo>
                  <a:lnTo>
                    <a:pt x="695020" y="51053"/>
                  </a:lnTo>
                  <a:lnTo>
                    <a:pt x="695020" y="5079"/>
                  </a:lnTo>
                  <a:close/>
                </a:path>
                <a:path w="1642745" h="301625">
                  <a:moveTo>
                    <a:pt x="0" y="5079"/>
                  </a:moveTo>
                  <a:lnTo>
                    <a:pt x="191731" y="5079"/>
                  </a:lnTo>
                  <a:lnTo>
                    <a:pt x="191731" y="51053"/>
                  </a:lnTo>
                  <a:lnTo>
                    <a:pt x="51650" y="51053"/>
                  </a:lnTo>
                  <a:lnTo>
                    <a:pt x="51650" y="119125"/>
                  </a:lnTo>
                  <a:lnTo>
                    <a:pt x="153974" y="119125"/>
                  </a:lnTo>
                  <a:lnTo>
                    <a:pt x="153974" y="163068"/>
                  </a:lnTo>
                  <a:lnTo>
                    <a:pt x="51650" y="163068"/>
                  </a:lnTo>
                  <a:lnTo>
                    <a:pt x="51650" y="296163"/>
                  </a:lnTo>
                  <a:lnTo>
                    <a:pt x="0" y="296163"/>
                  </a:lnTo>
                  <a:lnTo>
                    <a:pt x="0" y="5079"/>
                  </a:lnTo>
                  <a:close/>
                </a:path>
                <a:path w="1642745" h="301625">
                  <a:moveTo>
                    <a:pt x="1312075" y="2159"/>
                  </a:moveTo>
                  <a:lnTo>
                    <a:pt x="1360581" y="7518"/>
                  </a:lnTo>
                  <a:lnTo>
                    <a:pt x="1395228" y="23606"/>
                  </a:lnTo>
                  <a:lnTo>
                    <a:pt x="1416016" y="50432"/>
                  </a:lnTo>
                  <a:lnTo>
                    <a:pt x="1422946" y="88011"/>
                  </a:lnTo>
                  <a:lnTo>
                    <a:pt x="1421991" y="100603"/>
                  </a:lnTo>
                  <a:lnTo>
                    <a:pt x="1399459" y="144883"/>
                  </a:lnTo>
                  <a:lnTo>
                    <a:pt x="1369098" y="165100"/>
                  </a:lnTo>
                  <a:lnTo>
                    <a:pt x="1455077" y="296163"/>
                  </a:lnTo>
                  <a:lnTo>
                    <a:pt x="1395514" y="296163"/>
                  </a:lnTo>
                  <a:lnTo>
                    <a:pt x="1317790" y="176022"/>
                  </a:lnTo>
                  <a:lnTo>
                    <a:pt x="1311384" y="175857"/>
                  </a:lnTo>
                  <a:lnTo>
                    <a:pt x="1303788" y="175561"/>
                  </a:lnTo>
                  <a:lnTo>
                    <a:pt x="1295001" y="175146"/>
                  </a:lnTo>
                  <a:lnTo>
                    <a:pt x="1285024" y="174625"/>
                  </a:lnTo>
                  <a:lnTo>
                    <a:pt x="1285024" y="296163"/>
                  </a:lnTo>
                  <a:lnTo>
                    <a:pt x="1231430" y="296163"/>
                  </a:lnTo>
                  <a:lnTo>
                    <a:pt x="1231430" y="5079"/>
                  </a:lnTo>
                  <a:lnTo>
                    <a:pt x="1235168" y="4986"/>
                  </a:lnTo>
                  <a:lnTo>
                    <a:pt x="1242002" y="4714"/>
                  </a:lnTo>
                  <a:lnTo>
                    <a:pt x="1251932" y="4276"/>
                  </a:lnTo>
                  <a:lnTo>
                    <a:pt x="1264958" y="3682"/>
                  </a:lnTo>
                  <a:lnTo>
                    <a:pt x="1278838" y="3016"/>
                  </a:lnTo>
                  <a:lnTo>
                    <a:pt x="1291326" y="2540"/>
                  </a:lnTo>
                  <a:lnTo>
                    <a:pt x="1302409" y="2254"/>
                  </a:lnTo>
                  <a:lnTo>
                    <a:pt x="1312075" y="2159"/>
                  </a:lnTo>
                  <a:close/>
                </a:path>
                <a:path w="1642745" h="301625">
                  <a:moveTo>
                    <a:pt x="302107" y="1143"/>
                  </a:moveTo>
                  <a:lnTo>
                    <a:pt x="324751" y="1143"/>
                  </a:lnTo>
                  <a:lnTo>
                    <a:pt x="441782" y="296163"/>
                  </a:lnTo>
                  <a:lnTo>
                    <a:pt x="384759" y="296163"/>
                  </a:lnTo>
                  <a:lnTo>
                    <a:pt x="363499" y="237236"/>
                  </a:lnTo>
                  <a:lnTo>
                    <a:pt x="263753" y="237236"/>
                  </a:lnTo>
                  <a:lnTo>
                    <a:pt x="243484" y="296163"/>
                  </a:lnTo>
                  <a:lnTo>
                    <a:pt x="186067" y="296163"/>
                  </a:lnTo>
                  <a:lnTo>
                    <a:pt x="302107" y="1143"/>
                  </a:lnTo>
                  <a:close/>
                </a:path>
                <a:path w="1642745" h="301625">
                  <a:moveTo>
                    <a:pt x="1554645" y="126"/>
                  </a:moveTo>
                  <a:lnTo>
                    <a:pt x="1578217" y="1315"/>
                  </a:lnTo>
                  <a:lnTo>
                    <a:pt x="1598444" y="4873"/>
                  </a:lnTo>
                  <a:lnTo>
                    <a:pt x="1615313" y="10789"/>
                  </a:lnTo>
                  <a:lnTo>
                    <a:pt x="1628813" y="19050"/>
                  </a:lnTo>
                  <a:lnTo>
                    <a:pt x="1613065" y="63500"/>
                  </a:lnTo>
                  <a:lnTo>
                    <a:pt x="1599327" y="54998"/>
                  </a:lnTo>
                  <a:lnTo>
                    <a:pt x="1585172" y="48926"/>
                  </a:lnTo>
                  <a:lnTo>
                    <a:pt x="1570613" y="45283"/>
                  </a:lnTo>
                  <a:lnTo>
                    <a:pt x="1555661" y="44069"/>
                  </a:lnTo>
                  <a:lnTo>
                    <a:pt x="1547227" y="44662"/>
                  </a:lnTo>
                  <a:lnTo>
                    <a:pt x="1518795" y="70808"/>
                  </a:lnTo>
                  <a:lnTo>
                    <a:pt x="1518196" y="77977"/>
                  </a:lnTo>
                  <a:lnTo>
                    <a:pt x="1521650" y="90668"/>
                  </a:lnTo>
                  <a:lnTo>
                    <a:pt x="1532023" y="103584"/>
                  </a:lnTo>
                  <a:lnTo>
                    <a:pt x="1549324" y="116714"/>
                  </a:lnTo>
                  <a:lnTo>
                    <a:pt x="1573568" y="130048"/>
                  </a:lnTo>
                  <a:lnTo>
                    <a:pt x="1587139" y="137068"/>
                  </a:lnTo>
                  <a:lnTo>
                    <a:pt x="1598698" y="143827"/>
                  </a:lnTo>
                  <a:lnTo>
                    <a:pt x="1627098" y="169433"/>
                  </a:lnTo>
                  <a:lnTo>
                    <a:pt x="1641721" y="210496"/>
                  </a:lnTo>
                  <a:lnTo>
                    <a:pt x="1642148" y="220091"/>
                  </a:lnTo>
                  <a:lnTo>
                    <a:pt x="1640407" y="237019"/>
                  </a:lnTo>
                  <a:lnTo>
                    <a:pt x="1614208" y="278257"/>
                  </a:lnTo>
                  <a:lnTo>
                    <a:pt x="1561647" y="299688"/>
                  </a:lnTo>
                  <a:lnTo>
                    <a:pt x="1539405" y="301117"/>
                  </a:lnTo>
                  <a:lnTo>
                    <a:pt x="1519521" y="299807"/>
                  </a:lnTo>
                  <a:lnTo>
                    <a:pt x="1500638" y="295878"/>
                  </a:lnTo>
                  <a:lnTo>
                    <a:pt x="1482755" y="289329"/>
                  </a:lnTo>
                  <a:lnTo>
                    <a:pt x="1465872" y="280162"/>
                  </a:lnTo>
                  <a:lnTo>
                    <a:pt x="1484922" y="233807"/>
                  </a:lnTo>
                  <a:lnTo>
                    <a:pt x="1500185" y="243214"/>
                  </a:lnTo>
                  <a:lnTo>
                    <a:pt x="1515306" y="249920"/>
                  </a:lnTo>
                  <a:lnTo>
                    <a:pt x="1530284" y="253934"/>
                  </a:lnTo>
                  <a:lnTo>
                    <a:pt x="1545120" y="255270"/>
                  </a:lnTo>
                  <a:lnTo>
                    <a:pt x="1565049" y="253291"/>
                  </a:lnTo>
                  <a:lnTo>
                    <a:pt x="1579298" y="247348"/>
                  </a:lnTo>
                  <a:lnTo>
                    <a:pt x="1587857" y="237428"/>
                  </a:lnTo>
                  <a:lnTo>
                    <a:pt x="1590713" y="223520"/>
                  </a:lnTo>
                  <a:lnTo>
                    <a:pt x="1590026" y="216110"/>
                  </a:lnTo>
                  <a:lnTo>
                    <a:pt x="1563535" y="180705"/>
                  </a:lnTo>
                  <a:lnTo>
                    <a:pt x="1520337" y="156716"/>
                  </a:lnTo>
                  <a:lnTo>
                    <a:pt x="1507702" y="149463"/>
                  </a:lnTo>
                  <a:lnTo>
                    <a:pt x="1476206" y="118621"/>
                  </a:lnTo>
                  <a:lnTo>
                    <a:pt x="1466507" y="78486"/>
                  </a:lnTo>
                  <a:lnTo>
                    <a:pt x="1468054" y="62267"/>
                  </a:lnTo>
                  <a:lnTo>
                    <a:pt x="1491272" y="22351"/>
                  </a:lnTo>
                  <a:lnTo>
                    <a:pt x="1536170" y="1527"/>
                  </a:lnTo>
                  <a:lnTo>
                    <a:pt x="1554645" y="126"/>
                  </a:lnTo>
                  <a:close/>
                </a:path>
                <a:path w="1642745" h="301625">
                  <a:moveTo>
                    <a:pt x="591845" y="126"/>
                  </a:moveTo>
                  <a:lnTo>
                    <a:pt x="615624" y="1410"/>
                  </a:lnTo>
                  <a:lnTo>
                    <a:pt x="636897" y="5254"/>
                  </a:lnTo>
                  <a:lnTo>
                    <a:pt x="655662" y="11646"/>
                  </a:lnTo>
                  <a:lnTo>
                    <a:pt x="671918" y="20574"/>
                  </a:lnTo>
                  <a:lnTo>
                    <a:pt x="650659" y="63373"/>
                  </a:lnTo>
                  <a:lnTo>
                    <a:pt x="640695" y="55798"/>
                  </a:lnTo>
                  <a:lnTo>
                    <a:pt x="628102" y="50403"/>
                  </a:lnTo>
                  <a:lnTo>
                    <a:pt x="612877" y="47174"/>
                  </a:lnTo>
                  <a:lnTo>
                    <a:pt x="595020" y="46100"/>
                  </a:lnTo>
                  <a:lnTo>
                    <a:pt x="577663" y="48005"/>
                  </a:lnTo>
                  <a:lnTo>
                    <a:pt x="535419" y="76580"/>
                  </a:lnTo>
                  <a:lnTo>
                    <a:pt x="517988" y="111093"/>
                  </a:lnTo>
                  <a:lnTo>
                    <a:pt x="512178" y="153797"/>
                  </a:lnTo>
                  <a:lnTo>
                    <a:pt x="513524" y="175920"/>
                  </a:lnTo>
                  <a:lnTo>
                    <a:pt x="524297" y="212929"/>
                  </a:lnTo>
                  <a:lnTo>
                    <a:pt x="558888" y="248412"/>
                  </a:lnTo>
                  <a:lnTo>
                    <a:pt x="591248" y="255270"/>
                  </a:lnTo>
                  <a:lnTo>
                    <a:pt x="610695" y="253434"/>
                  </a:lnTo>
                  <a:lnTo>
                    <a:pt x="627908" y="247919"/>
                  </a:lnTo>
                  <a:lnTo>
                    <a:pt x="642885" y="238714"/>
                  </a:lnTo>
                  <a:lnTo>
                    <a:pt x="655624" y="225806"/>
                  </a:lnTo>
                  <a:lnTo>
                    <a:pt x="679665" y="267588"/>
                  </a:lnTo>
                  <a:lnTo>
                    <a:pt x="662033" y="282257"/>
                  </a:lnTo>
                  <a:lnTo>
                    <a:pt x="640722" y="292735"/>
                  </a:lnTo>
                  <a:lnTo>
                    <a:pt x="615738" y="299021"/>
                  </a:lnTo>
                  <a:lnTo>
                    <a:pt x="587082" y="301117"/>
                  </a:lnTo>
                  <a:lnTo>
                    <a:pt x="558284" y="298614"/>
                  </a:lnTo>
                  <a:lnTo>
                    <a:pt x="510893" y="278560"/>
                  </a:lnTo>
                  <a:lnTo>
                    <a:pt x="477526" y="239129"/>
                  </a:lnTo>
                  <a:lnTo>
                    <a:pt x="460643" y="184368"/>
                  </a:lnTo>
                  <a:lnTo>
                    <a:pt x="458533" y="151511"/>
                  </a:lnTo>
                  <a:lnTo>
                    <a:pt x="460874" y="120552"/>
                  </a:lnTo>
                  <a:lnTo>
                    <a:pt x="479600" y="66589"/>
                  </a:lnTo>
                  <a:lnTo>
                    <a:pt x="516021" y="24558"/>
                  </a:lnTo>
                  <a:lnTo>
                    <a:pt x="563951" y="2841"/>
                  </a:lnTo>
                  <a:lnTo>
                    <a:pt x="591845" y="126"/>
                  </a:lnTo>
                  <a:close/>
                </a:path>
                <a:path w="1642745" h="301625">
                  <a:moveTo>
                    <a:pt x="1056170" y="0"/>
                  </a:moveTo>
                  <a:lnTo>
                    <a:pt x="1111494" y="9715"/>
                  </a:lnTo>
                  <a:lnTo>
                    <a:pt x="1152055" y="38862"/>
                  </a:lnTo>
                  <a:lnTo>
                    <a:pt x="1177026" y="85725"/>
                  </a:lnTo>
                  <a:lnTo>
                    <a:pt x="1185329" y="148209"/>
                  </a:lnTo>
                  <a:lnTo>
                    <a:pt x="1183162" y="181546"/>
                  </a:lnTo>
                  <a:lnTo>
                    <a:pt x="1165826" y="237362"/>
                  </a:lnTo>
                  <a:lnTo>
                    <a:pt x="1131491" y="277917"/>
                  </a:lnTo>
                  <a:lnTo>
                    <a:pt x="1082203" y="298543"/>
                  </a:lnTo>
                  <a:lnTo>
                    <a:pt x="1052106" y="301117"/>
                  </a:lnTo>
                  <a:lnTo>
                    <a:pt x="1024557" y="298567"/>
                  </a:lnTo>
                  <a:lnTo>
                    <a:pt x="979650" y="278131"/>
                  </a:lnTo>
                  <a:lnTo>
                    <a:pt x="948575" y="237863"/>
                  </a:lnTo>
                  <a:lnTo>
                    <a:pt x="932902" y="181856"/>
                  </a:lnTo>
                  <a:lnTo>
                    <a:pt x="930948" y="148209"/>
                  </a:lnTo>
                  <a:lnTo>
                    <a:pt x="933087" y="118274"/>
                  </a:lnTo>
                  <a:lnTo>
                    <a:pt x="950129" y="65645"/>
                  </a:lnTo>
                  <a:lnTo>
                    <a:pt x="983464" y="24163"/>
                  </a:lnTo>
                  <a:lnTo>
                    <a:pt x="1029045" y="2688"/>
                  </a:lnTo>
                  <a:lnTo>
                    <a:pt x="105617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12035" y="247015"/>
            <a:ext cx="4081145" cy="302895"/>
            <a:chOff x="2312035" y="247015"/>
            <a:chExt cx="4081145" cy="302895"/>
          </a:xfrm>
        </p:grpSpPr>
        <p:sp>
          <p:nvSpPr>
            <p:cNvPr id="9" name="object 9"/>
            <p:cNvSpPr/>
            <p:nvPr/>
          </p:nvSpPr>
          <p:spPr>
            <a:xfrm>
              <a:off x="2312924" y="247904"/>
              <a:ext cx="4079366" cy="3011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1722" y="403098"/>
              <a:ext cx="93090" cy="99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3809" y="338074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5" h="107950">
                  <a:moveTo>
                    <a:pt x="35052" y="0"/>
                  </a:moveTo>
                  <a:lnTo>
                    <a:pt x="0" y="107441"/>
                  </a:lnTo>
                  <a:lnTo>
                    <a:pt x="69977" y="107441"/>
                  </a:lnTo>
                  <a:lnTo>
                    <a:pt x="3505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9198" y="296037"/>
              <a:ext cx="112267" cy="2030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59479" y="292862"/>
              <a:ext cx="148717" cy="211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41722" y="292608"/>
              <a:ext cx="77342" cy="734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2924" y="247904"/>
              <a:ext cx="4079875" cy="301625"/>
            </a:xfrm>
            <a:custGeom>
              <a:avLst/>
              <a:gdLst/>
              <a:ahLst/>
              <a:cxnLst/>
              <a:rect l="l" t="t" r="r" b="b"/>
              <a:pathLst>
                <a:path w="4079875" h="301625">
                  <a:moveTo>
                    <a:pt x="3893692" y="5079"/>
                  </a:moveTo>
                  <a:lnTo>
                    <a:pt x="4079366" y="5079"/>
                  </a:lnTo>
                  <a:lnTo>
                    <a:pt x="4079366" y="51053"/>
                  </a:lnTo>
                  <a:lnTo>
                    <a:pt x="3945254" y="51053"/>
                  </a:lnTo>
                  <a:lnTo>
                    <a:pt x="3945254" y="119125"/>
                  </a:lnTo>
                  <a:lnTo>
                    <a:pt x="4041521" y="119125"/>
                  </a:lnTo>
                  <a:lnTo>
                    <a:pt x="4041521" y="163068"/>
                  </a:lnTo>
                  <a:lnTo>
                    <a:pt x="3945254" y="163068"/>
                  </a:lnTo>
                  <a:lnTo>
                    <a:pt x="3945254" y="250317"/>
                  </a:lnTo>
                  <a:lnTo>
                    <a:pt x="4077208" y="250317"/>
                  </a:lnTo>
                  <a:lnTo>
                    <a:pt x="4077208" y="296163"/>
                  </a:lnTo>
                  <a:lnTo>
                    <a:pt x="3893692" y="296163"/>
                  </a:lnTo>
                  <a:lnTo>
                    <a:pt x="3893692" y="5079"/>
                  </a:lnTo>
                  <a:close/>
                </a:path>
                <a:path w="4079875" h="301625">
                  <a:moveTo>
                    <a:pt x="3614801" y="5079"/>
                  </a:moveTo>
                  <a:lnTo>
                    <a:pt x="3666363" y="5079"/>
                  </a:lnTo>
                  <a:lnTo>
                    <a:pt x="3666363" y="119125"/>
                  </a:lnTo>
                  <a:lnTo>
                    <a:pt x="3782187" y="119125"/>
                  </a:lnTo>
                  <a:lnTo>
                    <a:pt x="3782187" y="5079"/>
                  </a:lnTo>
                  <a:lnTo>
                    <a:pt x="3833367" y="5079"/>
                  </a:lnTo>
                  <a:lnTo>
                    <a:pt x="3833367" y="296163"/>
                  </a:lnTo>
                  <a:lnTo>
                    <a:pt x="3782187" y="296163"/>
                  </a:lnTo>
                  <a:lnTo>
                    <a:pt x="3782187" y="165100"/>
                  </a:lnTo>
                  <a:lnTo>
                    <a:pt x="3666363" y="165100"/>
                  </a:lnTo>
                  <a:lnTo>
                    <a:pt x="3666363" y="296163"/>
                  </a:lnTo>
                  <a:lnTo>
                    <a:pt x="3614801" y="296163"/>
                  </a:lnTo>
                  <a:lnTo>
                    <a:pt x="3614801" y="5079"/>
                  </a:lnTo>
                  <a:close/>
                </a:path>
                <a:path w="4079875" h="301625">
                  <a:moveTo>
                    <a:pt x="3340480" y="5079"/>
                  </a:moveTo>
                  <a:lnTo>
                    <a:pt x="3581527" y="5079"/>
                  </a:lnTo>
                  <a:lnTo>
                    <a:pt x="3581527" y="51053"/>
                  </a:lnTo>
                  <a:lnTo>
                    <a:pt x="3484753" y="51053"/>
                  </a:lnTo>
                  <a:lnTo>
                    <a:pt x="3484753" y="296163"/>
                  </a:lnTo>
                  <a:lnTo>
                    <a:pt x="3433064" y="296163"/>
                  </a:lnTo>
                  <a:lnTo>
                    <a:pt x="3433064" y="51053"/>
                  </a:lnTo>
                  <a:lnTo>
                    <a:pt x="3340480" y="51053"/>
                  </a:lnTo>
                  <a:lnTo>
                    <a:pt x="3340480" y="5079"/>
                  </a:lnTo>
                  <a:close/>
                </a:path>
                <a:path w="4079875" h="301625">
                  <a:moveTo>
                    <a:pt x="3020441" y="5079"/>
                  </a:moveTo>
                  <a:lnTo>
                    <a:pt x="3206115" y="5079"/>
                  </a:lnTo>
                  <a:lnTo>
                    <a:pt x="3206115" y="51053"/>
                  </a:lnTo>
                  <a:lnTo>
                    <a:pt x="3072003" y="51053"/>
                  </a:lnTo>
                  <a:lnTo>
                    <a:pt x="3072003" y="119125"/>
                  </a:lnTo>
                  <a:lnTo>
                    <a:pt x="3168268" y="119125"/>
                  </a:lnTo>
                  <a:lnTo>
                    <a:pt x="3168268" y="163068"/>
                  </a:lnTo>
                  <a:lnTo>
                    <a:pt x="3072003" y="163068"/>
                  </a:lnTo>
                  <a:lnTo>
                    <a:pt x="3072003" y="250317"/>
                  </a:lnTo>
                  <a:lnTo>
                    <a:pt x="3203955" y="250317"/>
                  </a:lnTo>
                  <a:lnTo>
                    <a:pt x="3203955" y="296163"/>
                  </a:lnTo>
                  <a:lnTo>
                    <a:pt x="3020441" y="296163"/>
                  </a:lnTo>
                  <a:lnTo>
                    <a:pt x="3020441" y="5079"/>
                  </a:lnTo>
                  <a:close/>
                </a:path>
                <a:path w="4079875" h="301625">
                  <a:moveTo>
                    <a:pt x="2170049" y="5079"/>
                  </a:moveTo>
                  <a:lnTo>
                    <a:pt x="2221611" y="5079"/>
                  </a:lnTo>
                  <a:lnTo>
                    <a:pt x="2221611" y="250317"/>
                  </a:lnTo>
                  <a:lnTo>
                    <a:pt x="2353183" y="250317"/>
                  </a:lnTo>
                  <a:lnTo>
                    <a:pt x="2353183" y="296163"/>
                  </a:lnTo>
                  <a:lnTo>
                    <a:pt x="2170049" y="296163"/>
                  </a:lnTo>
                  <a:lnTo>
                    <a:pt x="2170049" y="5079"/>
                  </a:lnTo>
                  <a:close/>
                </a:path>
                <a:path w="4079875" h="301625">
                  <a:moveTo>
                    <a:pt x="1894204" y="5079"/>
                  </a:moveTo>
                  <a:lnTo>
                    <a:pt x="1945766" y="5079"/>
                  </a:lnTo>
                  <a:lnTo>
                    <a:pt x="1945766" y="202437"/>
                  </a:lnTo>
                  <a:lnTo>
                    <a:pt x="1946669" y="213606"/>
                  </a:lnTo>
                  <a:lnTo>
                    <a:pt x="1967930" y="246965"/>
                  </a:lnTo>
                  <a:lnTo>
                    <a:pt x="1999488" y="255270"/>
                  </a:lnTo>
                  <a:lnTo>
                    <a:pt x="2012705" y="254367"/>
                  </a:lnTo>
                  <a:lnTo>
                    <a:pt x="2049883" y="233015"/>
                  </a:lnTo>
                  <a:lnTo>
                    <a:pt x="2058670" y="201422"/>
                  </a:lnTo>
                  <a:lnTo>
                    <a:pt x="2058670" y="5079"/>
                  </a:lnTo>
                  <a:lnTo>
                    <a:pt x="2110359" y="5079"/>
                  </a:lnTo>
                  <a:lnTo>
                    <a:pt x="2110359" y="205359"/>
                  </a:lnTo>
                  <a:lnTo>
                    <a:pt x="2108477" y="226621"/>
                  </a:lnTo>
                  <a:lnTo>
                    <a:pt x="2093428" y="261812"/>
                  </a:lnTo>
                  <a:lnTo>
                    <a:pt x="2063948" y="286865"/>
                  </a:lnTo>
                  <a:lnTo>
                    <a:pt x="2023752" y="299541"/>
                  </a:lnTo>
                  <a:lnTo>
                    <a:pt x="1999868" y="301117"/>
                  </a:lnTo>
                  <a:lnTo>
                    <a:pt x="1975983" y="299569"/>
                  </a:lnTo>
                  <a:lnTo>
                    <a:pt x="1936878" y="287186"/>
                  </a:lnTo>
                  <a:lnTo>
                    <a:pt x="1901063" y="246126"/>
                  </a:lnTo>
                  <a:lnTo>
                    <a:pt x="1894204" y="205232"/>
                  </a:lnTo>
                  <a:lnTo>
                    <a:pt x="1894204" y="5079"/>
                  </a:lnTo>
                  <a:close/>
                </a:path>
                <a:path w="4079875" h="301625">
                  <a:moveTo>
                    <a:pt x="1219200" y="5079"/>
                  </a:moveTo>
                  <a:lnTo>
                    <a:pt x="1273048" y="5079"/>
                  </a:lnTo>
                  <a:lnTo>
                    <a:pt x="1327658" y="180721"/>
                  </a:lnTo>
                  <a:lnTo>
                    <a:pt x="1386713" y="5079"/>
                  </a:lnTo>
                  <a:lnTo>
                    <a:pt x="1409318" y="5079"/>
                  </a:lnTo>
                  <a:lnTo>
                    <a:pt x="1468501" y="180721"/>
                  </a:lnTo>
                  <a:lnTo>
                    <a:pt x="1522984" y="5079"/>
                  </a:lnTo>
                  <a:lnTo>
                    <a:pt x="1576831" y="5079"/>
                  </a:lnTo>
                  <a:lnTo>
                    <a:pt x="1482598" y="300228"/>
                  </a:lnTo>
                  <a:lnTo>
                    <a:pt x="1461389" y="300228"/>
                  </a:lnTo>
                  <a:lnTo>
                    <a:pt x="1397762" y="116586"/>
                  </a:lnTo>
                  <a:lnTo>
                    <a:pt x="1336039" y="300228"/>
                  </a:lnTo>
                  <a:lnTo>
                    <a:pt x="1314703" y="300228"/>
                  </a:lnTo>
                  <a:lnTo>
                    <a:pt x="1219200" y="5079"/>
                  </a:lnTo>
                  <a:close/>
                </a:path>
                <a:path w="4079875" h="301625">
                  <a:moveTo>
                    <a:pt x="860932" y="5079"/>
                  </a:moveTo>
                  <a:lnTo>
                    <a:pt x="1101978" y="5079"/>
                  </a:lnTo>
                  <a:lnTo>
                    <a:pt x="1101978" y="51053"/>
                  </a:lnTo>
                  <a:lnTo>
                    <a:pt x="1005204" y="51053"/>
                  </a:lnTo>
                  <a:lnTo>
                    <a:pt x="1005204" y="296163"/>
                  </a:lnTo>
                  <a:lnTo>
                    <a:pt x="953515" y="296163"/>
                  </a:lnTo>
                  <a:lnTo>
                    <a:pt x="953515" y="51053"/>
                  </a:lnTo>
                  <a:lnTo>
                    <a:pt x="860932" y="51053"/>
                  </a:lnTo>
                  <a:lnTo>
                    <a:pt x="860932" y="5079"/>
                  </a:lnTo>
                  <a:close/>
                </a:path>
                <a:path w="4079875" h="301625">
                  <a:moveTo>
                    <a:pt x="388493" y="5079"/>
                  </a:moveTo>
                  <a:lnTo>
                    <a:pt x="440055" y="5079"/>
                  </a:lnTo>
                  <a:lnTo>
                    <a:pt x="440055" y="119125"/>
                  </a:lnTo>
                  <a:lnTo>
                    <a:pt x="556006" y="119125"/>
                  </a:lnTo>
                  <a:lnTo>
                    <a:pt x="556006" y="5079"/>
                  </a:lnTo>
                  <a:lnTo>
                    <a:pt x="607059" y="5079"/>
                  </a:lnTo>
                  <a:lnTo>
                    <a:pt x="607059" y="296163"/>
                  </a:lnTo>
                  <a:lnTo>
                    <a:pt x="556006" y="296163"/>
                  </a:lnTo>
                  <a:lnTo>
                    <a:pt x="556006" y="165100"/>
                  </a:lnTo>
                  <a:lnTo>
                    <a:pt x="440055" y="165100"/>
                  </a:lnTo>
                  <a:lnTo>
                    <a:pt x="440055" y="296163"/>
                  </a:lnTo>
                  <a:lnTo>
                    <a:pt x="388493" y="296163"/>
                  </a:lnTo>
                  <a:lnTo>
                    <a:pt x="388493" y="5079"/>
                  </a:lnTo>
                  <a:close/>
                </a:path>
                <a:path w="4079875" h="301625">
                  <a:moveTo>
                    <a:pt x="0" y="5079"/>
                  </a:moveTo>
                  <a:lnTo>
                    <a:pt x="53848" y="5079"/>
                  </a:lnTo>
                  <a:lnTo>
                    <a:pt x="108457" y="180721"/>
                  </a:lnTo>
                  <a:lnTo>
                    <a:pt x="167512" y="5079"/>
                  </a:lnTo>
                  <a:lnTo>
                    <a:pt x="190119" y="5079"/>
                  </a:lnTo>
                  <a:lnTo>
                    <a:pt x="249300" y="180721"/>
                  </a:lnTo>
                  <a:lnTo>
                    <a:pt x="303783" y="5079"/>
                  </a:lnTo>
                  <a:lnTo>
                    <a:pt x="357631" y="5079"/>
                  </a:lnTo>
                  <a:lnTo>
                    <a:pt x="263398" y="300228"/>
                  </a:lnTo>
                  <a:lnTo>
                    <a:pt x="242188" y="300228"/>
                  </a:lnTo>
                  <a:lnTo>
                    <a:pt x="178562" y="116586"/>
                  </a:lnTo>
                  <a:lnTo>
                    <a:pt x="116839" y="300228"/>
                  </a:lnTo>
                  <a:lnTo>
                    <a:pt x="95503" y="300228"/>
                  </a:lnTo>
                  <a:lnTo>
                    <a:pt x="0" y="5079"/>
                  </a:lnTo>
                  <a:close/>
                </a:path>
                <a:path w="4079875" h="301625">
                  <a:moveTo>
                    <a:pt x="2473198" y="3175"/>
                  </a:moveTo>
                  <a:lnTo>
                    <a:pt x="2530236" y="12446"/>
                  </a:lnTo>
                  <a:lnTo>
                    <a:pt x="2574036" y="40386"/>
                  </a:lnTo>
                  <a:lnTo>
                    <a:pt x="2602039" y="83740"/>
                  </a:lnTo>
                  <a:lnTo>
                    <a:pt x="2611374" y="139192"/>
                  </a:lnTo>
                  <a:lnTo>
                    <a:pt x="2605323" y="195701"/>
                  </a:lnTo>
                  <a:lnTo>
                    <a:pt x="2587172" y="239654"/>
                  </a:lnTo>
                  <a:lnTo>
                    <a:pt x="2556921" y="271048"/>
                  </a:lnTo>
                  <a:lnTo>
                    <a:pt x="2514569" y="289885"/>
                  </a:lnTo>
                  <a:lnTo>
                    <a:pt x="2460116" y="296163"/>
                  </a:lnTo>
                  <a:lnTo>
                    <a:pt x="2395601" y="296163"/>
                  </a:lnTo>
                  <a:lnTo>
                    <a:pt x="2395601" y="5334"/>
                  </a:lnTo>
                  <a:lnTo>
                    <a:pt x="2423602" y="4353"/>
                  </a:lnTo>
                  <a:lnTo>
                    <a:pt x="2445877" y="3682"/>
                  </a:lnTo>
                  <a:lnTo>
                    <a:pt x="2462412" y="3298"/>
                  </a:lnTo>
                  <a:lnTo>
                    <a:pt x="2473198" y="3175"/>
                  </a:lnTo>
                  <a:close/>
                </a:path>
                <a:path w="4079875" h="301625">
                  <a:moveTo>
                    <a:pt x="2860548" y="2540"/>
                  </a:moveTo>
                  <a:lnTo>
                    <a:pt x="2900934" y="7397"/>
                  </a:lnTo>
                  <a:lnTo>
                    <a:pt x="2942582" y="32639"/>
                  </a:lnTo>
                  <a:lnTo>
                    <a:pt x="2956941" y="77216"/>
                  </a:lnTo>
                  <a:lnTo>
                    <a:pt x="2954654" y="93624"/>
                  </a:lnTo>
                  <a:lnTo>
                    <a:pt x="2947796" y="108188"/>
                  </a:lnTo>
                  <a:lnTo>
                    <a:pt x="2936366" y="120917"/>
                  </a:lnTo>
                  <a:lnTo>
                    <a:pt x="2920365" y="131825"/>
                  </a:lnTo>
                  <a:lnTo>
                    <a:pt x="2944108" y="143831"/>
                  </a:lnTo>
                  <a:lnTo>
                    <a:pt x="2961052" y="160813"/>
                  </a:lnTo>
                  <a:lnTo>
                    <a:pt x="2971210" y="182796"/>
                  </a:lnTo>
                  <a:lnTo>
                    <a:pt x="2974593" y="209804"/>
                  </a:lnTo>
                  <a:lnTo>
                    <a:pt x="2972714" y="228611"/>
                  </a:lnTo>
                  <a:lnTo>
                    <a:pt x="2944622" y="272796"/>
                  </a:lnTo>
                  <a:lnTo>
                    <a:pt x="2910220" y="290337"/>
                  </a:lnTo>
                  <a:lnTo>
                    <a:pt x="2867152" y="296163"/>
                  </a:lnTo>
                  <a:lnTo>
                    <a:pt x="2778125" y="296163"/>
                  </a:lnTo>
                  <a:lnTo>
                    <a:pt x="2778125" y="5334"/>
                  </a:lnTo>
                  <a:lnTo>
                    <a:pt x="2805291" y="4093"/>
                  </a:lnTo>
                  <a:lnTo>
                    <a:pt x="2828099" y="3222"/>
                  </a:lnTo>
                  <a:lnTo>
                    <a:pt x="2846526" y="2708"/>
                  </a:lnTo>
                  <a:lnTo>
                    <a:pt x="2860548" y="2540"/>
                  </a:lnTo>
                  <a:close/>
                </a:path>
                <a:path w="4079875" h="301625">
                  <a:moveTo>
                    <a:pt x="754507" y="1143"/>
                  </a:moveTo>
                  <a:lnTo>
                    <a:pt x="777239" y="1143"/>
                  </a:lnTo>
                  <a:lnTo>
                    <a:pt x="894207" y="296163"/>
                  </a:lnTo>
                  <a:lnTo>
                    <a:pt x="837183" y="296163"/>
                  </a:lnTo>
                  <a:lnTo>
                    <a:pt x="815975" y="237236"/>
                  </a:lnTo>
                  <a:lnTo>
                    <a:pt x="716280" y="237236"/>
                  </a:lnTo>
                  <a:lnTo>
                    <a:pt x="695959" y="296163"/>
                  </a:lnTo>
                  <a:lnTo>
                    <a:pt x="638556" y="296163"/>
                  </a:lnTo>
                  <a:lnTo>
                    <a:pt x="754507" y="1143"/>
                  </a:lnTo>
                  <a:close/>
                </a:path>
                <a:path w="4079875" h="301625">
                  <a:moveTo>
                    <a:pt x="1718945" y="0"/>
                  </a:moveTo>
                  <a:lnTo>
                    <a:pt x="1774269" y="9715"/>
                  </a:lnTo>
                  <a:lnTo>
                    <a:pt x="1814829" y="38862"/>
                  </a:lnTo>
                  <a:lnTo>
                    <a:pt x="1839801" y="85725"/>
                  </a:lnTo>
                  <a:lnTo>
                    <a:pt x="1848103" y="148209"/>
                  </a:lnTo>
                  <a:lnTo>
                    <a:pt x="1845937" y="181546"/>
                  </a:lnTo>
                  <a:lnTo>
                    <a:pt x="1828601" y="237362"/>
                  </a:lnTo>
                  <a:lnTo>
                    <a:pt x="1794265" y="277917"/>
                  </a:lnTo>
                  <a:lnTo>
                    <a:pt x="1744978" y="298543"/>
                  </a:lnTo>
                  <a:lnTo>
                    <a:pt x="1714880" y="301117"/>
                  </a:lnTo>
                  <a:lnTo>
                    <a:pt x="1687331" y="298567"/>
                  </a:lnTo>
                  <a:lnTo>
                    <a:pt x="1642425" y="278131"/>
                  </a:lnTo>
                  <a:lnTo>
                    <a:pt x="1611350" y="237863"/>
                  </a:lnTo>
                  <a:lnTo>
                    <a:pt x="1595677" y="181856"/>
                  </a:lnTo>
                  <a:lnTo>
                    <a:pt x="1593723" y="148209"/>
                  </a:lnTo>
                  <a:lnTo>
                    <a:pt x="1595862" y="118274"/>
                  </a:lnTo>
                  <a:lnTo>
                    <a:pt x="1612903" y="65645"/>
                  </a:lnTo>
                  <a:lnTo>
                    <a:pt x="1646239" y="24163"/>
                  </a:lnTo>
                  <a:lnTo>
                    <a:pt x="1691820" y="2688"/>
                  </a:lnTo>
                  <a:lnTo>
                    <a:pt x="171894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559295" y="249554"/>
            <a:ext cx="600075" cy="299720"/>
            <a:chOff x="6559295" y="249554"/>
            <a:chExt cx="600075" cy="299720"/>
          </a:xfrm>
        </p:grpSpPr>
        <p:sp>
          <p:nvSpPr>
            <p:cNvPr id="17" name="object 17"/>
            <p:cNvSpPr/>
            <p:nvPr/>
          </p:nvSpPr>
          <p:spPr>
            <a:xfrm>
              <a:off x="6560184" y="250443"/>
              <a:ext cx="598170" cy="297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10857" y="403097"/>
              <a:ext cx="93091" cy="999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10857" y="292607"/>
              <a:ext cx="77343" cy="734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184" y="250443"/>
              <a:ext cx="598170" cy="297815"/>
            </a:xfrm>
            <a:custGeom>
              <a:avLst/>
              <a:gdLst/>
              <a:ahLst/>
              <a:cxnLst/>
              <a:rect l="l" t="t" r="r" b="b"/>
              <a:pathLst>
                <a:path w="598170" h="297815">
                  <a:moveTo>
                    <a:pt x="546481" y="2539"/>
                  </a:moveTo>
                  <a:lnTo>
                    <a:pt x="598170" y="2539"/>
                  </a:lnTo>
                  <a:lnTo>
                    <a:pt x="598170" y="293623"/>
                  </a:lnTo>
                  <a:lnTo>
                    <a:pt x="546481" y="293623"/>
                  </a:lnTo>
                  <a:lnTo>
                    <a:pt x="546481" y="2539"/>
                  </a:lnTo>
                  <a:close/>
                </a:path>
                <a:path w="598170" h="297815">
                  <a:moveTo>
                    <a:pt x="275082" y="2539"/>
                  </a:moveTo>
                  <a:lnTo>
                    <a:pt x="302514" y="2539"/>
                  </a:lnTo>
                  <a:lnTo>
                    <a:pt x="365506" y="198627"/>
                  </a:lnTo>
                  <a:lnTo>
                    <a:pt x="427100" y="2539"/>
                  </a:lnTo>
                  <a:lnTo>
                    <a:pt x="454279" y="2539"/>
                  </a:lnTo>
                  <a:lnTo>
                    <a:pt x="513715" y="293877"/>
                  </a:lnTo>
                  <a:lnTo>
                    <a:pt x="463550" y="293877"/>
                  </a:lnTo>
                  <a:lnTo>
                    <a:pt x="433450" y="136905"/>
                  </a:lnTo>
                  <a:lnTo>
                    <a:pt x="374776" y="297688"/>
                  </a:lnTo>
                  <a:lnTo>
                    <a:pt x="356362" y="297688"/>
                  </a:lnTo>
                  <a:lnTo>
                    <a:pt x="297688" y="136905"/>
                  </a:lnTo>
                  <a:lnTo>
                    <a:pt x="266319" y="293877"/>
                  </a:lnTo>
                  <a:lnTo>
                    <a:pt x="216408" y="293877"/>
                  </a:lnTo>
                  <a:lnTo>
                    <a:pt x="275082" y="2539"/>
                  </a:lnTo>
                  <a:close/>
                </a:path>
                <a:path w="598170" h="297815">
                  <a:moveTo>
                    <a:pt x="82423" y="0"/>
                  </a:moveTo>
                  <a:lnTo>
                    <a:pt x="122809" y="4857"/>
                  </a:lnTo>
                  <a:lnTo>
                    <a:pt x="164457" y="30099"/>
                  </a:lnTo>
                  <a:lnTo>
                    <a:pt x="178816" y="74675"/>
                  </a:lnTo>
                  <a:lnTo>
                    <a:pt x="176530" y="91084"/>
                  </a:lnTo>
                  <a:lnTo>
                    <a:pt x="169672" y="105648"/>
                  </a:lnTo>
                  <a:lnTo>
                    <a:pt x="158242" y="118377"/>
                  </a:lnTo>
                  <a:lnTo>
                    <a:pt x="142240" y="129285"/>
                  </a:lnTo>
                  <a:lnTo>
                    <a:pt x="165983" y="141291"/>
                  </a:lnTo>
                  <a:lnTo>
                    <a:pt x="182927" y="158273"/>
                  </a:lnTo>
                  <a:lnTo>
                    <a:pt x="193085" y="180256"/>
                  </a:lnTo>
                  <a:lnTo>
                    <a:pt x="196469" y="207263"/>
                  </a:lnTo>
                  <a:lnTo>
                    <a:pt x="194589" y="226071"/>
                  </a:lnTo>
                  <a:lnTo>
                    <a:pt x="166497" y="270255"/>
                  </a:lnTo>
                  <a:lnTo>
                    <a:pt x="132095" y="287797"/>
                  </a:lnTo>
                  <a:lnTo>
                    <a:pt x="89026" y="293623"/>
                  </a:lnTo>
                  <a:lnTo>
                    <a:pt x="0" y="293623"/>
                  </a:lnTo>
                  <a:lnTo>
                    <a:pt x="0" y="2794"/>
                  </a:lnTo>
                  <a:lnTo>
                    <a:pt x="27166" y="1553"/>
                  </a:lnTo>
                  <a:lnTo>
                    <a:pt x="49974" y="682"/>
                  </a:lnTo>
                  <a:lnTo>
                    <a:pt x="68401" y="168"/>
                  </a:lnTo>
                  <a:lnTo>
                    <a:pt x="8242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03021" y="734694"/>
            <a:ext cx="1377315" cy="302895"/>
            <a:chOff x="503021" y="734694"/>
            <a:chExt cx="1377315" cy="302895"/>
          </a:xfrm>
        </p:grpSpPr>
        <p:sp>
          <p:nvSpPr>
            <p:cNvPr id="22" name="object 22"/>
            <p:cNvSpPr/>
            <p:nvPr/>
          </p:nvSpPr>
          <p:spPr>
            <a:xfrm>
              <a:off x="503910" y="735583"/>
              <a:ext cx="1375181" cy="3011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4411" y="969644"/>
              <a:ext cx="66801" cy="670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3910" y="736726"/>
              <a:ext cx="1196340" cy="300355"/>
            </a:xfrm>
            <a:custGeom>
              <a:avLst/>
              <a:gdLst/>
              <a:ahLst/>
              <a:cxnLst/>
              <a:rect l="l" t="t" r="r" b="b"/>
              <a:pathLst>
                <a:path w="1196339" h="300355">
                  <a:moveTo>
                    <a:pt x="349859" y="89026"/>
                  </a:moveTo>
                  <a:lnTo>
                    <a:pt x="314896" y="196469"/>
                  </a:lnTo>
                  <a:lnTo>
                    <a:pt x="384835" y="196469"/>
                  </a:lnTo>
                  <a:lnTo>
                    <a:pt x="349859" y="89026"/>
                  </a:lnTo>
                  <a:close/>
                </a:path>
                <a:path w="1196339" h="300355">
                  <a:moveTo>
                    <a:pt x="1010310" y="3937"/>
                  </a:moveTo>
                  <a:lnTo>
                    <a:pt x="1195984" y="3937"/>
                  </a:lnTo>
                  <a:lnTo>
                    <a:pt x="1195984" y="49911"/>
                  </a:lnTo>
                  <a:lnTo>
                    <a:pt x="1061872" y="49911"/>
                  </a:lnTo>
                  <a:lnTo>
                    <a:pt x="1061872" y="117983"/>
                  </a:lnTo>
                  <a:lnTo>
                    <a:pt x="1158138" y="117983"/>
                  </a:lnTo>
                  <a:lnTo>
                    <a:pt x="1158138" y="161925"/>
                  </a:lnTo>
                  <a:lnTo>
                    <a:pt x="1061872" y="161925"/>
                  </a:lnTo>
                  <a:lnTo>
                    <a:pt x="1061872" y="249174"/>
                  </a:lnTo>
                  <a:lnTo>
                    <a:pt x="1193825" y="249174"/>
                  </a:lnTo>
                  <a:lnTo>
                    <a:pt x="1193825" y="295021"/>
                  </a:lnTo>
                  <a:lnTo>
                    <a:pt x="1010310" y="295021"/>
                  </a:lnTo>
                  <a:lnTo>
                    <a:pt x="1010310" y="3937"/>
                  </a:lnTo>
                  <a:close/>
                </a:path>
                <a:path w="1196339" h="300355">
                  <a:moveTo>
                    <a:pt x="734428" y="3937"/>
                  </a:moveTo>
                  <a:lnTo>
                    <a:pt x="786028" y="3937"/>
                  </a:lnTo>
                  <a:lnTo>
                    <a:pt x="786028" y="201295"/>
                  </a:lnTo>
                  <a:lnTo>
                    <a:pt x="786931" y="212463"/>
                  </a:lnTo>
                  <a:lnTo>
                    <a:pt x="808191" y="245822"/>
                  </a:lnTo>
                  <a:lnTo>
                    <a:pt x="839749" y="254126"/>
                  </a:lnTo>
                  <a:lnTo>
                    <a:pt x="852967" y="253224"/>
                  </a:lnTo>
                  <a:lnTo>
                    <a:pt x="890144" y="231872"/>
                  </a:lnTo>
                  <a:lnTo>
                    <a:pt x="898931" y="200278"/>
                  </a:lnTo>
                  <a:lnTo>
                    <a:pt x="898931" y="3937"/>
                  </a:lnTo>
                  <a:lnTo>
                    <a:pt x="950620" y="3937"/>
                  </a:lnTo>
                  <a:lnTo>
                    <a:pt x="950620" y="204215"/>
                  </a:lnTo>
                  <a:lnTo>
                    <a:pt x="948739" y="225478"/>
                  </a:lnTo>
                  <a:lnTo>
                    <a:pt x="933689" y="260669"/>
                  </a:lnTo>
                  <a:lnTo>
                    <a:pt x="904209" y="285722"/>
                  </a:lnTo>
                  <a:lnTo>
                    <a:pt x="864014" y="298398"/>
                  </a:lnTo>
                  <a:lnTo>
                    <a:pt x="840130" y="299974"/>
                  </a:lnTo>
                  <a:lnTo>
                    <a:pt x="816245" y="298426"/>
                  </a:lnTo>
                  <a:lnTo>
                    <a:pt x="777156" y="286043"/>
                  </a:lnTo>
                  <a:lnTo>
                    <a:pt x="741305" y="244983"/>
                  </a:lnTo>
                  <a:lnTo>
                    <a:pt x="734428" y="204088"/>
                  </a:lnTo>
                  <a:lnTo>
                    <a:pt x="734428" y="3937"/>
                  </a:lnTo>
                  <a:close/>
                </a:path>
                <a:path w="1196339" h="300355">
                  <a:moveTo>
                    <a:pt x="508876" y="3937"/>
                  </a:moveTo>
                  <a:lnTo>
                    <a:pt x="560527" y="3937"/>
                  </a:lnTo>
                  <a:lnTo>
                    <a:pt x="560527" y="249174"/>
                  </a:lnTo>
                  <a:lnTo>
                    <a:pt x="692061" y="249174"/>
                  </a:lnTo>
                  <a:lnTo>
                    <a:pt x="692061" y="295021"/>
                  </a:lnTo>
                  <a:lnTo>
                    <a:pt x="508876" y="295021"/>
                  </a:lnTo>
                  <a:lnTo>
                    <a:pt x="508876" y="3937"/>
                  </a:lnTo>
                  <a:close/>
                </a:path>
                <a:path w="1196339" h="300355">
                  <a:moveTo>
                    <a:pt x="0" y="3937"/>
                  </a:moveTo>
                  <a:lnTo>
                    <a:pt x="56832" y="3937"/>
                  </a:lnTo>
                  <a:lnTo>
                    <a:pt x="124180" y="200660"/>
                  </a:lnTo>
                  <a:lnTo>
                    <a:pt x="195313" y="3937"/>
                  </a:lnTo>
                  <a:lnTo>
                    <a:pt x="250939" y="3937"/>
                  </a:lnTo>
                  <a:lnTo>
                    <a:pt x="137299" y="299085"/>
                  </a:lnTo>
                  <a:lnTo>
                    <a:pt x="108877" y="299085"/>
                  </a:lnTo>
                  <a:lnTo>
                    <a:pt x="0" y="3937"/>
                  </a:lnTo>
                  <a:close/>
                </a:path>
                <a:path w="1196339" h="300355">
                  <a:moveTo>
                    <a:pt x="338543" y="0"/>
                  </a:moveTo>
                  <a:lnTo>
                    <a:pt x="361188" y="0"/>
                  </a:lnTo>
                  <a:lnTo>
                    <a:pt x="478218" y="295021"/>
                  </a:lnTo>
                  <a:lnTo>
                    <a:pt x="421195" y="295021"/>
                  </a:lnTo>
                  <a:lnTo>
                    <a:pt x="399935" y="236093"/>
                  </a:lnTo>
                  <a:lnTo>
                    <a:pt x="300189" y="236093"/>
                  </a:lnTo>
                  <a:lnTo>
                    <a:pt x="279920" y="295021"/>
                  </a:lnTo>
                  <a:lnTo>
                    <a:pt x="222504" y="295021"/>
                  </a:lnTo>
                  <a:lnTo>
                    <a:pt x="33854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5582" y="734694"/>
              <a:ext cx="144399" cy="2098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06490" y="1412747"/>
            <a:ext cx="2762885" cy="2322830"/>
            <a:chOff x="906490" y="1412747"/>
            <a:chExt cx="2762885" cy="2322830"/>
          </a:xfrm>
        </p:grpSpPr>
        <p:sp>
          <p:nvSpPr>
            <p:cNvPr id="27" name="object 27"/>
            <p:cNvSpPr/>
            <p:nvPr/>
          </p:nvSpPr>
          <p:spPr>
            <a:xfrm>
              <a:off x="906490" y="1412747"/>
              <a:ext cx="2762457" cy="21688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6255" y="3357371"/>
              <a:ext cx="1356360" cy="358140"/>
            </a:xfrm>
            <a:custGeom>
              <a:avLst/>
              <a:gdLst/>
              <a:ahLst/>
              <a:cxnLst/>
              <a:rect l="l" t="t" r="r" b="b"/>
              <a:pathLst>
                <a:path w="1356360" h="358139">
                  <a:moveTo>
                    <a:pt x="1356359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356359" y="358139"/>
                  </a:lnTo>
                  <a:lnTo>
                    <a:pt x="1356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6255" y="3357371"/>
              <a:ext cx="1356360" cy="358140"/>
            </a:xfrm>
            <a:custGeom>
              <a:avLst/>
              <a:gdLst/>
              <a:ahLst/>
              <a:cxnLst/>
              <a:rect l="l" t="t" r="r" b="b"/>
              <a:pathLst>
                <a:path w="1356360" h="358139">
                  <a:moveTo>
                    <a:pt x="0" y="358139"/>
                  </a:moveTo>
                  <a:lnTo>
                    <a:pt x="1356359" y="358139"/>
                  </a:lnTo>
                  <a:lnTo>
                    <a:pt x="1356359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00629" y="3806444"/>
            <a:ext cx="381507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Georgia"/>
                <a:cs typeface="Georgia"/>
              </a:rPr>
              <a:t>BMI </a:t>
            </a:r>
            <a:r>
              <a:rPr sz="2400" spc="-105" dirty="0">
                <a:latin typeface="Georgia"/>
                <a:cs typeface="Georgia"/>
              </a:rPr>
              <a:t>= </a:t>
            </a:r>
            <a:r>
              <a:rPr sz="2400" spc="320" dirty="0">
                <a:latin typeface="Georgia"/>
                <a:cs typeface="Georgia"/>
              </a:rPr>
              <a:t>118 </a:t>
            </a:r>
            <a:r>
              <a:rPr sz="2400" spc="-229" dirty="0">
                <a:latin typeface="Georgia"/>
                <a:cs typeface="Georgia"/>
              </a:rPr>
              <a:t>÷ </a:t>
            </a:r>
            <a:r>
              <a:rPr sz="2400" spc="114" dirty="0">
                <a:latin typeface="Georgia"/>
                <a:cs typeface="Georgia"/>
              </a:rPr>
              <a:t>(1.98 </a:t>
            </a:r>
            <a:r>
              <a:rPr sz="2400" spc="130" dirty="0">
                <a:latin typeface="Georgia"/>
                <a:cs typeface="Georgia"/>
              </a:rPr>
              <a:t>x</a:t>
            </a:r>
            <a:r>
              <a:rPr sz="2400" spc="70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1.98)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23110" algn="l"/>
              </a:tabLst>
            </a:pPr>
            <a:r>
              <a:rPr sz="2400" spc="20" dirty="0">
                <a:latin typeface="Georgia"/>
                <a:cs typeface="Georgia"/>
              </a:rPr>
              <a:t>BMI </a:t>
            </a:r>
            <a:r>
              <a:rPr sz="2400" spc="-105" dirty="0">
                <a:latin typeface="Georgia"/>
                <a:cs typeface="Georgia"/>
              </a:rPr>
              <a:t>=</a:t>
            </a:r>
            <a:r>
              <a:rPr sz="2400" spc="335" dirty="0">
                <a:latin typeface="Georgia"/>
                <a:cs typeface="Georgia"/>
              </a:rPr>
              <a:t> </a:t>
            </a:r>
            <a:r>
              <a:rPr sz="2400" spc="320" dirty="0">
                <a:latin typeface="Georgia"/>
                <a:cs typeface="Georgia"/>
              </a:rPr>
              <a:t>118</a:t>
            </a:r>
            <a:r>
              <a:rPr sz="2400" spc="195" dirty="0">
                <a:latin typeface="Georgia"/>
                <a:cs typeface="Georgia"/>
              </a:rPr>
              <a:t> </a:t>
            </a:r>
            <a:r>
              <a:rPr sz="2400" spc="-229" dirty="0">
                <a:latin typeface="Georgia"/>
                <a:cs typeface="Georgia"/>
              </a:rPr>
              <a:t>÷	</a:t>
            </a:r>
            <a:r>
              <a:rPr sz="2400" spc="135" dirty="0">
                <a:latin typeface="Georgia"/>
                <a:cs typeface="Georgia"/>
              </a:rPr>
              <a:t>3.92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latin typeface="Georgia"/>
                <a:cs typeface="Georgia"/>
              </a:rPr>
              <a:t>BMI </a:t>
            </a:r>
            <a:r>
              <a:rPr sz="2400" spc="-105" dirty="0">
                <a:latin typeface="Georgia"/>
                <a:cs typeface="Georgia"/>
              </a:rPr>
              <a:t>=</a:t>
            </a:r>
            <a:r>
              <a:rPr sz="2400" spc="320" dirty="0">
                <a:latin typeface="Georgia"/>
                <a:cs typeface="Georgia"/>
              </a:rPr>
              <a:t> </a:t>
            </a:r>
            <a:r>
              <a:rPr sz="2400" spc="145" dirty="0">
                <a:latin typeface="Georgia"/>
                <a:cs typeface="Georgia"/>
              </a:rPr>
              <a:t>30.10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999363"/>
            <a:ext cx="2202180" cy="359410"/>
            <a:chOff x="537413" y="999363"/>
            <a:chExt cx="2202180" cy="359410"/>
          </a:xfrm>
        </p:grpSpPr>
        <p:sp>
          <p:nvSpPr>
            <p:cNvPr id="3" name="object 3"/>
            <p:cNvSpPr/>
            <p:nvPr/>
          </p:nvSpPr>
          <p:spPr>
            <a:xfrm>
              <a:off x="538302" y="1000252"/>
              <a:ext cx="2031034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291" y="1057275"/>
              <a:ext cx="101853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8302" y="1000252"/>
              <a:ext cx="2031364" cy="357505"/>
            </a:xfrm>
            <a:custGeom>
              <a:avLst/>
              <a:gdLst/>
              <a:ahLst/>
              <a:cxnLst/>
              <a:rect l="l" t="t" r="r" b="b"/>
              <a:pathLst>
                <a:path w="2031364" h="357505">
                  <a:moveTo>
                    <a:pt x="1810562" y="5969"/>
                  </a:moveTo>
                  <a:lnTo>
                    <a:pt x="2031034" y="5969"/>
                  </a:lnTo>
                  <a:lnTo>
                    <a:pt x="2031034" y="60451"/>
                  </a:lnTo>
                  <a:lnTo>
                    <a:pt x="1871903" y="60451"/>
                  </a:lnTo>
                  <a:lnTo>
                    <a:pt x="1871903" y="141350"/>
                  </a:lnTo>
                  <a:lnTo>
                    <a:pt x="1986076" y="141350"/>
                  </a:lnTo>
                  <a:lnTo>
                    <a:pt x="1986076" y="193548"/>
                  </a:lnTo>
                  <a:lnTo>
                    <a:pt x="1871903" y="193548"/>
                  </a:lnTo>
                  <a:lnTo>
                    <a:pt x="1871903" y="297052"/>
                  </a:lnTo>
                  <a:lnTo>
                    <a:pt x="2028494" y="297052"/>
                  </a:lnTo>
                  <a:lnTo>
                    <a:pt x="2028494" y="351536"/>
                  </a:lnTo>
                  <a:lnTo>
                    <a:pt x="1810562" y="351536"/>
                  </a:lnTo>
                  <a:lnTo>
                    <a:pt x="1810562" y="5969"/>
                  </a:lnTo>
                  <a:close/>
                </a:path>
                <a:path w="2031364" h="357505">
                  <a:moveTo>
                    <a:pt x="1430705" y="5969"/>
                  </a:moveTo>
                  <a:lnTo>
                    <a:pt x="1492046" y="5969"/>
                  </a:lnTo>
                  <a:lnTo>
                    <a:pt x="1492046" y="351536"/>
                  </a:lnTo>
                  <a:lnTo>
                    <a:pt x="1430705" y="351536"/>
                  </a:lnTo>
                  <a:lnTo>
                    <a:pt x="1430705" y="5969"/>
                  </a:lnTo>
                  <a:close/>
                </a:path>
                <a:path w="2031364" h="357505">
                  <a:moveTo>
                    <a:pt x="563880" y="5969"/>
                  </a:moveTo>
                  <a:lnTo>
                    <a:pt x="784402" y="5969"/>
                  </a:lnTo>
                  <a:lnTo>
                    <a:pt x="784402" y="60451"/>
                  </a:lnTo>
                  <a:lnTo>
                    <a:pt x="625208" y="60451"/>
                  </a:lnTo>
                  <a:lnTo>
                    <a:pt x="625208" y="141350"/>
                  </a:lnTo>
                  <a:lnTo>
                    <a:pt x="739444" y="141350"/>
                  </a:lnTo>
                  <a:lnTo>
                    <a:pt x="739444" y="193548"/>
                  </a:lnTo>
                  <a:lnTo>
                    <a:pt x="625208" y="193548"/>
                  </a:lnTo>
                  <a:lnTo>
                    <a:pt x="625208" y="297052"/>
                  </a:lnTo>
                  <a:lnTo>
                    <a:pt x="781862" y="297052"/>
                  </a:lnTo>
                  <a:lnTo>
                    <a:pt x="781862" y="351536"/>
                  </a:lnTo>
                  <a:lnTo>
                    <a:pt x="563880" y="351536"/>
                  </a:lnTo>
                  <a:lnTo>
                    <a:pt x="563880" y="5969"/>
                  </a:lnTo>
                  <a:close/>
                </a:path>
                <a:path w="2031364" h="357505">
                  <a:moveTo>
                    <a:pt x="0" y="5969"/>
                  </a:moveTo>
                  <a:lnTo>
                    <a:pt x="220560" y="5969"/>
                  </a:lnTo>
                  <a:lnTo>
                    <a:pt x="220560" y="60451"/>
                  </a:lnTo>
                  <a:lnTo>
                    <a:pt x="61328" y="60451"/>
                  </a:lnTo>
                  <a:lnTo>
                    <a:pt x="61328" y="141350"/>
                  </a:lnTo>
                  <a:lnTo>
                    <a:pt x="175501" y="141350"/>
                  </a:lnTo>
                  <a:lnTo>
                    <a:pt x="175501" y="193548"/>
                  </a:lnTo>
                  <a:lnTo>
                    <a:pt x="61328" y="193548"/>
                  </a:lnTo>
                  <a:lnTo>
                    <a:pt x="61328" y="297052"/>
                  </a:lnTo>
                  <a:lnTo>
                    <a:pt x="217970" y="297052"/>
                  </a:lnTo>
                  <a:lnTo>
                    <a:pt x="217970" y="351536"/>
                  </a:lnTo>
                  <a:lnTo>
                    <a:pt x="0" y="351536"/>
                  </a:lnTo>
                  <a:lnTo>
                    <a:pt x="0" y="5969"/>
                  </a:lnTo>
                  <a:close/>
                </a:path>
                <a:path w="2031364" h="357505">
                  <a:moveTo>
                    <a:pt x="248373" y="5714"/>
                  </a:moveTo>
                  <a:lnTo>
                    <a:pt x="311124" y="5969"/>
                  </a:lnTo>
                  <a:lnTo>
                    <a:pt x="381177" y="122682"/>
                  </a:lnTo>
                  <a:lnTo>
                    <a:pt x="458317" y="5969"/>
                  </a:lnTo>
                  <a:lnTo>
                    <a:pt x="522477" y="5969"/>
                  </a:lnTo>
                  <a:lnTo>
                    <a:pt x="413029" y="173482"/>
                  </a:lnTo>
                  <a:lnTo>
                    <a:pt x="527900" y="351536"/>
                  </a:lnTo>
                  <a:lnTo>
                    <a:pt x="461149" y="351536"/>
                  </a:lnTo>
                  <a:lnTo>
                    <a:pt x="379526" y="227202"/>
                  </a:lnTo>
                  <a:lnTo>
                    <a:pt x="304037" y="351536"/>
                  </a:lnTo>
                  <a:lnTo>
                    <a:pt x="240118" y="351536"/>
                  </a:lnTo>
                  <a:lnTo>
                    <a:pt x="343674" y="172465"/>
                  </a:lnTo>
                  <a:lnTo>
                    <a:pt x="248373" y="5714"/>
                  </a:lnTo>
                  <a:close/>
                </a:path>
                <a:path w="2031364" h="357505">
                  <a:moveTo>
                    <a:pt x="934008" y="2412"/>
                  </a:moveTo>
                  <a:lnTo>
                    <a:pt x="991589" y="8772"/>
                  </a:lnTo>
                  <a:lnTo>
                    <a:pt x="1032703" y="27860"/>
                  </a:lnTo>
                  <a:lnTo>
                    <a:pt x="1057363" y="59688"/>
                  </a:lnTo>
                  <a:lnTo>
                    <a:pt x="1065580" y="104267"/>
                  </a:lnTo>
                  <a:lnTo>
                    <a:pt x="1064439" y="119268"/>
                  </a:lnTo>
                  <a:lnTo>
                    <a:pt x="1047419" y="160274"/>
                  </a:lnTo>
                  <a:lnTo>
                    <a:pt x="1014915" y="189741"/>
                  </a:lnTo>
                  <a:lnTo>
                    <a:pt x="1001699" y="195834"/>
                  </a:lnTo>
                  <a:lnTo>
                    <a:pt x="1103807" y="351536"/>
                  </a:lnTo>
                  <a:lnTo>
                    <a:pt x="1033068" y="351536"/>
                  </a:lnTo>
                  <a:lnTo>
                    <a:pt x="940866" y="208787"/>
                  </a:lnTo>
                  <a:lnTo>
                    <a:pt x="933203" y="208619"/>
                  </a:lnTo>
                  <a:lnTo>
                    <a:pt x="924134" y="208295"/>
                  </a:lnTo>
                  <a:lnTo>
                    <a:pt x="913684" y="207805"/>
                  </a:lnTo>
                  <a:lnTo>
                    <a:pt x="901877" y="207137"/>
                  </a:lnTo>
                  <a:lnTo>
                    <a:pt x="901877" y="351536"/>
                  </a:lnTo>
                  <a:lnTo>
                    <a:pt x="838250" y="351536"/>
                  </a:lnTo>
                  <a:lnTo>
                    <a:pt x="838250" y="5969"/>
                  </a:lnTo>
                  <a:lnTo>
                    <a:pt x="842660" y="5851"/>
                  </a:lnTo>
                  <a:lnTo>
                    <a:pt x="850760" y="5508"/>
                  </a:lnTo>
                  <a:lnTo>
                    <a:pt x="862575" y="4951"/>
                  </a:lnTo>
                  <a:lnTo>
                    <a:pt x="878128" y="4190"/>
                  </a:lnTo>
                  <a:lnTo>
                    <a:pt x="894611" y="3430"/>
                  </a:lnTo>
                  <a:lnTo>
                    <a:pt x="909402" y="2873"/>
                  </a:lnTo>
                  <a:lnTo>
                    <a:pt x="922527" y="2530"/>
                  </a:lnTo>
                  <a:lnTo>
                    <a:pt x="934008" y="2412"/>
                  </a:lnTo>
                  <a:close/>
                </a:path>
                <a:path w="2031364" h="357505">
                  <a:moveTo>
                    <a:pt x="1652574" y="0"/>
                  </a:moveTo>
                  <a:lnTo>
                    <a:pt x="1680506" y="1404"/>
                  </a:lnTo>
                  <a:lnTo>
                    <a:pt x="1704486" y="5619"/>
                  </a:lnTo>
                  <a:lnTo>
                    <a:pt x="1724512" y="12644"/>
                  </a:lnTo>
                  <a:lnTo>
                    <a:pt x="1740585" y="22478"/>
                  </a:lnTo>
                  <a:lnTo>
                    <a:pt x="1721916" y="75311"/>
                  </a:lnTo>
                  <a:lnTo>
                    <a:pt x="1705509" y="65216"/>
                  </a:lnTo>
                  <a:lnTo>
                    <a:pt x="1688674" y="57991"/>
                  </a:lnTo>
                  <a:lnTo>
                    <a:pt x="1671410" y="53647"/>
                  </a:lnTo>
                  <a:lnTo>
                    <a:pt x="1653717" y="52197"/>
                  </a:lnTo>
                  <a:lnTo>
                    <a:pt x="1643720" y="52889"/>
                  </a:lnTo>
                  <a:lnTo>
                    <a:pt x="1612077" y="76263"/>
                  </a:lnTo>
                  <a:lnTo>
                    <a:pt x="1609140" y="92583"/>
                  </a:lnTo>
                  <a:lnTo>
                    <a:pt x="1613258" y="107584"/>
                  </a:lnTo>
                  <a:lnTo>
                    <a:pt x="1625603" y="122872"/>
                  </a:lnTo>
                  <a:lnTo>
                    <a:pt x="1646163" y="138445"/>
                  </a:lnTo>
                  <a:lnTo>
                    <a:pt x="1674926" y="154305"/>
                  </a:lnTo>
                  <a:lnTo>
                    <a:pt x="1691067" y="162615"/>
                  </a:lnTo>
                  <a:lnTo>
                    <a:pt x="1704803" y="170592"/>
                  </a:lnTo>
                  <a:lnTo>
                    <a:pt x="1738506" y="201041"/>
                  </a:lnTo>
                  <a:lnTo>
                    <a:pt x="1754333" y="238934"/>
                  </a:lnTo>
                  <a:lnTo>
                    <a:pt x="1756333" y="261238"/>
                  </a:lnTo>
                  <a:lnTo>
                    <a:pt x="1754262" y="281267"/>
                  </a:lnTo>
                  <a:lnTo>
                    <a:pt x="1737688" y="315799"/>
                  </a:lnTo>
                  <a:lnTo>
                    <a:pt x="1705208" y="342161"/>
                  </a:lnTo>
                  <a:lnTo>
                    <a:pt x="1660821" y="355687"/>
                  </a:lnTo>
                  <a:lnTo>
                    <a:pt x="1634413" y="357377"/>
                  </a:lnTo>
                  <a:lnTo>
                    <a:pt x="1610815" y="355828"/>
                  </a:lnTo>
                  <a:lnTo>
                    <a:pt x="1588408" y="351170"/>
                  </a:lnTo>
                  <a:lnTo>
                    <a:pt x="1567191" y="343394"/>
                  </a:lnTo>
                  <a:lnTo>
                    <a:pt x="1547164" y="332486"/>
                  </a:lnTo>
                  <a:lnTo>
                    <a:pt x="1569770" y="277495"/>
                  </a:lnTo>
                  <a:lnTo>
                    <a:pt x="1587872" y="288643"/>
                  </a:lnTo>
                  <a:lnTo>
                    <a:pt x="1605807" y="296576"/>
                  </a:lnTo>
                  <a:lnTo>
                    <a:pt x="1623598" y="301319"/>
                  </a:lnTo>
                  <a:lnTo>
                    <a:pt x="1641271" y="302895"/>
                  </a:lnTo>
                  <a:lnTo>
                    <a:pt x="1664868" y="300537"/>
                  </a:lnTo>
                  <a:lnTo>
                    <a:pt x="1681737" y="293465"/>
                  </a:lnTo>
                  <a:lnTo>
                    <a:pt x="1691867" y="281678"/>
                  </a:lnTo>
                  <a:lnTo>
                    <a:pt x="1695246" y="265175"/>
                  </a:lnTo>
                  <a:lnTo>
                    <a:pt x="1694459" y="256434"/>
                  </a:lnTo>
                  <a:lnTo>
                    <a:pt x="1674474" y="223206"/>
                  </a:lnTo>
                  <a:lnTo>
                    <a:pt x="1629968" y="195452"/>
                  </a:lnTo>
                  <a:lnTo>
                    <a:pt x="1611756" y="185975"/>
                  </a:lnTo>
                  <a:lnTo>
                    <a:pt x="1596758" y="177355"/>
                  </a:lnTo>
                  <a:lnTo>
                    <a:pt x="1564278" y="148637"/>
                  </a:lnTo>
                  <a:lnTo>
                    <a:pt x="1548274" y="103489"/>
                  </a:lnTo>
                  <a:lnTo>
                    <a:pt x="1547799" y="92963"/>
                  </a:lnTo>
                  <a:lnTo>
                    <a:pt x="1549633" y="73796"/>
                  </a:lnTo>
                  <a:lnTo>
                    <a:pt x="1577136" y="26415"/>
                  </a:lnTo>
                  <a:lnTo>
                    <a:pt x="1610712" y="6635"/>
                  </a:lnTo>
                  <a:lnTo>
                    <a:pt x="1630589" y="1662"/>
                  </a:lnTo>
                  <a:lnTo>
                    <a:pt x="1652574" y="0"/>
                  </a:lnTo>
                  <a:close/>
                </a:path>
                <a:path w="2031364" h="357505">
                  <a:moveTo>
                    <a:pt x="1275638" y="0"/>
                  </a:moveTo>
                  <a:lnTo>
                    <a:pt x="1303858" y="1524"/>
                  </a:lnTo>
                  <a:lnTo>
                    <a:pt x="1329089" y="6096"/>
                  </a:lnTo>
                  <a:lnTo>
                    <a:pt x="1351344" y="13716"/>
                  </a:lnTo>
                  <a:lnTo>
                    <a:pt x="1370634" y="24384"/>
                  </a:lnTo>
                  <a:lnTo>
                    <a:pt x="1345488" y="75057"/>
                  </a:lnTo>
                  <a:lnTo>
                    <a:pt x="1333652" y="66075"/>
                  </a:lnTo>
                  <a:lnTo>
                    <a:pt x="1318707" y="59689"/>
                  </a:lnTo>
                  <a:lnTo>
                    <a:pt x="1300643" y="55876"/>
                  </a:lnTo>
                  <a:lnTo>
                    <a:pt x="1279448" y="54610"/>
                  </a:lnTo>
                  <a:lnTo>
                    <a:pt x="1258803" y="56872"/>
                  </a:lnTo>
                  <a:lnTo>
                    <a:pt x="1223370" y="74969"/>
                  </a:lnTo>
                  <a:lnTo>
                    <a:pt x="1196561" y="110095"/>
                  </a:lnTo>
                  <a:lnTo>
                    <a:pt x="1182758" y="155866"/>
                  </a:lnTo>
                  <a:lnTo>
                    <a:pt x="1181023" y="182372"/>
                  </a:lnTo>
                  <a:lnTo>
                    <a:pt x="1182621" y="208661"/>
                  </a:lnTo>
                  <a:lnTo>
                    <a:pt x="1195436" y="252666"/>
                  </a:lnTo>
                  <a:lnTo>
                    <a:pt x="1220512" y="284624"/>
                  </a:lnTo>
                  <a:lnTo>
                    <a:pt x="1274876" y="302895"/>
                  </a:lnTo>
                  <a:lnTo>
                    <a:pt x="1298002" y="300724"/>
                  </a:lnTo>
                  <a:lnTo>
                    <a:pt x="1318437" y="294195"/>
                  </a:lnTo>
                  <a:lnTo>
                    <a:pt x="1336205" y="283285"/>
                  </a:lnTo>
                  <a:lnTo>
                    <a:pt x="1351330" y="267970"/>
                  </a:lnTo>
                  <a:lnTo>
                    <a:pt x="1379905" y="317626"/>
                  </a:lnTo>
                  <a:lnTo>
                    <a:pt x="1358952" y="335035"/>
                  </a:lnTo>
                  <a:lnTo>
                    <a:pt x="1333630" y="347456"/>
                  </a:lnTo>
                  <a:lnTo>
                    <a:pt x="1303949" y="354899"/>
                  </a:lnTo>
                  <a:lnTo>
                    <a:pt x="1269923" y="357377"/>
                  </a:lnTo>
                  <a:lnTo>
                    <a:pt x="1235750" y="354401"/>
                  </a:lnTo>
                  <a:lnTo>
                    <a:pt x="1179501" y="330588"/>
                  </a:lnTo>
                  <a:lnTo>
                    <a:pt x="1139899" y="283773"/>
                  </a:lnTo>
                  <a:lnTo>
                    <a:pt x="1119897" y="218813"/>
                  </a:lnTo>
                  <a:lnTo>
                    <a:pt x="1117396" y="179832"/>
                  </a:lnTo>
                  <a:lnTo>
                    <a:pt x="1120163" y="143037"/>
                  </a:lnTo>
                  <a:lnTo>
                    <a:pt x="1142364" y="78926"/>
                  </a:lnTo>
                  <a:lnTo>
                    <a:pt x="1185609" y="29039"/>
                  </a:lnTo>
                  <a:lnTo>
                    <a:pt x="1242517" y="3234"/>
                  </a:lnTo>
                  <a:lnTo>
                    <a:pt x="127563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3406" y="1184085"/>
              <a:ext cx="124787" cy="554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406" y="1184085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4" h="55880">
                  <a:moveTo>
                    <a:pt x="0" y="55434"/>
                  </a:moveTo>
                  <a:lnTo>
                    <a:pt x="124787" y="55434"/>
                  </a:lnTo>
                  <a:lnTo>
                    <a:pt x="124787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541043"/>
            <a:ext cx="739140" cy="20383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32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800" spc="-125" dirty="0">
                <a:latin typeface="Georgia"/>
                <a:cs typeface="Georgia"/>
              </a:rPr>
              <a:t>24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32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800" spc="-65" dirty="0">
                <a:latin typeface="Georgia"/>
                <a:cs typeface="Georgia"/>
              </a:rPr>
              <a:t>35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31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800" spc="140" dirty="0">
                <a:latin typeface="Georgia"/>
                <a:cs typeface="Georgia"/>
              </a:rPr>
              <a:t>17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320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800" spc="-170" dirty="0">
                <a:latin typeface="Georgia"/>
                <a:cs typeface="Georgia"/>
              </a:rPr>
              <a:t>28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8183" y="1541043"/>
            <a:ext cx="2809875" cy="20383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214"/>
              <a:buFont typeface="Arial"/>
              <a:buChar char=""/>
              <a:tabLst>
                <a:tab pos="287020" algn="l"/>
              </a:tabLst>
            </a:pPr>
            <a:r>
              <a:rPr sz="2800" spc="95" dirty="0">
                <a:latin typeface="Georgia"/>
                <a:cs typeface="Georgia"/>
              </a:rPr>
              <a:t>Over</a:t>
            </a:r>
            <a:r>
              <a:rPr sz="2800" spc="204" dirty="0">
                <a:latin typeface="Georgia"/>
                <a:cs typeface="Georgia"/>
              </a:rPr>
              <a:t> </a:t>
            </a:r>
            <a:r>
              <a:rPr sz="2800" spc="105" dirty="0">
                <a:latin typeface="Georgia"/>
                <a:cs typeface="Georgia"/>
              </a:rPr>
              <a:t>weight</a:t>
            </a:r>
            <a:endParaRPr sz="2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214"/>
              <a:buFont typeface="Arial"/>
              <a:buChar char=""/>
              <a:tabLst>
                <a:tab pos="287020" algn="l"/>
              </a:tabLst>
            </a:pPr>
            <a:r>
              <a:rPr sz="2800" spc="110" dirty="0">
                <a:latin typeface="Georgia"/>
                <a:cs typeface="Georgia"/>
              </a:rPr>
              <a:t>Under</a:t>
            </a:r>
            <a:r>
              <a:rPr sz="2800" spc="204" dirty="0">
                <a:latin typeface="Georgia"/>
                <a:cs typeface="Georgia"/>
              </a:rPr>
              <a:t> </a:t>
            </a:r>
            <a:r>
              <a:rPr sz="2800" spc="105" dirty="0">
                <a:latin typeface="Georgia"/>
                <a:cs typeface="Georgia"/>
              </a:rPr>
              <a:t>weight</a:t>
            </a:r>
            <a:endParaRPr sz="2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214"/>
              <a:buFont typeface="Arial"/>
              <a:buChar char=""/>
              <a:tabLst>
                <a:tab pos="287020" algn="l"/>
              </a:tabLst>
            </a:pPr>
            <a:r>
              <a:rPr sz="2800" spc="145" dirty="0">
                <a:latin typeface="Georgia"/>
                <a:cs typeface="Georgia"/>
              </a:rPr>
              <a:t>Obese</a:t>
            </a:r>
            <a:endParaRPr sz="2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214"/>
              <a:buFont typeface="Arial"/>
              <a:buChar char=""/>
              <a:tabLst>
                <a:tab pos="287020" algn="l"/>
              </a:tabLst>
            </a:pPr>
            <a:r>
              <a:rPr sz="2800" spc="75" dirty="0">
                <a:latin typeface="Georgia"/>
                <a:cs typeface="Georgia"/>
              </a:rPr>
              <a:t>Normal</a:t>
            </a:r>
            <a:r>
              <a:rPr sz="2800" spc="210" dirty="0">
                <a:latin typeface="Georgia"/>
                <a:cs typeface="Georgia"/>
              </a:rPr>
              <a:t> </a:t>
            </a:r>
            <a:r>
              <a:rPr sz="2800" spc="10" dirty="0">
                <a:latin typeface="Georgia"/>
                <a:cs typeface="Georgia"/>
              </a:rPr>
              <a:t>weight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7503" y="1766696"/>
            <a:ext cx="3027680" cy="1668780"/>
          </a:xfrm>
          <a:custGeom>
            <a:avLst/>
            <a:gdLst/>
            <a:ahLst/>
            <a:cxnLst/>
            <a:rect l="l" t="t" r="r" b="b"/>
            <a:pathLst>
              <a:path w="3027679" h="1668779">
                <a:moveTo>
                  <a:pt x="3027222" y="1517904"/>
                </a:moveTo>
                <a:lnTo>
                  <a:pt x="2971088" y="1432052"/>
                </a:lnTo>
                <a:lnTo>
                  <a:pt x="2967151" y="1431163"/>
                </a:lnTo>
                <a:lnTo>
                  <a:pt x="2961309" y="1434973"/>
                </a:lnTo>
                <a:lnTo>
                  <a:pt x="2960420" y="1438910"/>
                </a:lnTo>
                <a:lnTo>
                  <a:pt x="2962325" y="1441958"/>
                </a:lnTo>
                <a:lnTo>
                  <a:pt x="2997682" y="1496034"/>
                </a:lnTo>
                <a:lnTo>
                  <a:pt x="1922411" y="958392"/>
                </a:lnTo>
                <a:lnTo>
                  <a:pt x="2990100" y="1161935"/>
                </a:lnTo>
                <a:lnTo>
                  <a:pt x="2925876" y="1184656"/>
                </a:lnTo>
                <a:lnTo>
                  <a:pt x="2924225" y="1188339"/>
                </a:lnTo>
                <a:lnTo>
                  <a:pt x="2926511" y="1194943"/>
                </a:lnTo>
                <a:lnTo>
                  <a:pt x="2930194" y="1196594"/>
                </a:lnTo>
                <a:lnTo>
                  <a:pt x="3015704" y="1166368"/>
                </a:lnTo>
                <a:lnTo>
                  <a:pt x="3026841" y="1162431"/>
                </a:lnTo>
                <a:lnTo>
                  <a:pt x="2952165" y="1097407"/>
                </a:lnTo>
                <a:lnTo>
                  <a:pt x="2949498" y="1094994"/>
                </a:lnTo>
                <a:lnTo>
                  <a:pt x="2945561" y="1095375"/>
                </a:lnTo>
                <a:lnTo>
                  <a:pt x="2943148" y="1097915"/>
                </a:lnTo>
                <a:lnTo>
                  <a:pt x="2940862" y="1100582"/>
                </a:lnTo>
                <a:lnTo>
                  <a:pt x="2941116" y="1104646"/>
                </a:lnTo>
                <a:lnTo>
                  <a:pt x="2943783" y="1106932"/>
                </a:lnTo>
                <a:lnTo>
                  <a:pt x="2992717" y="1149527"/>
                </a:lnTo>
                <a:lnTo>
                  <a:pt x="1880717" y="937552"/>
                </a:lnTo>
                <a:lnTo>
                  <a:pt x="1834565" y="914488"/>
                </a:lnTo>
                <a:lnTo>
                  <a:pt x="1834565" y="928751"/>
                </a:lnTo>
                <a:lnTo>
                  <a:pt x="1768119" y="916089"/>
                </a:lnTo>
                <a:lnTo>
                  <a:pt x="1799971" y="911453"/>
                </a:lnTo>
                <a:lnTo>
                  <a:pt x="1834565" y="928751"/>
                </a:lnTo>
                <a:lnTo>
                  <a:pt x="1834565" y="914488"/>
                </a:lnTo>
                <a:lnTo>
                  <a:pt x="1822081" y="908240"/>
                </a:lnTo>
                <a:lnTo>
                  <a:pt x="2992005" y="738098"/>
                </a:lnTo>
                <a:lnTo>
                  <a:pt x="2941497" y="778383"/>
                </a:lnTo>
                <a:lnTo>
                  <a:pt x="2938703" y="780542"/>
                </a:lnTo>
                <a:lnTo>
                  <a:pt x="2938322" y="784606"/>
                </a:lnTo>
                <a:lnTo>
                  <a:pt x="2940481" y="787273"/>
                </a:lnTo>
                <a:lnTo>
                  <a:pt x="2942640" y="790067"/>
                </a:lnTo>
                <a:lnTo>
                  <a:pt x="2946577" y="790448"/>
                </a:lnTo>
                <a:lnTo>
                  <a:pt x="2949371" y="788289"/>
                </a:lnTo>
                <a:lnTo>
                  <a:pt x="3026841" y="726567"/>
                </a:lnTo>
                <a:lnTo>
                  <a:pt x="3015831" y="722122"/>
                </a:lnTo>
                <a:lnTo>
                  <a:pt x="2935020" y="689483"/>
                </a:lnTo>
                <a:lnTo>
                  <a:pt x="2931718" y="688213"/>
                </a:lnTo>
                <a:lnTo>
                  <a:pt x="2928035" y="689737"/>
                </a:lnTo>
                <a:lnTo>
                  <a:pt x="2926765" y="693039"/>
                </a:lnTo>
                <a:lnTo>
                  <a:pt x="2925368" y="696214"/>
                </a:lnTo>
                <a:lnTo>
                  <a:pt x="2927019" y="699897"/>
                </a:lnTo>
                <a:lnTo>
                  <a:pt x="2930194" y="701294"/>
                </a:lnTo>
                <a:lnTo>
                  <a:pt x="2990253" y="725512"/>
                </a:lnTo>
                <a:lnTo>
                  <a:pt x="1802193" y="898296"/>
                </a:lnTo>
                <a:lnTo>
                  <a:pt x="1780082" y="887247"/>
                </a:lnTo>
                <a:lnTo>
                  <a:pt x="1780082" y="901509"/>
                </a:lnTo>
                <a:lnTo>
                  <a:pt x="1729917" y="908812"/>
                </a:lnTo>
                <a:lnTo>
                  <a:pt x="1691563" y="901509"/>
                </a:lnTo>
                <a:lnTo>
                  <a:pt x="1691563" y="914387"/>
                </a:lnTo>
                <a:lnTo>
                  <a:pt x="1528267" y="938136"/>
                </a:lnTo>
                <a:lnTo>
                  <a:pt x="1606308" y="898144"/>
                </a:lnTo>
                <a:lnTo>
                  <a:pt x="1691563" y="914387"/>
                </a:lnTo>
                <a:lnTo>
                  <a:pt x="1691563" y="901509"/>
                </a:lnTo>
                <a:lnTo>
                  <a:pt x="1624634" y="888746"/>
                </a:lnTo>
                <a:lnTo>
                  <a:pt x="1688782" y="855865"/>
                </a:lnTo>
                <a:lnTo>
                  <a:pt x="1780082" y="901509"/>
                </a:lnTo>
                <a:lnTo>
                  <a:pt x="1780082" y="887247"/>
                </a:lnTo>
                <a:lnTo>
                  <a:pt x="1702879" y="848639"/>
                </a:lnTo>
                <a:lnTo>
                  <a:pt x="2997670" y="184975"/>
                </a:lnTo>
                <a:lnTo>
                  <a:pt x="2962960" y="239268"/>
                </a:lnTo>
                <a:lnTo>
                  <a:pt x="2961055" y="242316"/>
                </a:lnTo>
                <a:lnTo>
                  <a:pt x="2961944" y="246253"/>
                </a:lnTo>
                <a:lnTo>
                  <a:pt x="2964865" y="248031"/>
                </a:lnTo>
                <a:lnTo>
                  <a:pt x="2967913" y="249936"/>
                </a:lnTo>
                <a:lnTo>
                  <a:pt x="2971850" y="249174"/>
                </a:lnTo>
                <a:lnTo>
                  <a:pt x="2973628" y="246126"/>
                </a:lnTo>
                <a:lnTo>
                  <a:pt x="3027007" y="162814"/>
                </a:lnTo>
                <a:lnTo>
                  <a:pt x="3027095" y="162687"/>
                </a:lnTo>
                <a:lnTo>
                  <a:pt x="2928162" y="157226"/>
                </a:lnTo>
                <a:lnTo>
                  <a:pt x="2924606" y="157099"/>
                </a:lnTo>
                <a:lnTo>
                  <a:pt x="2921685" y="159766"/>
                </a:lnTo>
                <a:lnTo>
                  <a:pt x="2921431" y="163322"/>
                </a:lnTo>
                <a:lnTo>
                  <a:pt x="2921304" y="166751"/>
                </a:lnTo>
                <a:lnTo>
                  <a:pt x="2923971" y="169799"/>
                </a:lnTo>
                <a:lnTo>
                  <a:pt x="2927400" y="169926"/>
                </a:lnTo>
                <a:lnTo>
                  <a:pt x="2992196" y="173482"/>
                </a:lnTo>
                <a:lnTo>
                  <a:pt x="1688757" y="841578"/>
                </a:lnTo>
                <a:lnTo>
                  <a:pt x="5689" y="0"/>
                </a:lnTo>
                <a:lnTo>
                  <a:pt x="0" y="11430"/>
                </a:lnTo>
                <a:lnTo>
                  <a:pt x="1674660" y="848804"/>
                </a:lnTo>
                <a:lnTo>
                  <a:pt x="1604302" y="884872"/>
                </a:lnTo>
                <a:lnTo>
                  <a:pt x="29895" y="584708"/>
                </a:lnTo>
                <a:lnTo>
                  <a:pt x="27609" y="597154"/>
                </a:lnTo>
                <a:lnTo>
                  <a:pt x="1585976" y="894270"/>
                </a:lnTo>
                <a:lnTo>
                  <a:pt x="1489329" y="943800"/>
                </a:lnTo>
                <a:lnTo>
                  <a:pt x="27863" y="1156335"/>
                </a:lnTo>
                <a:lnTo>
                  <a:pt x="29641" y="1168908"/>
                </a:lnTo>
                <a:lnTo>
                  <a:pt x="1454378" y="961720"/>
                </a:lnTo>
                <a:lnTo>
                  <a:pt x="97459" y="1657223"/>
                </a:lnTo>
                <a:lnTo>
                  <a:pt x="103301" y="1668526"/>
                </a:lnTo>
                <a:lnTo>
                  <a:pt x="1493316" y="956056"/>
                </a:lnTo>
                <a:lnTo>
                  <a:pt x="1729765" y="921664"/>
                </a:lnTo>
                <a:lnTo>
                  <a:pt x="1876259" y="949591"/>
                </a:lnTo>
                <a:lnTo>
                  <a:pt x="2991980" y="1507464"/>
                </a:lnTo>
                <a:lnTo>
                  <a:pt x="2923971" y="1511808"/>
                </a:lnTo>
                <a:lnTo>
                  <a:pt x="2921304" y="1514856"/>
                </a:lnTo>
                <a:lnTo>
                  <a:pt x="2921812" y="1521841"/>
                </a:lnTo>
                <a:lnTo>
                  <a:pt x="2924860" y="1524508"/>
                </a:lnTo>
                <a:lnTo>
                  <a:pt x="3025241" y="1518031"/>
                </a:lnTo>
                <a:lnTo>
                  <a:pt x="3027222" y="1517904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607694"/>
            <a:ext cx="1955164" cy="359410"/>
            <a:chOff x="537413" y="607694"/>
            <a:chExt cx="1955164" cy="359410"/>
          </a:xfrm>
        </p:grpSpPr>
        <p:sp>
          <p:nvSpPr>
            <p:cNvPr id="3" name="object 3"/>
            <p:cNvSpPr/>
            <p:nvPr/>
          </p:nvSpPr>
          <p:spPr>
            <a:xfrm>
              <a:off x="538302" y="608583"/>
              <a:ext cx="1952929" cy="357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9823" y="715644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4" h="127634">
                  <a:moveTo>
                    <a:pt x="41516" y="0"/>
                  </a:moveTo>
                  <a:lnTo>
                    <a:pt x="0" y="127634"/>
                  </a:lnTo>
                  <a:lnTo>
                    <a:pt x="83032" y="127634"/>
                  </a:lnTo>
                  <a:lnTo>
                    <a:pt x="4151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5655" y="665733"/>
              <a:ext cx="101853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9293" y="662177"/>
              <a:ext cx="176402" cy="250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302" y="608583"/>
              <a:ext cx="1953260" cy="358140"/>
            </a:xfrm>
            <a:custGeom>
              <a:avLst/>
              <a:gdLst/>
              <a:ahLst/>
              <a:cxnLst/>
              <a:rect l="l" t="t" r="r" b="b"/>
              <a:pathLst>
                <a:path w="1953260" h="358140">
                  <a:moveTo>
                    <a:pt x="827328" y="6095"/>
                  </a:moveTo>
                  <a:lnTo>
                    <a:pt x="1113459" y="6095"/>
                  </a:lnTo>
                  <a:lnTo>
                    <a:pt x="1113459" y="60578"/>
                  </a:lnTo>
                  <a:lnTo>
                    <a:pt x="998651" y="60578"/>
                  </a:lnTo>
                  <a:lnTo>
                    <a:pt x="998651" y="351663"/>
                  </a:lnTo>
                  <a:lnTo>
                    <a:pt x="937310" y="351663"/>
                  </a:lnTo>
                  <a:lnTo>
                    <a:pt x="937310" y="60578"/>
                  </a:lnTo>
                  <a:lnTo>
                    <a:pt x="827328" y="60578"/>
                  </a:lnTo>
                  <a:lnTo>
                    <a:pt x="827328" y="6095"/>
                  </a:lnTo>
                  <a:close/>
                </a:path>
                <a:path w="1953260" h="358140">
                  <a:moveTo>
                    <a:pt x="0" y="6095"/>
                  </a:moveTo>
                  <a:lnTo>
                    <a:pt x="227634" y="6095"/>
                  </a:lnTo>
                  <a:lnTo>
                    <a:pt x="227634" y="60578"/>
                  </a:lnTo>
                  <a:lnTo>
                    <a:pt x="61328" y="60578"/>
                  </a:lnTo>
                  <a:lnTo>
                    <a:pt x="61328" y="141477"/>
                  </a:lnTo>
                  <a:lnTo>
                    <a:pt x="182816" y="141477"/>
                  </a:lnTo>
                  <a:lnTo>
                    <a:pt x="182816" y="193675"/>
                  </a:lnTo>
                  <a:lnTo>
                    <a:pt x="61328" y="193675"/>
                  </a:lnTo>
                  <a:lnTo>
                    <a:pt x="61328" y="351663"/>
                  </a:lnTo>
                  <a:lnTo>
                    <a:pt x="0" y="351663"/>
                  </a:lnTo>
                  <a:lnTo>
                    <a:pt x="0" y="6095"/>
                  </a:lnTo>
                  <a:close/>
                </a:path>
                <a:path w="1953260" h="358140">
                  <a:moveTo>
                    <a:pt x="1560372" y="2539"/>
                  </a:moveTo>
                  <a:lnTo>
                    <a:pt x="1617953" y="8919"/>
                  </a:lnTo>
                  <a:lnTo>
                    <a:pt x="1659067" y="28051"/>
                  </a:lnTo>
                  <a:lnTo>
                    <a:pt x="1683727" y="59922"/>
                  </a:lnTo>
                  <a:lnTo>
                    <a:pt x="1691944" y="104520"/>
                  </a:lnTo>
                  <a:lnTo>
                    <a:pt x="1690803" y="119520"/>
                  </a:lnTo>
                  <a:lnTo>
                    <a:pt x="1673783" y="160400"/>
                  </a:lnTo>
                  <a:lnTo>
                    <a:pt x="1641279" y="189868"/>
                  </a:lnTo>
                  <a:lnTo>
                    <a:pt x="1628063" y="195961"/>
                  </a:lnTo>
                  <a:lnTo>
                    <a:pt x="1730171" y="351663"/>
                  </a:lnTo>
                  <a:lnTo>
                    <a:pt x="1659432" y="351663"/>
                  </a:lnTo>
                  <a:lnTo>
                    <a:pt x="1567230" y="209041"/>
                  </a:lnTo>
                  <a:lnTo>
                    <a:pt x="1559567" y="208801"/>
                  </a:lnTo>
                  <a:lnTo>
                    <a:pt x="1550498" y="208454"/>
                  </a:lnTo>
                  <a:lnTo>
                    <a:pt x="1540048" y="207988"/>
                  </a:lnTo>
                  <a:lnTo>
                    <a:pt x="1528241" y="207390"/>
                  </a:lnTo>
                  <a:lnTo>
                    <a:pt x="1528241" y="351663"/>
                  </a:lnTo>
                  <a:lnTo>
                    <a:pt x="1464614" y="351663"/>
                  </a:lnTo>
                  <a:lnTo>
                    <a:pt x="1464614" y="6095"/>
                  </a:lnTo>
                  <a:lnTo>
                    <a:pt x="1469024" y="5996"/>
                  </a:lnTo>
                  <a:lnTo>
                    <a:pt x="1477124" y="5683"/>
                  </a:lnTo>
                  <a:lnTo>
                    <a:pt x="1488939" y="5131"/>
                  </a:lnTo>
                  <a:lnTo>
                    <a:pt x="1504492" y="4317"/>
                  </a:lnTo>
                  <a:lnTo>
                    <a:pt x="1520975" y="3557"/>
                  </a:lnTo>
                  <a:lnTo>
                    <a:pt x="1535766" y="3000"/>
                  </a:lnTo>
                  <a:lnTo>
                    <a:pt x="1548891" y="2657"/>
                  </a:lnTo>
                  <a:lnTo>
                    <a:pt x="1560372" y="2539"/>
                  </a:lnTo>
                  <a:close/>
                </a:path>
                <a:path w="1953260" h="358140">
                  <a:moveTo>
                    <a:pt x="359587" y="1396"/>
                  </a:moveTo>
                  <a:lnTo>
                    <a:pt x="386486" y="1396"/>
                  </a:lnTo>
                  <a:lnTo>
                    <a:pt x="525424" y="351663"/>
                  </a:lnTo>
                  <a:lnTo>
                    <a:pt x="457720" y="351663"/>
                  </a:lnTo>
                  <a:lnTo>
                    <a:pt x="432485" y="281686"/>
                  </a:lnTo>
                  <a:lnTo>
                    <a:pt x="314058" y="281686"/>
                  </a:lnTo>
                  <a:lnTo>
                    <a:pt x="290004" y="351663"/>
                  </a:lnTo>
                  <a:lnTo>
                    <a:pt x="221830" y="351663"/>
                  </a:lnTo>
                  <a:lnTo>
                    <a:pt x="359587" y="1396"/>
                  </a:lnTo>
                  <a:close/>
                </a:path>
                <a:path w="1953260" h="358140">
                  <a:moveTo>
                    <a:pt x="1849170" y="253"/>
                  </a:moveTo>
                  <a:lnTo>
                    <a:pt x="1877102" y="1656"/>
                  </a:lnTo>
                  <a:lnTo>
                    <a:pt x="1901082" y="5857"/>
                  </a:lnTo>
                  <a:lnTo>
                    <a:pt x="1921108" y="12844"/>
                  </a:lnTo>
                  <a:lnTo>
                    <a:pt x="1937181" y="22605"/>
                  </a:lnTo>
                  <a:lnTo>
                    <a:pt x="1918512" y="75437"/>
                  </a:lnTo>
                  <a:lnTo>
                    <a:pt x="1902105" y="65343"/>
                  </a:lnTo>
                  <a:lnTo>
                    <a:pt x="1885270" y="58118"/>
                  </a:lnTo>
                  <a:lnTo>
                    <a:pt x="1868006" y="53774"/>
                  </a:lnTo>
                  <a:lnTo>
                    <a:pt x="1850313" y="52324"/>
                  </a:lnTo>
                  <a:lnTo>
                    <a:pt x="1840316" y="53036"/>
                  </a:lnTo>
                  <a:lnTo>
                    <a:pt x="1808673" y="76453"/>
                  </a:lnTo>
                  <a:lnTo>
                    <a:pt x="1805736" y="92710"/>
                  </a:lnTo>
                  <a:lnTo>
                    <a:pt x="1809854" y="107713"/>
                  </a:lnTo>
                  <a:lnTo>
                    <a:pt x="1822199" y="123015"/>
                  </a:lnTo>
                  <a:lnTo>
                    <a:pt x="1842759" y="138626"/>
                  </a:lnTo>
                  <a:lnTo>
                    <a:pt x="1871522" y="154558"/>
                  </a:lnTo>
                  <a:lnTo>
                    <a:pt x="1887663" y="162869"/>
                  </a:lnTo>
                  <a:lnTo>
                    <a:pt x="1901399" y="170846"/>
                  </a:lnTo>
                  <a:lnTo>
                    <a:pt x="1935102" y="201247"/>
                  </a:lnTo>
                  <a:lnTo>
                    <a:pt x="1950929" y="239077"/>
                  </a:lnTo>
                  <a:lnTo>
                    <a:pt x="1952929" y="261365"/>
                  </a:lnTo>
                  <a:lnTo>
                    <a:pt x="1950858" y="281412"/>
                  </a:lnTo>
                  <a:lnTo>
                    <a:pt x="1934284" y="315979"/>
                  </a:lnTo>
                  <a:lnTo>
                    <a:pt x="1901804" y="342362"/>
                  </a:lnTo>
                  <a:lnTo>
                    <a:pt x="1857417" y="355939"/>
                  </a:lnTo>
                  <a:lnTo>
                    <a:pt x="1831009" y="357631"/>
                  </a:lnTo>
                  <a:lnTo>
                    <a:pt x="1807411" y="356062"/>
                  </a:lnTo>
                  <a:lnTo>
                    <a:pt x="1785004" y="351361"/>
                  </a:lnTo>
                  <a:lnTo>
                    <a:pt x="1763787" y="343540"/>
                  </a:lnTo>
                  <a:lnTo>
                    <a:pt x="1743760" y="332613"/>
                  </a:lnTo>
                  <a:lnTo>
                    <a:pt x="1766366" y="277621"/>
                  </a:lnTo>
                  <a:lnTo>
                    <a:pt x="1784468" y="288790"/>
                  </a:lnTo>
                  <a:lnTo>
                    <a:pt x="1802403" y="296767"/>
                  </a:lnTo>
                  <a:lnTo>
                    <a:pt x="1820194" y="301553"/>
                  </a:lnTo>
                  <a:lnTo>
                    <a:pt x="1837867" y="303149"/>
                  </a:lnTo>
                  <a:lnTo>
                    <a:pt x="1861464" y="300791"/>
                  </a:lnTo>
                  <a:lnTo>
                    <a:pt x="1878333" y="293719"/>
                  </a:lnTo>
                  <a:lnTo>
                    <a:pt x="1888463" y="281932"/>
                  </a:lnTo>
                  <a:lnTo>
                    <a:pt x="1891842" y="265429"/>
                  </a:lnTo>
                  <a:lnTo>
                    <a:pt x="1891055" y="256668"/>
                  </a:lnTo>
                  <a:lnTo>
                    <a:pt x="1871070" y="223389"/>
                  </a:lnTo>
                  <a:lnTo>
                    <a:pt x="1826564" y="195706"/>
                  </a:lnTo>
                  <a:lnTo>
                    <a:pt x="1808352" y="186158"/>
                  </a:lnTo>
                  <a:lnTo>
                    <a:pt x="1793354" y="177514"/>
                  </a:lnTo>
                  <a:lnTo>
                    <a:pt x="1760874" y="148828"/>
                  </a:lnTo>
                  <a:lnTo>
                    <a:pt x="1744870" y="103669"/>
                  </a:lnTo>
                  <a:lnTo>
                    <a:pt x="1744395" y="93217"/>
                  </a:lnTo>
                  <a:lnTo>
                    <a:pt x="1746229" y="73997"/>
                  </a:lnTo>
                  <a:lnTo>
                    <a:pt x="1773732" y="26669"/>
                  </a:lnTo>
                  <a:lnTo>
                    <a:pt x="1807308" y="6842"/>
                  </a:lnTo>
                  <a:lnTo>
                    <a:pt x="1827185" y="1899"/>
                  </a:lnTo>
                  <a:lnTo>
                    <a:pt x="1849170" y="253"/>
                  </a:lnTo>
                  <a:close/>
                </a:path>
                <a:path w="1953260" h="358140">
                  <a:moveTo>
                    <a:pt x="704126" y="253"/>
                  </a:moveTo>
                  <a:lnTo>
                    <a:pt x="732353" y="1776"/>
                  </a:lnTo>
                  <a:lnTo>
                    <a:pt x="757588" y="6334"/>
                  </a:lnTo>
                  <a:lnTo>
                    <a:pt x="779844" y="13916"/>
                  </a:lnTo>
                  <a:lnTo>
                    <a:pt x="799134" y="24511"/>
                  </a:lnTo>
                  <a:lnTo>
                    <a:pt x="773988" y="75183"/>
                  </a:lnTo>
                  <a:lnTo>
                    <a:pt x="762151" y="66256"/>
                  </a:lnTo>
                  <a:lnTo>
                    <a:pt x="747201" y="59864"/>
                  </a:lnTo>
                  <a:lnTo>
                    <a:pt x="729122" y="56020"/>
                  </a:lnTo>
                  <a:lnTo>
                    <a:pt x="707898" y="54737"/>
                  </a:lnTo>
                  <a:lnTo>
                    <a:pt x="687288" y="56999"/>
                  </a:lnTo>
                  <a:lnTo>
                    <a:pt x="651907" y="75096"/>
                  </a:lnTo>
                  <a:lnTo>
                    <a:pt x="625058" y="110241"/>
                  </a:lnTo>
                  <a:lnTo>
                    <a:pt x="611260" y="156100"/>
                  </a:lnTo>
                  <a:lnTo>
                    <a:pt x="609536" y="182625"/>
                  </a:lnTo>
                  <a:lnTo>
                    <a:pt x="611136" y="208913"/>
                  </a:lnTo>
                  <a:lnTo>
                    <a:pt x="623932" y="252866"/>
                  </a:lnTo>
                  <a:lnTo>
                    <a:pt x="648995" y="284771"/>
                  </a:lnTo>
                  <a:lnTo>
                    <a:pt x="703427" y="303149"/>
                  </a:lnTo>
                  <a:lnTo>
                    <a:pt x="726524" y="300960"/>
                  </a:lnTo>
                  <a:lnTo>
                    <a:pt x="746944" y="294401"/>
                  </a:lnTo>
                  <a:lnTo>
                    <a:pt x="764706" y="283485"/>
                  </a:lnTo>
                  <a:lnTo>
                    <a:pt x="779830" y="268224"/>
                  </a:lnTo>
                  <a:lnTo>
                    <a:pt x="808405" y="317753"/>
                  </a:lnTo>
                  <a:lnTo>
                    <a:pt x="787453" y="335182"/>
                  </a:lnTo>
                  <a:lnTo>
                    <a:pt x="762134" y="347646"/>
                  </a:lnTo>
                  <a:lnTo>
                    <a:pt x="732465" y="355133"/>
                  </a:lnTo>
                  <a:lnTo>
                    <a:pt x="698461" y="357631"/>
                  </a:lnTo>
                  <a:lnTo>
                    <a:pt x="664276" y="354655"/>
                  </a:lnTo>
                  <a:lnTo>
                    <a:pt x="608022" y="330842"/>
                  </a:lnTo>
                  <a:lnTo>
                    <a:pt x="568402" y="283954"/>
                  </a:lnTo>
                  <a:lnTo>
                    <a:pt x="548351" y="218942"/>
                  </a:lnTo>
                  <a:lnTo>
                    <a:pt x="545846" y="179958"/>
                  </a:lnTo>
                  <a:lnTo>
                    <a:pt x="548624" y="143220"/>
                  </a:lnTo>
                  <a:lnTo>
                    <a:pt x="570856" y="79124"/>
                  </a:lnTo>
                  <a:lnTo>
                    <a:pt x="614096" y="29239"/>
                  </a:lnTo>
                  <a:lnTo>
                    <a:pt x="671008" y="3470"/>
                  </a:lnTo>
                  <a:lnTo>
                    <a:pt x="704126" y="253"/>
                  </a:lnTo>
                  <a:close/>
                </a:path>
                <a:path w="1953260" h="358140">
                  <a:moveTo>
                    <a:pt x="1256842" y="0"/>
                  </a:moveTo>
                  <a:lnTo>
                    <a:pt x="1322565" y="11541"/>
                  </a:lnTo>
                  <a:lnTo>
                    <a:pt x="1370761" y="46227"/>
                  </a:lnTo>
                  <a:lnTo>
                    <a:pt x="1400305" y="101790"/>
                  </a:lnTo>
                  <a:lnTo>
                    <a:pt x="1410131" y="176021"/>
                  </a:lnTo>
                  <a:lnTo>
                    <a:pt x="1407560" y="215596"/>
                  </a:lnTo>
                  <a:lnTo>
                    <a:pt x="1386986" y="281838"/>
                  </a:lnTo>
                  <a:lnTo>
                    <a:pt x="1346244" y="329985"/>
                  </a:lnTo>
                  <a:lnTo>
                    <a:pt x="1287812" y="354560"/>
                  </a:lnTo>
                  <a:lnTo>
                    <a:pt x="1252143" y="357631"/>
                  </a:lnTo>
                  <a:lnTo>
                    <a:pt x="1219328" y="354585"/>
                  </a:lnTo>
                  <a:lnTo>
                    <a:pt x="1165936" y="330253"/>
                  </a:lnTo>
                  <a:lnTo>
                    <a:pt x="1129094" y="282463"/>
                  </a:lnTo>
                  <a:lnTo>
                    <a:pt x="1110564" y="215979"/>
                  </a:lnTo>
                  <a:lnTo>
                    <a:pt x="1108252" y="176021"/>
                  </a:lnTo>
                  <a:lnTo>
                    <a:pt x="1110776" y="140493"/>
                  </a:lnTo>
                  <a:lnTo>
                    <a:pt x="1130969" y="78009"/>
                  </a:lnTo>
                  <a:lnTo>
                    <a:pt x="1170599" y="28717"/>
                  </a:lnTo>
                  <a:lnTo>
                    <a:pt x="1224666" y="3190"/>
                  </a:lnTo>
                  <a:lnTo>
                    <a:pt x="12568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26105" y="607948"/>
            <a:ext cx="3407410" cy="359410"/>
            <a:chOff x="2626105" y="607948"/>
            <a:chExt cx="3407410" cy="359410"/>
          </a:xfrm>
        </p:grpSpPr>
        <p:sp>
          <p:nvSpPr>
            <p:cNvPr id="9" name="object 9"/>
            <p:cNvSpPr/>
            <p:nvPr/>
          </p:nvSpPr>
          <p:spPr>
            <a:xfrm>
              <a:off x="2626994" y="609980"/>
              <a:ext cx="303656" cy="3502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6994" y="609980"/>
              <a:ext cx="304165" cy="350520"/>
            </a:xfrm>
            <a:custGeom>
              <a:avLst/>
              <a:gdLst/>
              <a:ahLst/>
              <a:cxnLst/>
              <a:rect l="l" t="t" r="r" b="b"/>
              <a:pathLst>
                <a:path w="304164" h="350519">
                  <a:moveTo>
                    <a:pt x="151256" y="105664"/>
                  </a:moveTo>
                  <a:lnTo>
                    <a:pt x="109728" y="233299"/>
                  </a:lnTo>
                  <a:lnTo>
                    <a:pt x="192786" y="233299"/>
                  </a:lnTo>
                  <a:lnTo>
                    <a:pt x="151256" y="105664"/>
                  </a:lnTo>
                  <a:close/>
                </a:path>
                <a:path w="304164" h="350519">
                  <a:moveTo>
                    <a:pt x="137794" y="0"/>
                  </a:moveTo>
                  <a:lnTo>
                    <a:pt x="164719" y="0"/>
                  </a:lnTo>
                  <a:lnTo>
                    <a:pt x="303656" y="350266"/>
                  </a:lnTo>
                  <a:lnTo>
                    <a:pt x="235966" y="350266"/>
                  </a:lnTo>
                  <a:lnTo>
                    <a:pt x="210693" y="280289"/>
                  </a:lnTo>
                  <a:lnTo>
                    <a:pt x="92329" y="280289"/>
                  </a:lnTo>
                  <a:lnTo>
                    <a:pt x="68199" y="350266"/>
                  </a:lnTo>
                  <a:lnTo>
                    <a:pt x="0" y="350266"/>
                  </a:lnTo>
                  <a:lnTo>
                    <a:pt x="13779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7608" y="608837"/>
              <a:ext cx="3064764" cy="3573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2641" y="793114"/>
              <a:ext cx="109982" cy="118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2641" y="661923"/>
              <a:ext cx="91312" cy="867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7608" y="608837"/>
              <a:ext cx="3065145" cy="357505"/>
            </a:xfrm>
            <a:custGeom>
              <a:avLst/>
              <a:gdLst/>
              <a:ahLst/>
              <a:cxnLst/>
              <a:rect l="l" t="t" r="r" b="b"/>
              <a:pathLst>
                <a:path w="3065145" h="357505">
                  <a:moveTo>
                    <a:pt x="3003423" y="5841"/>
                  </a:moveTo>
                  <a:lnTo>
                    <a:pt x="3064764" y="5841"/>
                  </a:lnTo>
                  <a:lnTo>
                    <a:pt x="3064764" y="351409"/>
                  </a:lnTo>
                  <a:lnTo>
                    <a:pt x="3003423" y="351409"/>
                  </a:lnTo>
                  <a:lnTo>
                    <a:pt x="3003423" y="5841"/>
                  </a:lnTo>
                  <a:close/>
                </a:path>
                <a:path w="3065145" h="357505">
                  <a:moveTo>
                    <a:pt x="2681478" y="5841"/>
                  </a:moveTo>
                  <a:lnTo>
                    <a:pt x="2713990" y="5841"/>
                  </a:lnTo>
                  <a:lnTo>
                    <a:pt x="2788793" y="238760"/>
                  </a:lnTo>
                  <a:lnTo>
                    <a:pt x="2861945" y="5841"/>
                  </a:lnTo>
                  <a:lnTo>
                    <a:pt x="2894203" y="5841"/>
                  </a:lnTo>
                  <a:lnTo>
                    <a:pt x="2964815" y="351663"/>
                  </a:lnTo>
                  <a:lnTo>
                    <a:pt x="2905379" y="351663"/>
                  </a:lnTo>
                  <a:lnTo>
                    <a:pt x="2869438" y="165353"/>
                  </a:lnTo>
                  <a:lnTo>
                    <a:pt x="2799969" y="356235"/>
                  </a:lnTo>
                  <a:lnTo>
                    <a:pt x="2777998" y="356235"/>
                  </a:lnTo>
                  <a:lnTo>
                    <a:pt x="2708402" y="165353"/>
                  </a:lnTo>
                  <a:lnTo>
                    <a:pt x="2671064" y="351663"/>
                  </a:lnTo>
                  <a:lnTo>
                    <a:pt x="2611882" y="351663"/>
                  </a:lnTo>
                  <a:lnTo>
                    <a:pt x="2681478" y="5841"/>
                  </a:lnTo>
                  <a:close/>
                </a:path>
                <a:path w="3065145" h="357505">
                  <a:moveTo>
                    <a:pt x="1563624" y="5841"/>
                  </a:moveTo>
                  <a:lnTo>
                    <a:pt x="1593088" y="5841"/>
                  </a:lnTo>
                  <a:lnTo>
                    <a:pt x="1756283" y="214375"/>
                  </a:lnTo>
                  <a:lnTo>
                    <a:pt x="1756283" y="5841"/>
                  </a:lnTo>
                  <a:lnTo>
                    <a:pt x="1815211" y="5841"/>
                  </a:lnTo>
                  <a:lnTo>
                    <a:pt x="1815211" y="356235"/>
                  </a:lnTo>
                  <a:lnTo>
                    <a:pt x="1790319" y="356235"/>
                  </a:lnTo>
                  <a:lnTo>
                    <a:pt x="1622552" y="137540"/>
                  </a:lnTo>
                  <a:lnTo>
                    <a:pt x="1622552" y="351663"/>
                  </a:lnTo>
                  <a:lnTo>
                    <a:pt x="1563624" y="351663"/>
                  </a:lnTo>
                  <a:lnTo>
                    <a:pt x="1563624" y="5841"/>
                  </a:lnTo>
                  <a:close/>
                </a:path>
                <a:path w="3065145" h="357505">
                  <a:moveTo>
                    <a:pt x="1430655" y="5841"/>
                  </a:moveTo>
                  <a:lnTo>
                    <a:pt x="1491995" y="5841"/>
                  </a:lnTo>
                  <a:lnTo>
                    <a:pt x="1491995" y="351409"/>
                  </a:lnTo>
                  <a:lnTo>
                    <a:pt x="1430655" y="351409"/>
                  </a:lnTo>
                  <a:lnTo>
                    <a:pt x="1430655" y="5841"/>
                  </a:lnTo>
                  <a:close/>
                </a:path>
                <a:path w="3065145" h="357505">
                  <a:moveTo>
                    <a:pt x="1103121" y="5841"/>
                  </a:moveTo>
                  <a:lnTo>
                    <a:pt x="1389253" y="5841"/>
                  </a:lnTo>
                  <a:lnTo>
                    <a:pt x="1389253" y="60325"/>
                  </a:lnTo>
                  <a:lnTo>
                    <a:pt x="1274445" y="60325"/>
                  </a:lnTo>
                  <a:lnTo>
                    <a:pt x="1274445" y="351409"/>
                  </a:lnTo>
                  <a:lnTo>
                    <a:pt x="1213104" y="351409"/>
                  </a:lnTo>
                  <a:lnTo>
                    <a:pt x="1213104" y="60325"/>
                  </a:lnTo>
                  <a:lnTo>
                    <a:pt x="1103121" y="60325"/>
                  </a:lnTo>
                  <a:lnTo>
                    <a:pt x="1103121" y="5841"/>
                  </a:lnTo>
                  <a:close/>
                </a:path>
                <a:path w="3065145" h="357505">
                  <a:moveTo>
                    <a:pt x="563880" y="5841"/>
                  </a:moveTo>
                  <a:lnTo>
                    <a:pt x="784352" y="5841"/>
                  </a:lnTo>
                  <a:lnTo>
                    <a:pt x="784352" y="60325"/>
                  </a:lnTo>
                  <a:lnTo>
                    <a:pt x="625220" y="60325"/>
                  </a:lnTo>
                  <a:lnTo>
                    <a:pt x="625220" y="141224"/>
                  </a:lnTo>
                  <a:lnTo>
                    <a:pt x="739394" y="141224"/>
                  </a:lnTo>
                  <a:lnTo>
                    <a:pt x="739394" y="193421"/>
                  </a:lnTo>
                  <a:lnTo>
                    <a:pt x="625220" y="193421"/>
                  </a:lnTo>
                  <a:lnTo>
                    <a:pt x="625220" y="296925"/>
                  </a:lnTo>
                  <a:lnTo>
                    <a:pt x="781812" y="296925"/>
                  </a:lnTo>
                  <a:lnTo>
                    <a:pt x="781812" y="351409"/>
                  </a:lnTo>
                  <a:lnTo>
                    <a:pt x="563880" y="351409"/>
                  </a:lnTo>
                  <a:lnTo>
                    <a:pt x="563880" y="5841"/>
                  </a:lnTo>
                  <a:close/>
                </a:path>
                <a:path w="3065145" h="357505">
                  <a:moveTo>
                    <a:pt x="281940" y="5841"/>
                  </a:moveTo>
                  <a:lnTo>
                    <a:pt x="509524" y="5841"/>
                  </a:lnTo>
                  <a:lnTo>
                    <a:pt x="509524" y="60325"/>
                  </a:lnTo>
                  <a:lnTo>
                    <a:pt x="343281" y="60325"/>
                  </a:lnTo>
                  <a:lnTo>
                    <a:pt x="343281" y="141224"/>
                  </a:lnTo>
                  <a:lnTo>
                    <a:pt x="464693" y="141224"/>
                  </a:lnTo>
                  <a:lnTo>
                    <a:pt x="464693" y="193421"/>
                  </a:lnTo>
                  <a:lnTo>
                    <a:pt x="343281" y="193421"/>
                  </a:lnTo>
                  <a:lnTo>
                    <a:pt x="343281" y="351409"/>
                  </a:lnTo>
                  <a:lnTo>
                    <a:pt x="281940" y="351409"/>
                  </a:lnTo>
                  <a:lnTo>
                    <a:pt x="281940" y="5841"/>
                  </a:lnTo>
                  <a:close/>
                </a:path>
                <a:path w="3065145" h="357505">
                  <a:moveTo>
                    <a:pt x="0" y="5841"/>
                  </a:moveTo>
                  <a:lnTo>
                    <a:pt x="227584" y="5841"/>
                  </a:lnTo>
                  <a:lnTo>
                    <a:pt x="227584" y="60325"/>
                  </a:lnTo>
                  <a:lnTo>
                    <a:pt x="61341" y="60325"/>
                  </a:lnTo>
                  <a:lnTo>
                    <a:pt x="61341" y="141224"/>
                  </a:lnTo>
                  <a:lnTo>
                    <a:pt x="182753" y="141224"/>
                  </a:lnTo>
                  <a:lnTo>
                    <a:pt x="182753" y="193421"/>
                  </a:lnTo>
                  <a:lnTo>
                    <a:pt x="61341" y="193421"/>
                  </a:lnTo>
                  <a:lnTo>
                    <a:pt x="61341" y="351409"/>
                  </a:lnTo>
                  <a:lnTo>
                    <a:pt x="0" y="351409"/>
                  </a:lnTo>
                  <a:lnTo>
                    <a:pt x="0" y="5841"/>
                  </a:lnTo>
                  <a:close/>
                </a:path>
                <a:path w="3065145" h="357505">
                  <a:moveTo>
                    <a:pt x="2452370" y="2794"/>
                  </a:moveTo>
                  <a:lnTo>
                    <a:pt x="2500328" y="8524"/>
                  </a:lnTo>
                  <a:lnTo>
                    <a:pt x="2536571" y="25781"/>
                  </a:lnTo>
                  <a:lnTo>
                    <a:pt x="2564913" y="71340"/>
                  </a:lnTo>
                  <a:lnTo>
                    <a:pt x="2566797" y="91439"/>
                  </a:lnTo>
                  <a:lnTo>
                    <a:pt x="2564084" y="110920"/>
                  </a:lnTo>
                  <a:lnTo>
                    <a:pt x="2555954" y="128222"/>
                  </a:lnTo>
                  <a:lnTo>
                    <a:pt x="2542418" y="143357"/>
                  </a:lnTo>
                  <a:lnTo>
                    <a:pt x="2523490" y="156337"/>
                  </a:lnTo>
                  <a:lnTo>
                    <a:pt x="2551660" y="170551"/>
                  </a:lnTo>
                  <a:lnTo>
                    <a:pt x="2571781" y="190706"/>
                  </a:lnTo>
                  <a:lnTo>
                    <a:pt x="2583854" y="216790"/>
                  </a:lnTo>
                  <a:lnTo>
                    <a:pt x="2587879" y="248792"/>
                  </a:lnTo>
                  <a:lnTo>
                    <a:pt x="2585642" y="271198"/>
                  </a:lnTo>
                  <a:lnTo>
                    <a:pt x="2567787" y="308675"/>
                  </a:lnTo>
                  <a:lnTo>
                    <a:pt x="2533092" y="335871"/>
                  </a:lnTo>
                  <a:lnTo>
                    <a:pt x="2487130" y="349690"/>
                  </a:lnTo>
                  <a:lnTo>
                    <a:pt x="2460244" y="351409"/>
                  </a:lnTo>
                  <a:lnTo>
                    <a:pt x="2354580" y="351409"/>
                  </a:lnTo>
                  <a:lnTo>
                    <a:pt x="2354580" y="6096"/>
                  </a:lnTo>
                  <a:lnTo>
                    <a:pt x="2386843" y="4669"/>
                  </a:lnTo>
                  <a:lnTo>
                    <a:pt x="2413904" y="3635"/>
                  </a:lnTo>
                  <a:lnTo>
                    <a:pt x="2435750" y="3006"/>
                  </a:lnTo>
                  <a:lnTo>
                    <a:pt x="2452370" y="2794"/>
                  </a:lnTo>
                  <a:close/>
                </a:path>
                <a:path w="3065145" h="357505">
                  <a:moveTo>
                    <a:pt x="2045208" y="0"/>
                  </a:moveTo>
                  <a:lnTo>
                    <a:pt x="2072542" y="2119"/>
                  </a:lnTo>
                  <a:lnTo>
                    <a:pt x="2097770" y="8477"/>
                  </a:lnTo>
                  <a:lnTo>
                    <a:pt x="2120878" y="19073"/>
                  </a:lnTo>
                  <a:lnTo>
                    <a:pt x="2141855" y="33909"/>
                  </a:lnTo>
                  <a:lnTo>
                    <a:pt x="2116201" y="83185"/>
                  </a:lnTo>
                  <a:lnTo>
                    <a:pt x="2110033" y="78402"/>
                  </a:lnTo>
                  <a:lnTo>
                    <a:pt x="2102389" y="73596"/>
                  </a:lnTo>
                  <a:lnTo>
                    <a:pt x="2061622" y="56864"/>
                  </a:lnTo>
                  <a:lnTo>
                    <a:pt x="2043811" y="54483"/>
                  </a:lnTo>
                  <a:lnTo>
                    <a:pt x="2019639" y="56647"/>
                  </a:lnTo>
                  <a:lnTo>
                    <a:pt x="1979392" y="73931"/>
                  </a:lnTo>
                  <a:lnTo>
                    <a:pt x="1950384" y="107743"/>
                  </a:lnTo>
                  <a:lnTo>
                    <a:pt x="1935664" y="154035"/>
                  </a:lnTo>
                  <a:lnTo>
                    <a:pt x="1933829" y="181610"/>
                  </a:lnTo>
                  <a:lnTo>
                    <a:pt x="1935638" y="207831"/>
                  </a:lnTo>
                  <a:lnTo>
                    <a:pt x="1950116" y="251940"/>
                  </a:lnTo>
                  <a:lnTo>
                    <a:pt x="1978497" y="284303"/>
                  </a:lnTo>
                  <a:lnTo>
                    <a:pt x="2017827" y="300825"/>
                  </a:lnTo>
                  <a:lnTo>
                    <a:pt x="2041398" y="302895"/>
                  </a:lnTo>
                  <a:lnTo>
                    <a:pt x="2057064" y="301775"/>
                  </a:lnTo>
                  <a:lnTo>
                    <a:pt x="2095373" y="284988"/>
                  </a:lnTo>
                  <a:lnTo>
                    <a:pt x="2095373" y="217042"/>
                  </a:lnTo>
                  <a:lnTo>
                    <a:pt x="2047494" y="217042"/>
                  </a:lnTo>
                  <a:lnTo>
                    <a:pt x="2047494" y="164591"/>
                  </a:lnTo>
                  <a:lnTo>
                    <a:pt x="2156714" y="164591"/>
                  </a:lnTo>
                  <a:lnTo>
                    <a:pt x="2156714" y="319404"/>
                  </a:lnTo>
                  <a:lnTo>
                    <a:pt x="2116780" y="341818"/>
                  </a:lnTo>
                  <a:lnTo>
                    <a:pt x="2065813" y="354838"/>
                  </a:lnTo>
                  <a:lnTo>
                    <a:pt x="2031492" y="357377"/>
                  </a:lnTo>
                  <a:lnTo>
                    <a:pt x="1996271" y="354329"/>
                  </a:lnTo>
                  <a:lnTo>
                    <a:pt x="1937355" y="329946"/>
                  </a:lnTo>
                  <a:lnTo>
                    <a:pt x="1894633" y="282346"/>
                  </a:lnTo>
                  <a:lnTo>
                    <a:pt x="1872916" y="218009"/>
                  </a:lnTo>
                  <a:lnTo>
                    <a:pt x="1870202" y="179959"/>
                  </a:lnTo>
                  <a:lnTo>
                    <a:pt x="1873156" y="141835"/>
                  </a:lnTo>
                  <a:lnTo>
                    <a:pt x="1896830" y="76874"/>
                  </a:lnTo>
                  <a:lnTo>
                    <a:pt x="1943338" y="28128"/>
                  </a:lnTo>
                  <a:lnTo>
                    <a:pt x="2007155" y="3121"/>
                  </a:lnTo>
                  <a:lnTo>
                    <a:pt x="2045208" y="0"/>
                  </a:lnTo>
                  <a:close/>
                </a:path>
                <a:path w="3065145" h="357505">
                  <a:moveTo>
                    <a:pt x="979932" y="0"/>
                  </a:moveTo>
                  <a:lnTo>
                    <a:pt x="1008151" y="1522"/>
                  </a:lnTo>
                  <a:lnTo>
                    <a:pt x="1033383" y="6080"/>
                  </a:lnTo>
                  <a:lnTo>
                    <a:pt x="1055637" y="13662"/>
                  </a:lnTo>
                  <a:lnTo>
                    <a:pt x="1074928" y="24257"/>
                  </a:lnTo>
                  <a:lnTo>
                    <a:pt x="1049782" y="74929"/>
                  </a:lnTo>
                  <a:lnTo>
                    <a:pt x="1037945" y="66002"/>
                  </a:lnTo>
                  <a:lnTo>
                    <a:pt x="1023000" y="59610"/>
                  </a:lnTo>
                  <a:lnTo>
                    <a:pt x="1004937" y="55766"/>
                  </a:lnTo>
                  <a:lnTo>
                    <a:pt x="983742" y="54483"/>
                  </a:lnTo>
                  <a:lnTo>
                    <a:pt x="963096" y="56745"/>
                  </a:lnTo>
                  <a:lnTo>
                    <a:pt x="927663" y="74842"/>
                  </a:lnTo>
                  <a:lnTo>
                    <a:pt x="900854" y="109987"/>
                  </a:lnTo>
                  <a:lnTo>
                    <a:pt x="887051" y="155846"/>
                  </a:lnTo>
                  <a:lnTo>
                    <a:pt x="885317" y="182372"/>
                  </a:lnTo>
                  <a:lnTo>
                    <a:pt x="886914" y="208659"/>
                  </a:lnTo>
                  <a:lnTo>
                    <a:pt x="899729" y="252612"/>
                  </a:lnTo>
                  <a:lnTo>
                    <a:pt x="924806" y="284517"/>
                  </a:lnTo>
                  <a:lnTo>
                    <a:pt x="979169" y="302895"/>
                  </a:lnTo>
                  <a:lnTo>
                    <a:pt x="1002295" y="300706"/>
                  </a:lnTo>
                  <a:lnTo>
                    <a:pt x="1022731" y="294147"/>
                  </a:lnTo>
                  <a:lnTo>
                    <a:pt x="1040499" y="283231"/>
                  </a:lnTo>
                  <a:lnTo>
                    <a:pt x="1055624" y="267970"/>
                  </a:lnTo>
                  <a:lnTo>
                    <a:pt x="1084199" y="317500"/>
                  </a:lnTo>
                  <a:lnTo>
                    <a:pt x="1063245" y="334928"/>
                  </a:lnTo>
                  <a:lnTo>
                    <a:pt x="1037923" y="347392"/>
                  </a:lnTo>
                  <a:lnTo>
                    <a:pt x="1008243" y="354879"/>
                  </a:lnTo>
                  <a:lnTo>
                    <a:pt x="974217" y="357377"/>
                  </a:lnTo>
                  <a:lnTo>
                    <a:pt x="940044" y="354401"/>
                  </a:lnTo>
                  <a:lnTo>
                    <a:pt x="883794" y="330588"/>
                  </a:lnTo>
                  <a:lnTo>
                    <a:pt x="844192" y="283700"/>
                  </a:lnTo>
                  <a:lnTo>
                    <a:pt x="824190" y="218688"/>
                  </a:lnTo>
                  <a:lnTo>
                    <a:pt x="821690" y="179704"/>
                  </a:lnTo>
                  <a:lnTo>
                    <a:pt x="824456" y="142966"/>
                  </a:lnTo>
                  <a:lnTo>
                    <a:pt x="846657" y="78870"/>
                  </a:lnTo>
                  <a:lnTo>
                    <a:pt x="889902" y="28985"/>
                  </a:lnTo>
                  <a:lnTo>
                    <a:pt x="946810" y="3216"/>
                  </a:lnTo>
                  <a:lnTo>
                    <a:pt x="97993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23316" y="1123188"/>
            <a:ext cx="7077455" cy="53522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4147" y="3494277"/>
            <a:ext cx="697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BMI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71798" y="1350086"/>
            <a:ext cx="1299210" cy="961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32715" marR="5080" indent="-120650">
              <a:lnSpc>
                <a:spcPts val="3520"/>
              </a:lnSpc>
              <a:spcBef>
                <a:spcPts val="490"/>
              </a:spcBef>
            </a:pPr>
            <a:r>
              <a:rPr dirty="0"/>
              <a:t>Ge</a:t>
            </a:r>
            <a:r>
              <a:rPr spc="-15" dirty="0"/>
              <a:t>ne</a:t>
            </a:r>
            <a:r>
              <a:rPr dirty="0"/>
              <a:t>t</a:t>
            </a:r>
            <a:r>
              <a:rPr spc="-15" dirty="0"/>
              <a:t>i</a:t>
            </a:r>
            <a:r>
              <a:rPr dirty="0"/>
              <a:t>c  </a:t>
            </a:r>
            <a:r>
              <a:rPr spc="-25" dirty="0"/>
              <a:t>Factor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40044" y="3038601"/>
            <a:ext cx="1285875" cy="1407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7475" marR="5080" indent="-105410" algn="just">
              <a:lnSpc>
                <a:spcPct val="91600"/>
              </a:lnSpc>
              <a:spcBef>
                <a:spcPts val="425"/>
              </a:spcBef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200" spc="-6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cho-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logical 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Factor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6777" y="5210047"/>
            <a:ext cx="1758950" cy="9398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8580" marR="5080" indent="-56515">
              <a:lnSpc>
                <a:spcPts val="3350"/>
              </a:lnSpc>
              <a:spcBef>
                <a:spcPts val="625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nomic  al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Factor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4709" y="3199638"/>
            <a:ext cx="1373505" cy="9607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70815" marR="5080" indent="-158750">
              <a:lnSpc>
                <a:spcPts val="3520"/>
              </a:lnSpc>
              <a:spcBef>
                <a:spcPts val="484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3200" spc="-10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ty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 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Factor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903" y="660908"/>
            <a:ext cx="3815079" cy="359410"/>
            <a:chOff x="520903" y="660908"/>
            <a:chExt cx="3815079" cy="359410"/>
          </a:xfrm>
        </p:grpSpPr>
        <p:sp>
          <p:nvSpPr>
            <p:cNvPr id="3" name="object 3"/>
            <p:cNvSpPr/>
            <p:nvPr/>
          </p:nvSpPr>
          <p:spPr>
            <a:xfrm>
              <a:off x="521792" y="661797"/>
              <a:ext cx="3813225" cy="357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6366" y="768858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8" y="0"/>
                  </a:moveTo>
                  <a:lnTo>
                    <a:pt x="0" y="127634"/>
                  </a:lnTo>
                  <a:lnTo>
                    <a:pt x="83057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32199" y="718947"/>
              <a:ext cx="101853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5837" y="715391"/>
              <a:ext cx="176402" cy="250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792" y="661797"/>
              <a:ext cx="3813810" cy="358140"/>
            </a:xfrm>
            <a:custGeom>
              <a:avLst/>
              <a:gdLst/>
              <a:ahLst/>
              <a:cxnLst/>
              <a:rect l="l" t="t" r="r" b="b"/>
              <a:pathLst>
                <a:path w="3813810" h="358140">
                  <a:moveTo>
                    <a:pt x="2910382" y="6095"/>
                  </a:moveTo>
                  <a:lnTo>
                    <a:pt x="3196513" y="6095"/>
                  </a:lnTo>
                  <a:lnTo>
                    <a:pt x="3196513" y="60578"/>
                  </a:lnTo>
                  <a:lnTo>
                    <a:pt x="3081705" y="60578"/>
                  </a:lnTo>
                  <a:lnTo>
                    <a:pt x="3081705" y="351663"/>
                  </a:lnTo>
                  <a:lnTo>
                    <a:pt x="3020364" y="351663"/>
                  </a:lnTo>
                  <a:lnTo>
                    <a:pt x="3020364" y="60578"/>
                  </a:lnTo>
                  <a:lnTo>
                    <a:pt x="2910382" y="60578"/>
                  </a:lnTo>
                  <a:lnTo>
                    <a:pt x="2910382" y="6095"/>
                  </a:lnTo>
                  <a:close/>
                </a:path>
                <a:path w="3813810" h="358140">
                  <a:moveTo>
                    <a:pt x="2083104" y="6095"/>
                  </a:moveTo>
                  <a:lnTo>
                    <a:pt x="2310688" y="6095"/>
                  </a:lnTo>
                  <a:lnTo>
                    <a:pt x="2310688" y="60578"/>
                  </a:lnTo>
                  <a:lnTo>
                    <a:pt x="2144445" y="60578"/>
                  </a:lnTo>
                  <a:lnTo>
                    <a:pt x="2144445" y="141477"/>
                  </a:lnTo>
                  <a:lnTo>
                    <a:pt x="2265857" y="141477"/>
                  </a:lnTo>
                  <a:lnTo>
                    <a:pt x="2265857" y="193675"/>
                  </a:lnTo>
                  <a:lnTo>
                    <a:pt x="2144445" y="193675"/>
                  </a:lnTo>
                  <a:lnTo>
                    <a:pt x="2144445" y="351663"/>
                  </a:lnTo>
                  <a:lnTo>
                    <a:pt x="2083104" y="351663"/>
                  </a:lnTo>
                  <a:lnTo>
                    <a:pt x="2083104" y="6095"/>
                  </a:lnTo>
                  <a:close/>
                </a:path>
                <a:path w="3813810" h="358140">
                  <a:moveTo>
                    <a:pt x="1509699" y="6095"/>
                  </a:moveTo>
                  <a:lnTo>
                    <a:pt x="1571040" y="6095"/>
                  </a:lnTo>
                  <a:lnTo>
                    <a:pt x="1571040" y="351663"/>
                  </a:lnTo>
                  <a:lnTo>
                    <a:pt x="1509699" y="351663"/>
                  </a:lnTo>
                  <a:lnTo>
                    <a:pt x="1509699" y="6095"/>
                  </a:lnTo>
                  <a:close/>
                </a:path>
                <a:path w="3813810" h="358140">
                  <a:moveTo>
                    <a:pt x="1182166" y="6095"/>
                  </a:moveTo>
                  <a:lnTo>
                    <a:pt x="1468297" y="6095"/>
                  </a:lnTo>
                  <a:lnTo>
                    <a:pt x="1468297" y="60578"/>
                  </a:lnTo>
                  <a:lnTo>
                    <a:pt x="1353489" y="60578"/>
                  </a:lnTo>
                  <a:lnTo>
                    <a:pt x="1353489" y="351663"/>
                  </a:lnTo>
                  <a:lnTo>
                    <a:pt x="1292148" y="351663"/>
                  </a:lnTo>
                  <a:lnTo>
                    <a:pt x="1292148" y="60578"/>
                  </a:lnTo>
                  <a:lnTo>
                    <a:pt x="1182166" y="60578"/>
                  </a:lnTo>
                  <a:lnTo>
                    <a:pt x="1182166" y="6095"/>
                  </a:lnTo>
                  <a:close/>
                </a:path>
                <a:path w="3813810" h="358140">
                  <a:moveTo>
                    <a:pt x="938580" y="6095"/>
                  </a:moveTo>
                  <a:lnTo>
                    <a:pt x="1159052" y="6095"/>
                  </a:lnTo>
                  <a:lnTo>
                    <a:pt x="1159052" y="60578"/>
                  </a:lnTo>
                  <a:lnTo>
                    <a:pt x="999921" y="60578"/>
                  </a:lnTo>
                  <a:lnTo>
                    <a:pt x="999921" y="141477"/>
                  </a:lnTo>
                  <a:lnTo>
                    <a:pt x="1114094" y="141477"/>
                  </a:lnTo>
                  <a:lnTo>
                    <a:pt x="1114094" y="193675"/>
                  </a:lnTo>
                  <a:lnTo>
                    <a:pt x="999921" y="193675"/>
                  </a:lnTo>
                  <a:lnTo>
                    <a:pt x="999921" y="297179"/>
                  </a:lnTo>
                  <a:lnTo>
                    <a:pt x="1156512" y="297179"/>
                  </a:lnTo>
                  <a:lnTo>
                    <a:pt x="1156512" y="351663"/>
                  </a:lnTo>
                  <a:lnTo>
                    <a:pt x="938580" y="351663"/>
                  </a:lnTo>
                  <a:lnTo>
                    <a:pt x="938580" y="6095"/>
                  </a:lnTo>
                  <a:close/>
                </a:path>
                <a:path w="3813810" h="358140">
                  <a:moveTo>
                    <a:pt x="615442" y="6095"/>
                  </a:moveTo>
                  <a:lnTo>
                    <a:pt x="644931" y="6095"/>
                  </a:lnTo>
                  <a:lnTo>
                    <a:pt x="808151" y="214629"/>
                  </a:lnTo>
                  <a:lnTo>
                    <a:pt x="808151" y="6095"/>
                  </a:lnTo>
                  <a:lnTo>
                    <a:pt x="867079" y="6095"/>
                  </a:lnTo>
                  <a:lnTo>
                    <a:pt x="867079" y="356362"/>
                  </a:lnTo>
                  <a:lnTo>
                    <a:pt x="842187" y="356362"/>
                  </a:lnTo>
                  <a:lnTo>
                    <a:pt x="674420" y="137794"/>
                  </a:lnTo>
                  <a:lnTo>
                    <a:pt x="674420" y="351916"/>
                  </a:lnTo>
                  <a:lnTo>
                    <a:pt x="615442" y="351916"/>
                  </a:lnTo>
                  <a:lnTo>
                    <a:pt x="615442" y="6095"/>
                  </a:lnTo>
                  <a:close/>
                </a:path>
                <a:path w="3813810" h="358140">
                  <a:moveTo>
                    <a:pt x="341122" y="6095"/>
                  </a:moveTo>
                  <a:lnTo>
                    <a:pt x="561682" y="6095"/>
                  </a:lnTo>
                  <a:lnTo>
                    <a:pt x="561682" y="60578"/>
                  </a:lnTo>
                  <a:lnTo>
                    <a:pt x="402450" y="60578"/>
                  </a:lnTo>
                  <a:lnTo>
                    <a:pt x="402450" y="141477"/>
                  </a:lnTo>
                  <a:lnTo>
                    <a:pt x="516623" y="141477"/>
                  </a:lnTo>
                  <a:lnTo>
                    <a:pt x="516623" y="193675"/>
                  </a:lnTo>
                  <a:lnTo>
                    <a:pt x="402450" y="193675"/>
                  </a:lnTo>
                  <a:lnTo>
                    <a:pt x="402450" y="297179"/>
                  </a:lnTo>
                  <a:lnTo>
                    <a:pt x="559092" y="297179"/>
                  </a:lnTo>
                  <a:lnTo>
                    <a:pt x="559092" y="351663"/>
                  </a:lnTo>
                  <a:lnTo>
                    <a:pt x="341122" y="351663"/>
                  </a:lnTo>
                  <a:lnTo>
                    <a:pt x="341122" y="6095"/>
                  </a:lnTo>
                  <a:close/>
                </a:path>
                <a:path w="3813810" h="358140">
                  <a:moveTo>
                    <a:pt x="3643426" y="2539"/>
                  </a:moveTo>
                  <a:lnTo>
                    <a:pt x="3701007" y="8919"/>
                  </a:lnTo>
                  <a:lnTo>
                    <a:pt x="3742121" y="28051"/>
                  </a:lnTo>
                  <a:lnTo>
                    <a:pt x="3766781" y="59922"/>
                  </a:lnTo>
                  <a:lnTo>
                    <a:pt x="3774998" y="104520"/>
                  </a:lnTo>
                  <a:lnTo>
                    <a:pt x="3773857" y="119503"/>
                  </a:lnTo>
                  <a:lnTo>
                    <a:pt x="3756837" y="160400"/>
                  </a:lnTo>
                  <a:lnTo>
                    <a:pt x="3724333" y="189868"/>
                  </a:lnTo>
                  <a:lnTo>
                    <a:pt x="3711117" y="195961"/>
                  </a:lnTo>
                  <a:lnTo>
                    <a:pt x="3813225" y="351663"/>
                  </a:lnTo>
                  <a:lnTo>
                    <a:pt x="3742486" y="351663"/>
                  </a:lnTo>
                  <a:lnTo>
                    <a:pt x="3650284" y="209041"/>
                  </a:lnTo>
                  <a:lnTo>
                    <a:pt x="3642621" y="208801"/>
                  </a:lnTo>
                  <a:lnTo>
                    <a:pt x="3633552" y="208454"/>
                  </a:lnTo>
                  <a:lnTo>
                    <a:pt x="3623102" y="207988"/>
                  </a:lnTo>
                  <a:lnTo>
                    <a:pt x="3611295" y="207390"/>
                  </a:lnTo>
                  <a:lnTo>
                    <a:pt x="3611295" y="351663"/>
                  </a:lnTo>
                  <a:lnTo>
                    <a:pt x="3547668" y="351663"/>
                  </a:lnTo>
                  <a:lnTo>
                    <a:pt x="3547668" y="6095"/>
                  </a:lnTo>
                  <a:lnTo>
                    <a:pt x="3552078" y="5978"/>
                  </a:lnTo>
                  <a:lnTo>
                    <a:pt x="3560178" y="5635"/>
                  </a:lnTo>
                  <a:lnTo>
                    <a:pt x="3571993" y="5078"/>
                  </a:lnTo>
                  <a:lnTo>
                    <a:pt x="3587546" y="4317"/>
                  </a:lnTo>
                  <a:lnTo>
                    <a:pt x="3604029" y="3557"/>
                  </a:lnTo>
                  <a:lnTo>
                    <a:pt x="3618820" y="3000"/>
                  </a:lnTo>
                  <a:lnTo>
                    <a:pt x="3631945" y="2657"/>
                  </a:lnTo>
                  <a:lnTo>
                    <a:pt x="3643426" y="2539"/>
                  </a:lnTo>
                  <a:close/>
                </a:path>
                <a:path w="3813810" h="358140">
                  <a:moveTo>
                    <a:pt x="2442641" y="1397"/>
                  </a:moveTo>
                  <a:lnTo>
                    <a:pt x="2469565" y="1397"/>
                  </a:lnTo>
                  <a:lnTo>
                    <a:pt x="2608503" y="351663"/>
                  </a:lnTo>
                  <a:lnTo>
                    <a:pt x="2540812" y="351663"/>
                  </a:lnTo>
                  <a:lnTo>
                    <a:pt x="2515539" y="281686"/>
                  </a:lnTo>
                  <a:lnTo>
                    <a:pt x="2397175" y="281686"/>
                  </a:lnTo>
                  <a:lnTo>
                    <a:pt x="2373045" y="351663"/>
                  </a:lnTo>
                  <a:lnTo>
                    <a:pt x="2304846" y="351663"/>
                  </a:lnTo>
                  <a:lnTo>
                    <a:pt x="2442641" y="1397"/>
                  </a:lnTo>
                  <a:close/>
                </a:path>
                <a:path w="3813810" h="358140">
                  <a:moveTo>
                    <a:pt x="2787192" y="253"/>
                  </a:moveTo>
                  <a:lnTo>
                    <a:pt x="2815412" y="1758"/>
                  </a:lnTo>
                  <a:lnTo>
                    <a:pt x="2840643" y="6286"/>
                  </a:lnTo>
                  <a:lnTo>
                    <a:pt x="2862898" y="13862"/>
                  </a:lnTo>
                  <a:lnTo>
                    <a:pt x="2882188" y="24511"/>
                  </a:lnTo>
                  <a:lnTo>
                    <a:pt x="2857042" y="75183"/>
                  </a:lnTo>
                  <a:lnTo>
                    <a:pt x="2845206" y="66256"/>
                  </a:lnTo>
                  <a:lnTo>
                    <a:pt x="2830261" y="59864"/>
                  </a:lnTo>
                  <a:lnTo>
                    <a:pt x="2812197" y="56020"/>
                  </a:lnTo>
                  <a:lnTo>
                    <a:pt x="2791002" y="54737"/>
                  </a:lnTo>
                  <a:lnTo>
                    <a:pt x="2770357" y="56999"/>
                  </a:lnTo>
                  <a:lnTo>
                    <a:pt x="2734924" y="75096"/>
                  </a:lnTo>
                  <a:lnTo>
                    <a:pt x="2708115" y="110222"/>
                  </a:lnTo>
                  <a:lnTo>
                    <a:pt x="2694312" y="155993"/>
                  </a:lnTo>
                  <a:lnTo>
                    <a:pt x="2692577" y="182499"/>
                  </a:lnTo>
                  <a:lnTo>
                    <a:pt x="2694175" y="208787"/>
                  </a:lnTo>
                  <a:lnTo>
                    <a:pt x="2706990" y="252793"/>
                  </a:lnTo>
                  <a:lnTo>
                    <a:pt x="2732066" y="284771"/>
                  </a:lnTo>
                  <a:lnTo>
                    <a:pt x="2786430" y="303149"/>
                  </a:lnTo>
                  <a:lnTo>
                    <a:pt x="2809556" y="300960"/>
                  </a:lnTo>
                  <a:lnTo>
                    <a:pt x="2829991" y="294401"/>
                  </a:lnTo>
                  <a:lnTo>
                    <a:pt x="2847759" y="283485"/>
                  </a:lnTo>
                  <a:lnTo>
                    <a:pt x="2862884" y="268224"/>
                  </a:lnTo>
                  <a:lnTo>
                    <a:pt x="2891459" y="317753"/>
                  </a:lnTo>
                  <a:lnTo>
                    <a:pt x="2870506" y="335182"/>
                  </a:lnTo>
                  <a:lnTo>
                    <a:pt x="2845184" y="347646"/>
                  </a:lnTo>
                  <a:lnTo>
                    <a:pt x="2815503" y="355133"/>
                  </a:lnTo>
                  <a:lnTo>
                    <a:pt x="2781477" y="357631"/>
                  </a:lnTo>
                  <a:lnTo>
                    <a:pt x="2747304" y="354653"/>
                  </a:lnTo>
                  <a:lnTo>
                    <a:pt x="2691055" y="330789"/>
                  </a:lnTo>
                  <a:lnTo>
                    <a:pt x="2651453" y="283900"/>
                  </a:lnTo>
                  <a:lnTo>
                    <a:pt x="2631451" y="218940"/>
                  </a:lnTo>
                  <a:lnTo>
                    <a:pt x="2628950" y="179958"/>
                  </a:lnTo>
                  <a:lnTo>
                    <a:pt x="2631717" y="143220"/>
                  </a:lnTo>
                  <a:lnTo>
                    <a:pt x="2653918" y="79124"/>
                  </a:lnTo>
                  <a:lnTo>
                    <a:pt x="2697163" y="29239"/>
                  </a:lnTo>
                  <a:lnTo>
                    <a:pt x="2754071" y="3470"/>
                  </a:lnTo>
                  <a:lnTo>
                    <a:pt x="2787192" y="253"/>
                  </a:lnTo>
                  <a:close/>
                </a:path>
                <a:path w="3813810" h="358140">
                  <a:moveTo>
                    <a:pt x="1784400" y="253"/>
                  </a:moveTo>
                  <a:lnTo>
                    <a:pt x="1812620" y="1758"/>
                  </a:lnTo>
                  <a:lnTo>
                    <a:pt x="1837851" y="6286"/>
                  </a:lnTo>
                  <a:lnTo>
                    <a:pt x="1860106" y="13862"/>
                  </a:lnTo>
                  <a:lnTo>
                    <a:pt x="1879396" y="24511"/>
                  </a:lnTo>
                  <a:lnTo>
                    <a:pt x="1854250" y="75183"/>
                  </a:lnTo>
                  <a:lnTo>
                    <a:pt x="1842414" y="66256"/>
                  </a:lnTo>
                  <a:lnTo>
                    <a:pt x="1827469" y="59864"/>
                  </a:lnTo>
                  <a:lnTo>
                    <a:pt x="1809405" y="56020"/>
                  </a:lnTo>
                  <a:lnTo>
                    <a:pt x="1788210" y="54737"/>
                  </a:lnTo>
                  <a:lnTo>
                    <a:pt x="1767565" y="56999"/>
                  </a:lnTo>
                  <a:lnTo>
                    <a:pt x="1732132" y="75096"/>
                  </a:lnTo>
                  <a:lnTo>
                    <a:pt x="1705323" y="110222"/>
                  </a:lnTo>
                  <a:lnTo>
                    <a:pt x="1691520" y="155993"/>
                  </a:lnTo>
                  <a:lnTo>
                    <a:pt x="1689785" y="182499"/>
                  </a:lnTo>
                  <a:lnTo>
                    <a:pt x="1691383" y="208787"/>
                  </a:lnTo>
                  <a:lnTo>
                    <a:pt x="1704198" y="252793"/>
                  </a:lnTo>
                  <a:lnTo>
                    <a:pt x="1729274" y="284771"/>
                  </a:lnTo>
                  <a:lnTo>
                    <a:pt x="1783638" y="303149"/>
                  </a:lnTo>
                  <a:lnTo>
                    <a:pt x="1806764" y="300960"/>
                  </a:lnTo>
                  <a:lnTo>
                    <a:pt x="1827199" y="294401"/>
                  </a:lnTo>
                  <a:lnTo>
                    <a:pt x="1844967" y="283485"/>
                  </a:lnTo>
                  <a:lnTo>
                    <a:pt x="1860092" y="268224"/>
                  </a:lnTo>
                  <a:lnTo>
                    <a:pt x="1888667" y="317753"/>
                  </a:lnTo>
                  <a:lnTo>
                    <a:pt x="1867714" y="335182"/>
                  </a:lnTo>
                  <a:lnTo>
                    <a:pt x="1842392" y="347646"/>
                  </a:lnTo>
                  <a:lnTo>
                    <a:pt x="1812711" y="355133"/>
                  </a:lnTo>
                  <a:lnTo>
                    <a:pt x="1778685" y="357631"/>
                  </a:lnTo>
                  <a:lnTo>
                    <a:pt x="1744512" y="354653"/>
                  </a:lnTo>
                  <a:lnTo>
                    <a:pt x="1688263" y="330789"/>
                  </a:lnTo>
                  <a:lnTo>
                    <a:pt x="1648661" y="283900"/>
                  </a:lnTo>
                  <a:lnTo>
                    <a:pt x="1628659" y="218940"/>
                  </a:lnTo>
                  <a:lnTo>
                    <a:pt x="1626158" y="179958"/>
                  </a:lnTo>
                  <a:lnTo>
                    <a:pt x="1628925" y="143220"/>
                  </a:lnTo>
                  <a:lnTo>
                    <a:pt x="1651126" y="79124"/>
                  </a:lnTo>
                  <a:lnTo>
                    <a:pt x="1694371" y="29239"/>
                  </a:lnTo>
                  <a:lnTo>
                    <a:pt x="1751279" y="3470"/>
                  </a:lnTo>
                  <a:lnTo>
                    <a:pt x="1784400" y="253"/>
                  </a:lnTo>
                  <a:close/>
                </a:path>
                <a:path w="3813810" h="358140">
                  <a:moveTo>
                    <a:pt x="175031" y="253"/>
                  </a:moveTo>
                  <a:lnTo>
                    <a:pt x="202393" y="2373"/>
                  </a:lnTo>
                  <a:lnTo>
                    <a:pt x="227634" y="8731"/>
                  </a:lnTo>
                  <a:lnTo>
                    <a:pt x="250751" y="19327"/>
                  </a:lnTo>
                  <a:lnTo>
                    <a:pt x="271741" y="34162"/>
                  </a:lnTo>
                  <a:lnTo>
                    <a:pt x="246037" y="83438"/>
                  </a:lnTo>
                  <a:lnTo>
                    <a:pt x="239871" y="78656"/>
                  </a:lnTo>
                  <a:lnTo>
                    <a:pt x="232233" y="73850"/>
                  </a:lnTo>
                  <a:lnTo>
                    <a:pt x="191487" y="57118"/>
                  </a:lnTo>
                  <a:lnTo>
                    <a:pt x="173621" y="54737"/>
                  </a:lnTo>
                  <a:lnTo>
                    <a:pt x="149485" y="56884"/>
                  </a:lnTo>
                  <a:lnTo>
                    <a:pt x="109265" y="74132"/>
                  </a:lnTo>
                  <a:lnTo>
                    <a:pt x="80278" y="107997"/>
                  </a:lnTo>
                  <a:lnTo>
                    <a:pt x="65533" y="154289"/>
                  </a:lnTo>
                  <a:lnTo>
                    <a:pt x="63690" y="181863"/>
                  </a:lnTo>
                  <a:lnTo>
                    <a:pt x="65495" y="208085"/>
                  </a:lnTo>
                  <a:lnTo>
                    <a:pt x="79940" y="252194"/>
                  </a:lnTo>
                  <a:lnTo>
                    <a:pt x="108337" y="284557"/>
                  </a:lnTo>
                  <a:lnTo>
                    <a:pt x="147675" y="301079"/>
                  </a:lnTo>
                  <a:lnTo>
                    <a:pt x="171259" y="303149"/>
                  </a:lnTo>
                  <a:lnTo>
                    <a:pt x="186930" y="302027"/>
                  </a:lnTo>
                  <a:lnTo>
                    <a:pt x="225272" y="285114"/>
                  </a:lnTo>
                  <a:lnTo>
                    <a:pt x="225272" y="217297"/>
                  </a:lnTo>
                  <a:lnTo>
                    <a:pt x="177393" y="217297"/>
                  </a:lnTo>
                  <a:lnTo>
                    <a:pt x="177393" y="164845"/>
                  </a:lnTo>
                  <a:lnTo>
                    <a:pt x="286613" y="164845"/>
                  </a:lnTo>
                  <a:lnTo>
                    <a:pt x="286613" y="319658"/>
                  </a:lnTo>
                  <a:lnTo>
                    <a:pt x="246601" y="342072"/>
                  </a:lnTo>
                  <a:lnTo>
                    <a:pt x="195641" y="355091"/>
                  </a:lnTo>
                  <a:lnTo>
                    <a:pt x="161353" y="357631"/>
                  </a:lnTo>
                  <a:lnTo>
                    <a:pt x="126122" y="354583"/>
                  </a:lnTo>
                  <a:lnTo>
                    <a:pt x="67209" y="330200"/>
                  </a:lnTo>
                  <a:lnTo>
                    <a:pt x="24479" y="282547"/>
                  </a:lnTo>
                  <a:lnTo>
                    <a:pt x="2719" y="218245"/>
                  </a:lnTo>
                  <a:lnTo>
                    <a:pt x="0" y="180212"/>
                  </a:lnTo>
                  <a:lnTo>
                    <a:pt x="2962" y="142087"/>
                  </a:lnTo>
                  <a:lnTo>
                    <a:pt x="26665" y="77075"/>
                  </a:lnTo>
                  <a:lnTo>
                    <a:pt x="73166" y="28328"/>
                  </a:lnTo>
                  <a:lnTo>
                    <a:pt x="136979" y="3373"/>
                  </a:lnTo>
                  <a:lnTo>
                    <a:pt x="175031" y="253"/>
                  </a:lnTo>
                  <a:close/>
                </a:path>
                <a:path w="3813810" h="358140">
                  <a:moveTo>
                    <a:pt x="3339896" y="0"/>
                  </a:moveTo>
                  <a:lnTo>
                    <a:pt x="3405619" y="11541"/>
                  </a:lnTo>
                  <a:lnTo>
                    <a:pt x="3453815" y="46227"/>
                  </a:lnTo>
                  <a:lnTo>
                    <a:pt x="3483359" y="101774"/>
                  </a:lnTo>
                  <a:lnTo>
                    <a:pt x="3493185" y="175894"/>
                  </a:lnTo>
                  <a:lnTo>
                    <a:pt x="3490614" y="215542"/>
                  </a:lnTo>
                  <a:lnTo>
                    <a:pt x="3470040" y="281836"/>
                  </a:lnTo>
                  <a:lnTo>
                    <a:pt x="3429298" y="329985"/>
                  </a:lnTo>
                  <a:lnTo>
                    <a:pt x="3370866" y="354560"/>
                  </a:lnTo>
                  <a:lnTo>
                    <a:pt x="3335197" y="357631"/>
                  </a:lnTo>
                  <a:lnTo>
                    <a:pt x="3302382" y="354585"/>
                  </a:lnTo>
                  <a:lnTo>
                    <a:pt x="3248990" y="330253"/>
                  </a:lnTo>
                  <a:lnTo>
                    <a:pt x="3212148" y="282461"/>
                  </a:lnTo>
                  <a:lnTo>
                    <a:pt x="3193618" y="215925"/>
                  </a:lnTo>
                  <a:lnTo>
                    <a:pt x="3191306" y="175894"/>
                  </a:lnTo>
                  <a:lnTo>
                    <a:pt x="3193830" y="140440"/>
                  </a:lnTo>
                  <a:lnTo>
                    <a:pt x="3214023" y="78007"/>
                  </a:lnTo>
                  <a:lnTo>
                    <a:pt x="3253653" y="28717"/>
                  </a:lnTo>
                  <a:lnTo>
                    <a:pt x="3307720" y="3190"/>
                  </a:lnTo>
                  <a:lnTo>
                    <a:pt x="333989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334" y="1215974"/>
            <a:ext cx="777811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110" dirty="0">
                <a:latin typeface="Georgia"/>
                <a:cs typeface="Georgia"/>
              </a:rPr>
              <a:t>Many </a:t>
            </a:r>
            <a:r>
              <a:rPr sz="2400" spc="135" dirty="0">
                <a:latin typeface="Georgia"/>
                <a:cs typeface="Georgia"/>
              </a:rPr>
              <a:t>studies </a:t>
            </a:r>
            <a:r>
              <a:rPr sz="2400" spc="125" dirty="0">
                <a:latin typeface="Georgia"/>
                <a:cs typeface="Georgia"/>
              </a:rPr>
              <a:t>have </a:t>
            </a:r>
            <a:r>
              <a:rPr sz="2400" spc="65" dirty="0">
                <a:latin typeface="Georgia"/>
                <a:cs typeface="Georgia"/>
              </a:rPr>
              <a:t>identified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90" dirty="0">
                <a:latin typeface="Georgia"/>
                <a:cs typeface="Georgia"/>
              </a:rPr>
              <a:t>specific </a:t>
            </a:r>
            <a:r>
              <a:rPr sz="2400" spc="80" dirty="0">
                <a:latin typeface="Georgia"/>
                <a:cs typeface="Georgia"/>
              </a:rPr>
              <a:t>defect</a:t>
            </a:r>
            <a:r>
              <a:rPr sz="2400" spc="60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in</a:t>
            </a:r>
            <a:endParaRPr sz="24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120" dirty="0">
                <a:latin typeface="Georgia"/>
                <a:cs typeface="Georgia"/>
              </a:rPr>
              <a:t>genes </a:t>
            </a:r>
            <a:r>
              <a:rPr sz="2400" spc="130" dirty="0">
                <a:latin typeface="Georgia"/>
                <a:cs typeface="Georgia"/>
              </a:rPr>
              <a:t>that </a:t>
            </a:r>
            <a:r>
              <a:rPr sz="2400" spc="80" dirty="0">
                <a:latin typeface="Georgia"/>
                <a:cs typeface="Georgia"/>
              </a:rPr>
              <a:t>control </a:t>
            </a:r>
            <a:r>
              <a:rPr sz="2400" spc="100" dirty="0">
                <a:latin typeface="Georgia"/>
                <a:cs typeface="Georgia"/>
              </a:rPr>
              <a:t>body</a:t>
            </a:r>
            <a:r>
              <a:rPr sz="2400" spc="415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weight.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20" dirty="0">
                <a:latin typeface="Georgia"/>
                <a:cs typeface="Georgia"/>
              </a:rPr>
              <a:t>A </a:t>
            </a:r>
            <a:r>
              <a:rPr sz="2400" spc="80" dirty="0">
                <a:latin typeface="Georgia"/>
                <a:cs typeface="Georgia"/>
              </a:rPr>
              <a:t>defect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100" dirty="0">
                <a:latin typeface="Georgia"/>
                <a:cs typeface="Georgia"/>
              </a:rPr>
              <a:t>gene </a:t>
            </a:r>
            <a:r>
              <a:rPr sz="2400" spc="130" dirty="0">
                <a:latin typeface="Georgia"/>
                <a:cs typeface="Georgia"/>
              </a:rPr>
              <a:t>that </a:t>
            </a:r>
            <a:r>
              <a:rPr sz="2400" spc="125" dirty="0">
                <a:latin typeface="Georgia"/>
                <a:cs typeface="Georgia"/>
              </a:rPr>
              <a:t>synthesizes </a:t>
            </a:r>
            <a:r>
              <a:rPr sz="2400" spc="85" dirty="0">
                <a:latin typeface="Georgia"/>
                <a:cs typeface="Georgia"/>
              </a:rPr>
              <a:t>leptin, </a:t>
            </a:r>
            <a:r>
              <a:rPr sz="2400" spc="45" dirty="0">
                <a:latin typeface="Georgia"/>
                <a:cs typeface="Georgia"/>
              </a:rPr>
              <a:t>which  </a:t>
            </a:r>
            <a:r>
              <a:rPr sz="2400" spc="110" dirty="0">
                <a:latin typeface="Georgia"/>
                <a:cs typeface="Georgia"/>
              </a:rPr>
              <a:t>is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20" dirty="0">
                <a:latin typeface="Georgia"/>
                <a:cs typeface="Georgia"/>
              </a:rPr>
              <a:t>crucial </a:t>
            </a:r>
            <a:r>
              <a:rPr sz="2400" spc="105" dirty="0">
                <a:latin typeface="Georgia"/>
                <a:cs typeface="Georgia"/>
              </a:rPr>
              <a:t>hormonal </a:t>
            </a:r>
            <a:r>
              <a:rPr sz="2400" spc="160" dirty="0">
                <a:latin typeface="Georgia"/>
                <a:cs typeface="Georgia"/>
              </a:rPr>
              <a:t>substance </a:t>
            </a:r>
            <a:r>
              <a:rPr sz="2400" spc="114" dirty="0">
                <a:latin typeface="Georgia"/>
                <a:cs typeface="Georgia"/>
              </a:rPr>
              <a:t>produced </a:t>
            </a:r>
            <a:r>
              <a:rPr sz="2400" spc="125" dirty="0">
                <a:latin typeface="Georgia"/>
                <a:cs typeface="Georgia"/>
              </a:rPr>
              <a:t>by </a:t>
            </a:r>
            <a:r>
              <a:rPr sz="2400" spc="85" dirty="0">
                <a:latin typeface="Georgia"/>
                <a:cs typeface="Georgia"/>
              </a:rPr>
              <a:t>fat 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105" dirty="0">
                <a:latin typeface="Georgia"/>
                <a:cs typeface="Georgia"/>
              </a:rPr>
              <a:t>released </a:t>
            </a:r>
            <a:r>
              <a:rPr sz="2400" spc="75" dirty="0">
                <a:latin typeface="Georgia"/>
                <a:cs typeface="Georgia"/>
              </a:rPr>
              <a:t>into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100" dirty="0">
                <a:latin typeface="Georgia"/>
                <a:cs typeface="Georgia"/>
              </a:rPr>
              <a:t>bloodstream </a:t>
            </a:r>
            <a:r>
              <a:rPr sz="2400" spc="130" dirty="0">
                <a:latin typeface="Georgia"/>
                <a:cs typeface="Georgia"/>
              </a:rPr>
              <a:t>that </a:t>
            </a:r>
            <a:r>
              <a:rPr sz="2400" spc="155" dirty="0">
                <a:latin typeface="Georgia"/>
                <a:cs typeface="Georgia"/>
              </a:rPr>
              <a:t>acts </a:t>
            </a:r>
            <a:r>
              <a:rPr sz="2400" spc="100" dirty="0">
                <a:latin typeface="Georgia"/>
                <a:cs typeface="Georgia"/>
              </a:rPr>
              <a:t>on  </a:t>
            </a:r>
            <a:r>
              <a:rPr sz="2400" spc="140" dirty="0">
                <a:latin typeface="Georgia"/>
                <a:cs typeface="Georgia"/>
              </a:rPr>
              <a:t>hypothalamus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05" dirty="0">
                <a:latin typeface="Georgia"/>
                <a:cs typeface="Georgia"/>
              </a:rPr>
              <a:t>regulate </a:t>
            </a:r>
            <a:r>
              <a:rPr sz="2400" spc="100" dirty="0">
                <a:latin typeface="Georgia"/>
                <a:cs typeface="Georgia"/>
              </a:rPr>
              <a:t>body</a:t>
            </a:r>
            <a:r>
              <a:rPr sz="2400" spc="43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weight.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5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105" dirty="0">
                <a:latin typeface="Georgia"/>
                <a:cs typeface="Georgia"/>
              </a:rPr>
              <a:t>Congenital </a:t>
            </a:r>
            <a:r>
              <a:rPr sz="2400" spc="140" dirty="0">
                <a:latin typeface="Georgia"/>
                <a:cs typeface="Georgia"/>
              </a:rPr>
              <a:t>absence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80" dirty="0">
                <a:latin typeface="Georgia"/>
                <a:cs typeface="Georgia"/>
              </a:rPr>
              <a:t>leptin </a:t>
            </a:r>
            <a:r>
              <a:rPr sz="2400" spc="125" dirty="0">
                <a:latin typeface="Georgia"/>
                <a:cs typeface="Georgia"/>
              </a:rPr>
              <a:t>produces</a:t>
            </a:r>
            <a:r>
              <a:rPr sz="2400" spc="630" dirty="0">
                <a:latin typeface="Georgia"/>
                <a:cs typeface="Georgia"/>
              </a:rPr>
              <a:t> </a:t>
            </a:r>
            <a:r>
              <a:rPr sz="2400" spc="114" dirty="0">
                <a:latin typeface="Georgia"/>
                <a:cs typeface="Georgia"/>
              </a:rPr>
              <a:t>continual</a:t>
            </a:r>
            <a:endParaRPr sz="24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</a:pPr>
            <a:r>
              <a:rPr sz="2400" spc="135" dirty="0">
                <a:latin typeface="Georgia"/>
                <a:cs typeface="Georgia"/>
              </a:rPr>
              <a:t>hunger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130" dirty="0">
                <a:latin typeface="Georgia"/>
                <a:cs typeface="Georgia"/>
              </a:rPr>
              <a:t>marked </a:t>
            </a:r>
            <a:r>
              <a:rPr sz="2400" spc="95" dirty="0">
                <a:latin typeface="Georgia"/>
                <a:cs typeface="Georgia"/>
              </a:rPr>
              <a:t>obesity </a:t>
            </a:r>
            <a:r>
              <a:rPr sz="2400" spc="90" dirty="0">
                <a:latin typeface="Georgia"/>
                <a:cs typeface="Georgia"/>
              </a:rPr>
              <a:t>in</a:t>
            </a:r>
            <a:r>
              <a:rPr sz="2400" spc="425" dirty="0">
                <a:latin typeface="Georgia"/>
                <a:cs typeface="Georgia"/>
              </a:rPr>
              <a:t> </a:t>
            </a:r>
            <a:r>
              <a:rPr sz="2400" spc="114" dirty="0">
                <a:latin typeface="Georgia"/>
                <a:cs typeface="Georgia"/>
              </a:rPr>
              <a:t>childrens.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5974"/>
            <a:ext cx="7477759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85" dirty="0">
                <a:latin typeface="Georgia"/>
                <a:cs typeface="Georgia"/>
              </a:rPr>
              <a:t>The </a:t>
            </a:r>
            <a:r>
              <a:rPr sz="2400" spc="130" dirty="0">
                <a:latin typeface="Georgia"/>
                <a:cs typeface="Georgia"/>
              </a:rPr>
              <a:t>second </a:t>
            </a:r>
            <a:r>
              <a:rPr sz="2400" spc="90" dirty="0">
                <a:latin typeface="Georgia"/>
                <a:cs typeface="Georgia"/>
              </a:rPr>
              <a:t>genetic </a:t>
            </a:r>
            <a:r>
              <a:rPr sz="2400" spc="80" dirty="0">
                <a:latin typeface="Georgia"/>
                <a:cs typeface="Georgia"/>
              </a:rPr>
              <a:t>defect </a:t>
            </a:r>
            <a:r>
              <a:rPr sz="2400" spc="95" dirty="0">
                <a:latin typeface="Georgia"/>
                <a:cs typeface="Georgia"/>
              </a:rPr>
              <a:t>observed </a:t>
            </a:r>
            <a:r>
              <a:rPr sz="2400" spc="110" dirty="0">
                <a:latin typeface="Georgia"/>
                <a:cs typeface="Georgia"/>
              </a:rPr>
              <a:t>is </a:t>
            </a:r>
            <a:r>
              <a:rPr sz="2400" spc="120" dirty="0">
                <a:latin typeface="Georgia"/>
                <a:cs typeface="Georgia"/>
              </a:rPr>
              <a:t>the</a:t>
            </a:r>
            <a:r>
              <a:rPr sz="2400" spc="755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body’s</a:t>
            </a:r>
            <a:endParaRPr sz="24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125" dirty="0">
                <a:latin typeface="Georgia"/>
                <a:cs typeface="Georgia"/>
              </a:rPr>
              <a:t>response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105" dirty="0">
                <a:latin typeface="Georgia"/>
                <a:cs typeface="Georgia"/>
              </a:rPr>
              <a:t>signal </a:t>
            </a:r>
            <a:r>
              <a:rPr sz="2400" spc="80" dirty="0">
                <a:latin typeface="Georgia"/>
                <a:cs typeface="Georgia"/>
              </a:rPr>
              <a:t>leptin</a:t>
            </a:r>
            <a:r>
              <a:rPr sz="2400" spc="54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provided.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Georgia"/>
              <a:cs typeface="Georgia"/>
            </a:endParaRPr>
          </a:p>
          <a:p>
            <a:pPr marL="286385" marR="445134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95" dirty="0">
                <a:latin typeface="Georgia"/>
                <a:cs typeface="Georgia"/>
              </a:rPr>
              <a:t>This </a:t>
            </a:r>
            <a:r>
              <a:rPr sz="2400" spc="105" dirty="0">
                <a:latin typeface="Georgia"/>
                <a:cs typeface="Georgia"/>
              </a:rPr>
              <a:t>signal </a:t>
            </a:r>
            <a:r>
              <a:rPr sz="2400" spc="85" dirty="0">
                <a:latin typeface="Georgia"/>
                <a:cs typeface="Georgia"/>
              </a:rPr>
              <a:t>largely </a:t>
            </a:r>
            <a:r>
              <a:rPr sz="2400" spc="100" dirty="0">
                <a:latin typeface="Georgia"/>
                <a:cs typeface="Georgia"/>
              </a:rPr>
              <a:t>determines </a:t>
            </a:r>
            <a:r>
              <a:rPr sz="2400" spc="110" dirty="0">
                <a:latin typeface="Georgia"/>
                <a:cs typeface="Georgia"/>
              </a:rPr>
              <a:t>how </a:t>
            </a:r>
            <a:r>
              <a:rPr sz="2400" spc="180" dirty="0">
                <a:latin typeface="Georgia"/>
                <a:cs typeface="Georgia"/>
              </a:rPr>
              <a:t>much </a:t>
            </a:r>
            <a:r>
              <a:rPr sz="2400" spc="-50" dirty="0">
                <a:latin typeface="Georgia"/>
                <a:cs typeface="Georgia"/>
              </a:rPr>
              <a:t>one  </a:t>
            </a:r>
            <a:r>
              <a:rPr sz="2400" spc="130" dirty="0">
                <a:latin typeface="Georgia"/>
                <a:cs typeface="Georgia"/>
              </a:rPr>
              <a:t>eats, </a:t>
            </a:r>
            <a:r>
              <a:rPr sz="2400" spc="110" dirty="0">
                <a:latin typeface="Georgia"/>
                <a:cs typeface="Georgia"/>
              </a:rPr>
              <a:t>how </a:t>
            </a:r>
            <a:r>
              <a:rPr sz="2400" spc="185" dirty="0">
                <a:latin typeface="Georgia"/>
                <a:cs typeface="Georgia"/>
              </a:rPr>
              <a:t>much </a:t>
            </a:r>
            <a:r>
              <a:rPr sz="2400" spc="95" dirty="0">
                <a:latin typeface="Georgia"/>
                <a:cs typeface="Georgia"/>
              </a:rPr>
              <a:t>energy one </a:t>
            </a:r>
            <a:r>
              <a:rPr sz="2400" spc="125" dirty="0">
                <a:latin typeface="Georgia"/>
                <a:cs typeface="Georgia"/>
              </a:rPr>
              <a:t>expends </a:t>
            </a:r>
            <a:r>
              <a:rPr sz="2400" spc="145" dirty="0">
                <a:latin typeface="Georgia"/>
                <a:cs typeface="Georgia"/>
              </a:rPr>
              <a:t>and  </a:t>
            </a:r>
            <a:r>
              <a:rPr sz="2400" spc="95" dirty="0">
                <a:latin typeface="Georgia"/>
                <a:cs typeface="Georgia"/>
              </a:rPr>
              <a:t>ultimately one’s </a:t>
            </a:r>
            <a:r>
              <a:rPr sz="2400" spc="100" dirty="0">
                <a:latin typeface="Georgia"/>
                <a:cs typeface="Georgia"/>
              </a:rPr>
              <a:t>body</a:t>
            </a:r>
            <a:r>
              <a:rPr sz="2400" spc="38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weight.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516890"/>
            <a:ext cx="5583555" cy="359410"/>
            <a:chOff x="537413" y="516890"/>
            <a:chExt cx="5583555" cy="359410"/>
          </a:xfrm>
        </p:grpSpPr>
        <p:sp>
          <p:nvSpPr>
            <p:cNvPr id="3" name="object 3"/>
            <p:cNvSpPr/>
            <p:nvPr/>
          </p:nvSpPr>
          <p:spPr>
            <a:xfrm>
              <a:off x="538302" y="517779"/>
              <a:ext cx="5581319" cy="35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66947" y="624840"/>
              <a:ext cx="1037590" cy="127635"/>
            </a:xfrm>
            <a:custGeom>
              <a:avLst/>
              <a:gdLst/>
              <a:ahLst/>
              <a:cxnLst/>
              <a:rect l="l" t="t" r="r" b="b"/>
              <a:pathLst>
                <a:path w="1037589" h="127634">
                  <a:moveTo>
                    <a:pt x="995552" y="0"/>
                  </a:moveTo>
                  <a:lnTo>
                    <a:pt x="954024" y="127635"/>
                  </a:lnTo>
                  <a:lnTo>
                    <a:pt x="1037081" y="127635"/>
                  </a:lnTo>
                  <a:lnTo>
                    <a:pt x="995552" y="0"/>
                  </a:lnTo>
                  <a:close/>
                </a:path>
                <a:path w="1037589" h="127634">
                  <a:moveTo>
                    <a:pt x="41528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8741" y="575183"/>
              <a:ext cx="106997" cy="115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0441" y="571373"/>
              <a:ext cx="176402" cy="250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6803" y="574929"/>
              <a:ext cx="101853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3505" y="571373"/>
              <a:ext cx="176402" cy="250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6952" y="571373"/>
              <a:ext cx="176402" cy="250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302" y="517779"/>
              <a:ext cx="5581650" cy="358140"/>
            </a:xfrm>
            <a:custGeom>
              <a:avLst/>
              <a:gdLst/>
              <a:ahLst/>
              <a:cxnLst/>
              <a:rect l="l" t="t" r="r" b="b"/>
              <a:pathLst>
                <a:path w="5581650" h="358140">
                  <a:moveTo>
                    <a:pt x="4678476" y="6096"/>
                  </a:moveTo>
                  <a:lnTo>
                    <a:pt x="4964607" y="6096"/>
                  </a:lnTo>
                  <a:lnTo>
                    <a:pt x="4964607" y="60579"/>
                  </a:lnTo>
                  <a:lnTo>
                    <a:pt x="4849799" y="60579"/>
                  </a:lnTo>
                  <a:lnTo>
                    <a:pt x="4849799" y="351663"/>
                  </a:lnTo>
                  <a:lnTo>
                    <a:pt x="4788458" y="351663"/>
                  </a:lnTo>
                  <a:lnTo>
                    <a:pt x="4788458" y="60579"/>
                  </a:lnTo>
                  <a:lnTo>
                    <a:pt x="4678476" y="60579"/>
                  </a:lnTo>
                  <a:lnTo>
                    <a:pt x="4678476" y="6096"/>
                  </a:lnTo>
                  <a:close/>
                </a:path>
                <a:path w="5581650" h="358140">
                  <a:moveTo>
                    <a:pt x="3851198" y="6096"/>
                  </a:moveTo>
                  <a:lnTo>
                    <a:pt x="4078782" y="6096"/>
                  </a:lnTo>
                  <a:lnTo>
                    <a:pt x="4078782" y="60579"/>
                  </a:lnTo>
                  <a:lnTo>
                    <a:pt x="3912539" y="60579"/>
                  </a:lnTo>
                  <a:lnTo>
                    <a:pt x="3912539" y="141478"/>
                  </a:lnTo>
                  <a:lnTo>
                    <a:pt x="4033951" y="141478"/>
                  </a:lnTo>
                  <a:lnTo>
                    <a:pt x="4033951" y="193675"/>
                  </a:lnTo>
                  <a:lnTo>
                    <a:pt x="3912539" y="193675"/>
                  </a:lnTo>
                  <a:lnTo>
                    <a:pt x="3912539" y="351663"/>
                  </a:lnTo>
                  <a:lnTo>
                    <a:pt x="3851198" y="351663"/>
                  </a:lnTo>
                  <a:lnTo>
                    <a:pt x="3851198" y="6096"/>
                  </a:lnTo>
                  <a:close/>
                </a:path>
                <a:path w="5581650" h="358140">
                  <a:moveTo>
                    <a:pt x="3459530" y="6096"/>
                  </a:moveTo>
                  <a:lnTo>
                    <a:pt x="3520871" y="6096"/>
                  </a:lnTo>
                  <a:lnTo>
                    <a:pt x="3520871" y="297180"/>
                  </a:lnTo>
                  <a:lnTo>
                    <a:pt x="3676954" y="297180"/>
                  </a:lnTo>
                  <a:lnTo>
                    <a:pt x="3676954" y="351663"/>
                  </a:lnTo>
                  <a:lnTo>
                    <a:pt x="3459530" y="351663"/>
                  </a:lnTo>
                  <a:lnTo>
                    <a:pt x="3459530" y="6096"/>
                  </a:lnTo>
                  <a:close/>
                </a:path>
                <a:path w="5581650" h="358140">
                  <a:moveTo>
                    <a:pt x="2724581" y="6096"/>
                  </a:moveTo>
                  <a:lnTo>
                    <a:pt x="2785922" y="6096"/>
                  </a:lnTo>
                  <a:lnTo>
                    <a:pt x="2785922" y="351663"/>
                  </a:lnTo>
                  <a:lnTo>
                    <a:pt x="2724581" y="351663"/>
                  </a:lnTo>
                  <a:lnTo>
                    <a:pt x="2724581" y="6096"/>
                  </a:lnTo>
                  <a:close/>
                </a:path>
                <a:path w="5581650" h="358140">
                  <a:moveTo>
                    <a:pt x="1792274" y="6096"/>
                  </a:moveTo>
                  <a:lnTo>
                    <a:pt x="1853615" y="6096"/>
                  </a:lnTo>
                  <a:lnTo>
                    <a:pt x="1853615" y="297180"/>
                  </a:lnTo>
                  <a:lnTo>
                    <a:pt x="2009698" y="297180"/>
                  </a:lnTo>
                  <a:lnTo>
                    <a:pt x="2009698" y="351663"/>
                  </a:lnTo>
                  <a:lnTo>
                    <a:pt x="1792274" y="351663"/>
                  </a:lnTo>
                  <a:lnTo>
                    <a:pt x="1792274" y="6096"/>
                  </a:lnTo>
                  <a:close/>
                </a:path>
                <a:path w="5581650" h="358140">
                  <a:moveTo>
                    <a:pt x="1121714" y="6096"/>
                  </a:moveTo>
                  <a:lnTo>
                    <a:pt x="1183055" y="6096"/>
                  </a:lnTo>
                  <a:lnTo>
                    <a:pt x="1183055" y="141478"/>
                  </a:lnTo>
                  <a:lnTo>
                    <a:pt x="1320469" y="141478"/>
                  </a:lnTo>
                  <a:lnTo>
                    <a:pt x="1320469" y="6096"/>
                  </a:lnTo>
                  <a:lnTo>
                    <a:pt x="1381175" y="6096"/>
                  </a:lnTo>
                  <a:lnTo>
                    <a:pt x="1381175" y="351663"/>
                  </a:lnTo>
                  <a:lnTo>
                    <a:pt x="1320469" y="351663"/>
                  </a:lnTo>
                  <a:lnTo>
                    <a:pt x="1320469" y="195961"/>
                  </a:lnTo>
                  <a:lnTo>
                    <a:pt x="1183055" y="195961"/>
                  </a:lnTo>
                  <a:lnTo>
                    <a:pt x="1183055" y="351663"/>
                  </a:lnTo>
                  <a:lnTo>
                    <a:pt x="1121714" y="351663"/>
                  </a:lnTo>
                  <a:lnTo>
                    <a:pt x="1121714" y="6096"/>
                  </a:lnTo>
                  <a:close/>
                </a:path>
                <a:path w="5581650" h="358140">
                  <a:moveTo>
                    <a:pt x="496150" y="6096"/>
                  </a:moveTo>
                  <a:lnTo>
                    <a:pt x="561251" y="6096"/>
                  </a:lnTo>
                  <a:lnTo>
                    <a:pt x="643115" y="153543"/>
                  </a:lnTo>
                  <a:lnTo>
                    <a:pt x="725195" y="6096"/>
                  </a:lnTo>
                  <a:lnTo>
                    <a:pt x="790117" y="6096"/>
                  </a:lnTo>
                  <a:lnTo>
                    <a:pt x="674014" y="209931"/>
                  </a:lnTo>
                  <a:lnTo>
                    <a:pt x="674014" y="351663"/>
                  </a:lnTo>
                  <a:lnTo>
                    <a:pt x="612686" y="351663"/>
                  </a:lnTo>
                  <a:lnTo>
                    <a:pt x="612686" y="209931"/>
                  </a:lnTo>
                  <a:lnTo>
                    <a:pt x="496150" y="6096"/>
                  </a:lnTo>
                  <a:close/>
                </a:path>
                <a:path w="5581650" h="358140">
                  <a:moveTo>
                    <a:pt x="71716" y="3810"/>
                  </a:moveTo>
                  <a:lnTo>
                    <a:pt x="109895" y="5379"/>
                  </a:lnTo>
                  <a:lnTo>
                    <a:pt x="169750" y="17901"/>
                  </a:lnTo>
                  <a:lnTo>
                    <a:pt x="207993" y="43164"/>
                  </a:lnTo>
                  <a:lnTo>
                    <a:pt x="226920" y="82407"/>
                  </a:lnTo>
                  <a:lnTo>
                    <a:pt x="229285" y="107315"/>
                  </a:lnTo>
                  <a:lnTo>
                    <a:pt x="223681" y="150108"/>
                  </a:lnTo>
                  <a:lnTo>
                    <a:pt x="206869" y="183393"/>
                  </a:lnTo>
                  <a:lnTo>
                    <a:pt x="178846" y="207167"/>
                  </a:lnTo>
                  <a:lnTo>
                    <a:pt x="139612" y="221432"/>
                  </a:lnTo>
                  <a:lnTo>
                    <a:pt x="89166" y="226187"/>
                  </a:lnTo>
                  <a:lnTo>
                    <a:pt x="83534" y="226089"/>
                  </a:lnTo>
                  <a:lnTo>
                    <a:pt x="77019" y="225790"/>
                  </a:lnTo>
                  <a:lnTo>
                    <a:pt x="69617" y="225276"/>
                  </a:lnTo>
                  <a:lnTo>
                    <a:pt x="61328" y="224536"/>
                  </a:lnTo>
                  <a:lnTo>
                    <a:pt x="61328" y="351663"/>
                  </a:lnTo>
                  <a:lnTo>
                    <a:pt x="0" y="351663"/>
                  </a:lnTo>
                  <a:lnTo>
                    <a:pt x="0" y="6350"/>
                  </a:lnTo>
                  <a:lnTo>
                    <a:pt x="27484" y="5203"/>
                  </a:lnTo>
                  <a:lnTo>
                    <a:pt x="48598" y="4413"/>
                  </a:lnTo>
                  <a:lnTo>
                    <a:pt x="63341" y="3956"/>
                  </a:lnTo>
                  <a:lnTo>
                    <a:pt x="71716" y="3810"/>
                  </a:lnTo>
                  <a:close/>
                </a:path>
                <a:path w="5581650" h="358140">
                  <a:moveTo>
                    <a:pt x="5411520" y="2540"/>
                  </a:moveTo>
                  <a:lnTo>
                    <a:pt x="5469101" y="8919"/>
                  </a:lnTo>
                  <a:lnTo>
                    <a:pt x="5510215" y="28051"/>
                  </a:lnTo>
                  <a:lnTo>
                    <a:pt x="5534875" y="59922"/>
                  </a:lnTo>
                  <a:lnTo>
                    <a:pt x="5543092" y="104521"/>
                  </a:lnTo>
                  <a:lnTo>
                    <a:pt x="5541951" y="119503"/>
                  </a:lnTo>
                  <a:lnTo>
                    <a:pt x="5524931" y="160400"/>
                  </a:lnTo>
                  <a:lnTo>
                    <a:pt x="5492427" y="189868"/>
                  </a:lnTo>
                  <a:lnTo>
                    <a:pt x="5479211" y="195961"/>
                  </a:lnTo>
                  <a:lnTo>
                    <a:pt x="5581319" y="351663"/>
                  </a:lnTo>
                  <a:lnTo>
                    <a:pt x="5510580" y="351663"/>
                  </a:lnTo>
                  <a:lnTo>
                    <a:pt x="5418378" y="209042"/>
                  </a:lnTo>
                  <a:lnTo>
                    <a:pt x="5410715" y="208801"/>
                  </a:lnTo>
                  <a:lnTo>
                    <a:pt x="5401646" y="208454"/>
                  </a:lnTo>
                  <a:lnTo>
                    <a:pt x="5391196" y="207988"/>
                  </a:lnTo>
                  <a:lnTo>
                    <a:pt x="5379389" y="207391"/>
                  </a:lnTo>
                  <a:lnTo>
                    <a:pt x="5379389" y="351663"/>
                  </a:lnTo>
                  <a:lnTo>
                    <a:pt x="5315762" y="351663"/>
                  </a:lnTo>
                  <a:lnTo>
                    <a:pt x="5315762" y="6096"/>
                  </a:lnTo>
                  <a:lnTo>
                    <a:pt x="5320172" y="5996"/>
                  </a:lnTo>
                  <a:lnTo>
                    <a:pt x="5328272" y="5683"/>
                  </a:lnTo>
                  <a:lnTo>
                    <a:pt x="5340087" y="5131"/>
                  </a:lnTo>
                  <a:lnTo>
                    <a:pt x="5355640" y="4318"/>
                  </a:lnTo>
                  <a:lnTo>
                    <a:pt x="5372123" y="3557"/>
                  </a:lnTo>
                  <a:lnTo>
                    <a:pt x="5386914" y="3000"/>
                  </a:lnTo>
                  <a:lnTo>
                    <a:pt x="5400039" y="2657"/>
                  </a:lnTo>
                  <a:lnTo>
                    <a:pt x="5411520" y="2540"/>
                  </a:lnTo>
                  <a:close/>
                </a:path>
                <a:path w="5581650" h="358140">
                  <a:moveTo>
                    <a:pt x="4210735" y="1397"/>
                  </a:moveTo>
                  <a:lnTo>
                    <a:pt x="4237659" y="1397"/>
                  </a:lnTo>
                  <a:lnTo>
                    <a:pt x="4376597" y="351663"/>
                  </a:lnTo>
                  <a:lnTo>
                    <a:pt x="4308906" y="351663"/>
                  </a:lnTo>
                  <a:lnTo>
                    <a:pt x="4283633" y="281686"/>
                  </a:lnTo>
                  <a:lnTo>
                    <a:pt x="4165269" y="281686"/>
                  </a:lnTo>
                  <a:lnTo>
                    <a:pt x="4141139" y="351663"/>
                  </a:lnTo>
                  <a:lnTo>
                    <a:pt x="4072940" y="351663"/>
                  </a:lnTo>
                  <a:lnTo>
                    <a:pt x="4210735" y="1397"/>
                  </a:lnTo>
                  <a:close/>
                </a:path>
                <a:path w="5581650" h="358140">
                  <a:moveTo>
                    <a:pt x="3256711" y="1397"/>
                  </a:moveTo>
                  <a:lnTo>
                    <a:pt x="3283635" y="1397"/>
                  </a:lnTo>
                  <a:lnTo>
                    <a:pt x="3422573" y="351663"/>
                  </a:lnTo>
                  <a:lnTo>
                    <a:pt x="3354882" y="351663"/>
                  </a:lnTo>
                  <a:lnTo>
                    <a:pt x="3329609" y="281686"/>
                  </a:lnTo>
                  <a:lnTo>
                    <a:pt x="3211245" y="281686"/>
                  </a:lnTo>
                  <a:lnTo>
                    <a:pt x="3187115" y="351663"/>
                  </a:lnTo>
                  <a:lnTo>
                    <a:pt x="3118916" y="351663"/>
                  </a:lnTo>
                  <a:lnTo>
                    <a:pt x="3256711" y="1397"/>
                  </a:lnTo>
                  <a:close/>
                </a:path>
                <a:path w="5581650" h="358140">
                  <a:moveTo>
                    <a:pt x="4555286" y="254"/>
                  </a:moveTo>
                  <a:lnTo>
                    <a:pt x="4583506" y="1758"/>
                  </a:lnTo>
                  <a:lnTo>
                    <a:pt x="4608737" y="6286"/>
                  </a:lnTo>
                  <a:lnTo>
                    <a:pt x="4630992" y="13862"/>
                  </a:lnTo>
                  <a:lnTo>
                    <a:pt x="4650282" y="24511"/>
                  </a:lnTo>
                  <a:lnTo>
                    <a:pt x="4625136" y="75184"/>
                  </a:lnTo>
                  <a:lnTo>
                    <a:pt x="4613300" y="66256"/>
                  </a:lnTo>
                  <a:lnTo>
                    <a:pt x="4598355" y="59864"/>
                  </a:lnTo>
                  <a:lnTo>
                    <a:pt x="4580291" y="56020"/>
                  </a:lnTo>
                  <a:lnTo>
                    <a:pt x="4559096" y="54737"/>
                  </a:lnTo>
                  <a:lnTo>
                    <a:pt x="4538451" y="56999"/>
                  </a:lnTo>
                  <a:lnTo>
                    <a:pt x="4503018" y="75096"/>
                  </a:lnTo>
                  <a:lnTo>
                    <a:pt x="4476209" y="110222"/>
                  </a:lnTo>
                  <a:lnTo>
                    <a:pt x="4462406" y="155993"/>
                  </a:lnTo>
                  <a:lnTo>
                    <a:pt x="4460671" y="182499"/>
                  </a:lnTo>
                  <a:lnTo>
                    <a:pt x="4462269" y="208787"/>
                  </a:lnTo>
                  <a:lnTo>
                    <a:pt x="4475084" y="252793"/>
                  </a:lnTo>
                  <a:lnTo>
                    <a:pt x="4500160" y="284771"/>
                  </a:lnTo>
                  <a:lnTo>
                    <a:pt x="4554524" y="303149"/>
                  </a:lnTo>
                  <a:lnTo>
                    <a:pt x="4577650" y="300960"/>
                  </a:lnTo>
                  <a:lnTo>
                    <a:pt x="4598085" y="294401"/>
                  </a:lnTo>
                  <a:lnTo>
                    <a:pt x="4615853" y="283485"/>
                  </a:lnTo>
                  <a:lnTo>
                    <a:pt x="4630978" y="268224"/>
                  </a:lnTo>
                  <a:lnTo>
                    <a:pt x="4659553" y="317754"/>
                  </a:lnTo>
                  <a:lnTo>
                    <a:pt x="4638600" y="335182"/>
                  </a:lnTo>
                  <a:lnTo>
                    <a:pt x="4613278" y="347646"/>
                  </a:lnTo>
                  <a:lnTo>
                    <a:pt x="4583597" y="355133"/>
                  </a:lnTo>
                  <a:lnTo>
                    <a:pt x="4549571" y="357632"/>
                  </a:lnTo>
                  <a:lnTo>
                    <a:pt x="4515398" y="354655"/>
                  </a:lnTo>
                  <a:lnTo>
                    <a:pt x="4459149" y="330842"/>
                  </a:lnTo>
                  <a:lnTo>
                    <a:pt x="4419547" y="283954"/>
                  </a:lnTo>
                  <a:lnTo>
                    <a:pt x="4399545" y="218942"/>
                  </a:lnTo>
                  <a:lnTo>
                    <a:pt x="4397044" y="179959"/>
                  </a:lnTo>
                  <a:lnTo>
                    <a:pt x="4399811" y="143220"/>
                  </a:lnTo>
                  <a:lnTo>
                    <a:pt x="4422012" y="79124"/>
                  </a:lnTo>
                  <a:lnTo>
                    <a:pt x="4465257" y="29239"/>
                  </a:lnTo>
                  <a:lnTo>
                    <a:pt x="4522165" y="3470"/>
                  </a:lnTo>
                  <a:lnTo>
                    <a:pt x="4555286" y="254"/>
                  </a:lnTo>
                  <a:close/>
                </a:path>
                <a:path w="5581650" h="358140">
                  <a:moveTo>
                    <a:pt x="2999282" y="254"/>
                  </a:moveTo>
                  <a:lnTo>
                    <a:pt x="3027502" y="1758"/>
                  </a:lnTo>
                  <a:lnTo>
                    <a:pt x="3052733" y="6286"/>
                  </a:lnTo>
                  <a:lnTo>
                    <a:pt x="3074988" y="13862"/>
                  </a:lnTo>
                  <a:lnTo>
                    <a:pt x="3094278" y="24511"/>
                  </a:lnTo>
                  <a:lnTo>
                    <a:pt x="3069132" y="75184"/>
                  </a:lnTo>
                  <a:lnTo>
                    <a:pt x="3057296" y="66256"/>
                  </a:lnTo>
                  <a:lnTo>
                    <a:pt x="3042351" y="59864"/>
                  </a:lnTo>
                  <a:lnTo>
                    <a:pt x="3024287" y="56020"/>
                  </a:lnTo>
                  <a:lnTo>
                    <a:pt x="3003092" y="54737"/>
                  </a:lnTo>
                  <a:lnTo>
                    <a:pt x="2982447" y="56999"/>
                  </a:lnTo>
                  <a:lnTo>
                    <a:pt x="2947014" y="75096"/>
                  </a:lnTo>
                  <a:lnTo>
                    <a:pt x="2920205" y="110222"/>
                  </a:lnTo>
                  <a:lnTo>
                    <a:pt x="2906402" y="155993"/>
                  </a:lnTo>
                  <a:lnTo>
                    <a:pt x="2904667" y="182499"/>
                  </a:lnTo>
                  <a:lnTo>
                    <a:pt x="2906265" y="208787"/>
                  </a:lnTo>
                  <a:lnTo>
                    <a:pt x="2919080" y="252793"/>
                  </a:lnTo>
                  <a:lnTo>
                    <a:pt x="2944156" y="284771"/>
                  </a:lnTo>
                  <a:lnTo>
                    <a:pt x="2998520" y="303149"/>
                  </a:lnTo>
                  <a:lnTo>
                    <a:pt x="3021646" y="300960"/>
                  </a:lnTo>
                  <a:lnTo>
                    <a:pt x="3042081" y="294401"/>
                  </a:lnTo>
                  <a:lnTo>
                    <a:pt x="3059849" y="283485"/>
                  </a:lnTo>
                  <a:lnTo>
                    <a:pt x="3074974" y="268224"/>
                  </a:lnTo>
                  <a:lnTo>
                    <a:pt x="3103549" y="317754"/>
                  </a:lnTo>
                  <a:lnTo>
                    <a:pt x="3082596" y="335182"/>
                  </a:lnTo>
                  <a:lnTo>
                    <a:pt x="3057274" y="347646"/>
                  </a:lnTo>
                  <a:lnTo>
                    <a:pt x="3027593" y="355133"/>
                  </a:lnTo>
                  <a:lnTo>
                    <a:pt x="2993567" y="357632"/>
                  </a:lnTo>
                  <a:lnTo>
                    <a:pt x="2959394" y="354655"/>
                  </a:lnTo>
                  <a:lnTo>
                    <a:pt x="2903145" y="330842"/>
                  </a:lnTo>
                  <a:lnTo>
                    <a:pt x="2863543" y="283954"/>
                  </a:lnTo>
                  <a:lnTo>
                    <a:pt x="2843541" y="218942"/>
                  </a:lnTo>
                  <a:lnTo>
                    <a:pt x="2841040" y="179959"/>
                  </a:lnTo>
                  <a:lnTo>
                    <a:pt x="2843807" y="143220"/>
                  </a:lnTo>
                  <a:lnTo>
                    <a:pt x="2866008" y="79124"/>
                  </a:lnTo>
                  <a:lnTo>
                    <a:pt x="2909253" y="29239"/>
                  </a:lnTo>
                  <a:lnTo>
                    <a:pt x="2966161" y="3470"/>
                  </a:lnTo>
                  <a:lnTo>
                    <a:pt x="2999282" y="254"/>
                  </a:lnTo>
                  <a:close/>
                </a:path>
                <a:path w="5581650" h="358140">
                  <a:moveTo>
                    <a:pt x="2557322" y="254"/>
                  </a:moveTo>
                  <a:lnTo>
                    <a:pt x="2584657" y="2373"/>
                  </a:lnTo>
                  <a:lnTo>
                    <a:pt x="2609884" y="8731"/>
                  </a:lnTo>
                  <a:lnTo>
                    <a:pt x="2632992" y="19327"/>
                  </a:lnTo>
                  <a:lnTo>
                    <a:pt x="2653969" y="34162"/>
                  </a:lnTo>
                  <a:lnTo>
                    <a:pt x="2628315" y="83438"/>
                  </a:lnTo>
                  <a:lnTo>
                    <a:pt x="2622148" y="78656"/>
                  </a:lnTo>
                  <a:lnTo>
                    <a:pt x="2614504" y="73850"/>
                  </a:lnTo>
                  <a:lnTo>
                    <a:pt x="2573737" y="57118"/>
                  </a:lnTo>
                  <a:lnTo>
                    <a:pt x="2555925" y="54737"/>
                  </a:lnTo>
                  <a:lnTo>
                    <a:pt x="2531754" y="56884"/>
                  </a:lnTo>
                  <a:lnTo>
                    <a:pt x="2491507" y="74132"/>
                  </a:lnTo>
                  <a:lnTo>
                    <a:pt x="2462499" y="107997"/>
                  </a:lnTo>
                  <a:lnTo>
                    <a:pt x="2447779" y="154289"/>
                  </a:lnTo>
                  <a:lnTo>
                    <a:pt x="2445943" y="181863"/>
                  </a:lnTo>
                  <a:lnTo>
                    <a:pt x="2447753" y="208085"/>
                  </a:lnTo>
                  <a:lnTo>
                    <a:pt x="2462231" y="252194"/>
                  </a:lnTo>
                  <a:lnTo>
                    <a:pt x="2490612" y="284557"/>
                  </a:lnTo>
                  <a:lnTo>
                    <a:pt x="2529942" y="301079"/>
                  </a:lnTo>
                  <a:lnTo>
                    <a:pt x="2553512" y="303149"/>
                  </a:lnTo>
                  <a:lnTo>
                    <a:pt x="2569179" y="302027"/>
                  </a:lnTo>
                  <a:lnTo>
                    <a:pt x="2607487" y="285115"/>
                  </a:lnTo>
                  <a:lnTo>
                    <a:pt x="2607487" y="217297"/>
                  </a:lnTo>
                  <a:lnTo>
                    <a:pt x="2559608" y="217297"/>
                  </a:lnTo>
                  <a:lnTo>
                    <a:pt x="2559608" y="164846"/>
                  </a:lnTo>
                  <a:lnTo>
                    <a:pt x="2668828" y="164846"/>
                  </a:lnTo>
                  <a:lnTo>
                    <a:pt x="2668828" y="319659"/>
                  </a:lnTo>
                  <a:lnTo>
                    <a:pt x="2628895" y="342072"/>
                  </a:lnTo>
                  <a:lnTo>
                    <a:pt x="2577928" y="355092"/>
                  </a:lnTo>
                  <a:lnTo>
                    <a:pt x="2543606" y="357632"/>
                  </a:lnTo>
                  <a:lnTo>
                    <a:pt x="2508386" y="354584"/>
                  </a:lnTo>
                  <a:lnTo>
                    <a:pt x="2449470" y="330200"/>
                  </a:lnTo>
                  <a:lnTo>
                    <a:pt x="2406748" y="282547"/>
                  </a:lnTo>
                  <a:lnTo>
                    <a:pt x="2385031" y="218245"/>
                  </a:lnTo>
                  <a:lnTo>
                    <a:pt x="2382316" y="180212"/>
                  </a:lnTo>
                  <a:lnTo>
                    <a:pt x="2385271" y="142087"/>
                  </a:lnTo>
                  <a:lnTo>
                    <a:pt x="2408945" y="77075"/>
                  </a:lnTo>
                  <a:lnTo>
                    <a:pt x="2455452" y="28328"/>
                  </a:lnTo>
                  <a:lnTo>
                    <a:pt x="2519270" y="3373"/>
                  </a:lnTo>
                  <a:lnTo>
                    <a:pt x="2557322" y="254"/>
                  </a:lnTo>
                  <a:close/>
                </a:path>
                <a:path w="5581650" h="358140">
                  <a:moveTo>
                    <a:pt x="967790" y="254"/>
                  </a:moveTo>
                  <a:lnTo>
                    <a:pt x="996010" y="1758"/>
                  </a:lnTo>
                  <a:lnTo>
                    <a:pt x="1021241" y="6286"/>
                  </a:lnTo>
                  <a:lnTo>
                    <a:pt x="1043496" y="13862"/>
                  </a:lnTo>
                  <a:lnTo>
                    <a:pt x="1062786" y="24511"/>
                  </a:lnTo>
                  <a:lnTo>
                    <a:pt x="1037640" y="75184"/>
                  </a:lnTo>
                  <a:lnTo>
                    <a:pt x="1025804" y="66256"/>
                  </a:lnTo>
                  <a:lnTo>
                    <a:pt x="1010859" y="59864"/>
                  </a:lnTo>
                  <a:lnTo>
                    <a:pt x="992795" y="56020"/>
                  </a:lnTo>
                  <a:lnTo>
                    <a:pt x="971600" y="54737"/>
                  </a:lnTo>
                  <a:lnTo>
                    <a:pt x="950955" y="56999"/>
                  </a:lnTo>
                  <a:lnTo>
                    <a:pt x="915522" y="75096"/>
                  </a:lnTo>
                  <a:lnTo>
                    <a:pt x="888713" y="110222"/>
                  </a:lnTo>
                  <a:lnTo>
                    <a:pt x="874910" y="155993"/>
                  </a:lnTo>
                  <a:lnTo>
                    <a:pt x="873175" y="182499"/>
                  </a:lnTo>
                  <a:lnTo>
                    <a:pt x="874773" y="208787"/>
                  </a:lnTo>
                  <a:lnTo>
                    <a:pt x="887588" y="252793"/>
                  </a:lnTo>
                  <a:lnTo>
                    <a:pt x="912664" y="284771"/>
                  </a:lnTo>
                  <a:lnTo>
                    <a:pt x="967028" y="303149"/>
                  </a:lnTo>
                  <a:lnTo>
                    <a:pt x="990154" y="300960"/>
                  </a:lnTo>
                  <a:lnTo>
                    <a:pt x="1010589" y="294401"/>
                  </a:lnTo>
                  <a:lnTo>
                    <a:pt x="1028357" y="283485"/>
                  </a:lnTo>
                  <a:lnTo>
                    <a:pt x="1043482" y="268224"/>
                  </a:lnTo>
                  <a:lnTo>
                    <a:pt x="1072057" y="317754"/>
                  </a:lnTo>
                  <a:lnTo>
                    <a:pt x="1051104" y="335182"/>
                  </a:lnTo>
                  <a:lnTo>
                    <a:pt x="1025782" y="347646"/>
                  </a:lnTo>
                  <a:lnTo>
                    <a:pt x="996101" y="355133"/>
                  </a:lnTo>
                  <a:lnTo>
                    <a:pt x="962075" y="357632"/>
                  </a:lnTo>
                  <a:lnTo>
                    <a:pt x="927902" y="354655"/>
                  </a:lnTo>
                  <a:lnTo>
                    <a:pt x="871653" y="330842"/>
                  </a:lnTo>
                  <a:lnTo>
                    <a:pt x="832051" y="283954"/>
                  </a:lnTo>
                  <a:lnTo>
                    <a:pt x="812049" y="218942"/>
                  </a:lnTo>
                  <a:lnTo>
                    <a:pt x="809548" y="179959"/>
                  </a:lnTo>
                  <a:lnTo>
                    <a:pt x="812315" y="143220"/>
                  </a:lnTo>
                  <a:lnTo>
                    <a:pt x="834516" y="79124"/>
                  </a:lnTo>
                  <a:lnTo>
                    <a:pt x="877761" y="29239"/>
                  </a:lnTo>
                  <a:lnTo>
                    <a:pt x="934669" y="3470"/>
                  </a:lnTo>
                  <a:lnTo>
                    <a:pt x="967790" y="254"/>
                  </a:lnTo>
                  <a:close/>
                </a:path>
                <a:path w="5581650" h="358140">
                  <a:moveTo>
                    <a:pt x="372402" y="254"/>
                  </a:moveTo>
                  <a:lnTo>
                    <a:pt x="400367" y="1656"/>
                  </a:lnTo>
                  <a:lnTo>
                    <a:pt x="424353" y="5857"/>
                  </a:lnTo>
                  <a:lnTo>
                    <a:pt x="444359" y="12844"/>
                  </a:lnTo>
                  <a:lnTo>
                    <a:pt x="460387" y="22606"/>
                  </a:lnTo>
                  <a:lnTo>
                    <a:pt x="441744" y="75437"/>
                  </a:lnTo>
                  <a:lnTo>
                    <a:pt x="425368" y="65343"/>
                  </a:lnTo>
                  <a:lnTo>
                    <a:pt x="408547" y="58118"/>
                  </a:lnTo>
                  <a:lnTo>
                    <a:pt x="391282" y="53774"/>
                  </a:lnTo>
                  <a:lnTo>
                    <a:pt x="373570" y="52324"/>
                  </a:lnTo>
                  <a:lnTo>
                    <a:pt x="363555" y="53034"/>
                  </a:lnTo>
                  <a:lnTo>
                    <a:pt x="331909" y="76438"/>
                  </a:lnTo>
                  <a:lnTo>
                    <a:pt x="328993" y="92710"/>
                  </a:lnTo>
                  <a:lnTo>
                    <a:pt x="333106" y="107711"/>
                  </a:lnTo>
                  <a:lnTo>
                    <a:pt x="345444" y="122999"/>
                  </a:lnTo>
                  <a:lnTo>
                    <a:pt x="366010" y="138572"/>
                  </a:lnTo>
                  <a:lnTo>
                    <a:pt x="394804" y="154432"/>
                  </a:lnTo>
                  <a:lnTo>
                    <a:pt x="410932" y="162815"/>
                  </a:lnTo>
                  <a:lnTo>
                    <a:pt x="424645" y="170830"/>
                  </a:lnTo>
                  <a:lnTo>
                    <a:pt x="458323" y="201183"/>
                  </a:lnTo>
                  <a:lnTo>
                    <a:pt x="474184" y="239061"/>
                  </a:lnTo>
                  <a:lnTo>
                    <a:pt x="476186" y="261366"/>
                  </a:lnTo>
                  <a:lnTo>
                    <a:pt x="474115" y="281412"/>
                  </a:lnTo>
                  <a:lnTo>
                    <a:pt x="457546" y="315979"/>
                  </a:lnTo>
                  <a:lnTo>
                    <a:pt x="425071" y="342362"/>
                  </a:lnTo>
                  <a:lnTo>
                    <a:pt x="380660" y="355939"/>
                  </a:lnTo>
                  <a:lnTo>
                    <a:pt x="354228" y="357632"/>
                  </a:lnTo>
                  <a:lnTo>
                    <a:pt x="330642" y="356062"/>
                  </a:lnTo>
                  <a:lnTo>
                    <a:pt x="308233" y="351361"/>
                  </a:lnTo>
                  <a:lnTo>
                    <a:pt x="287003" y="343540"/>
                  </a:lnTo>
                  <a:lnTo>
                    <a:pt x="266953" y="332613"/>
                  </a:lnTo>
                  <a:lnTo>
                    <a:pt x="289598" y="277622"/>
                  </a:lnTo>
                  <a:lnTo>
                    <a:pt x="307688" y="288790"/>
                  </a:lnTo>
                  <a:lnTo>
                    <a:pt x="325631" y="296767"/>
                  </a:lnTo>
                  <a:lnTo>
                    <a:pt x="343426" y="301553"/>
                  </a:lnTo>
                  <a:lnTo>
                    <a:pt x="361073" y="303149"/>
                  </a:lnTo>
                  <a:lnTo>
                    <a:pt x="384709" y="300789"/>
                  </a:lnTo>
                  <a:lnTo>
                    <a:pt x="401593" y="293703"/>
                  </a:lnTo>
                  <a:lnTo>
                    <a:pt x="411722" y="281878"/>
                  </a:lnTo>
                  <a:lnTo>
                    <a:pt x="415099" y="265303"/>
                  </a:lnTo>
                  <a:lnTo>
                    <a:pt x="414302" y="256615"/>
                  </a:lnTo>
                  <a:lnTo>
                    <a:pt x="394301" y="223389"/>
                  </a:lnTo>
                  <a:lnTo>
                    <a:pt x="349872" y="195707"/>
                  </a:lnTo>
                  <a:lnTo>
                    <a:pt x="331617" y="186156"/>
                  </a:lnTo>
                  <a:lnTo>
                    <a:pt x="316607" y="177498"/>
                  </a:lnTo>
                  <a:lnTo>
                    <a:pt x="284114" y="148812"/>
                  </a:lnTo>
                  <a:lnTo>
                    <a:pt x="268129" y="103669"/>
                  </a:lnTo>
                  <a:lnTo>
                    <a:pt x="267665" y="93218"/>
                  </a:lnTo>
                  <a:lnTo>
                    <a:pt x="269499" y="73979"/>
                  </a:lnTo>
                  <a:lnTo>
                    <a:pt x="297027" y="26670"/>
                  </a:lnTo>
                  <a:lnTo>
                    <a:pt x="330557" y="6842"/>
                  </a:lnTo>
                  <a:lnTo>
                    <a:pt x="350439" y="1899"/>
                  </a:lnTo>
                  <a:lnTo>
                    <a:pt x="372402" y="254"/>
                  </a:lnTo>
                  <a:close/>
                </a:path>
                <a:path w="5581650" h="358140">
                  <a:moveTo>
                    <a:pt x="5107990" y="0"/>
                  </a:moveTo>
                  <a:lnTo>
                    <a:pt x="5173713" y="11541"/>
                  </a:lnTo>
                  <a:lnTo>
                    <a:pt x="5221909" y="46228"/>
                  </a:lnTo>
                  <a:lnTo>
                    <a:pt x="5251453" y="101774"/>
                  </a:lnTo>
                  <a:lnTo>
                    <a:pt x="5261279" y="175895"/>
                  </a:lnTo>
                  <a:lnTo>
                    <a:pt x="5258708" y="215542"/>
                  </a:lnTo>
                  <a:lnTo>
                    <a:pt x="5238134" y="281836"/>
                  </a:lnTo>
                  <a:lnTo>
                    <a:pt x="5197392" y="329985"/>
                  </a:lnTo>
                  <a:lnTo>
                    <a:pt x="5138960" y="354560"/>
                  </a:lnTo>
                  <a:lnTo>
                    <a:pt x="5103291" y="357632"/>
                  </a:lnTo>
                  <a:lnTo>
                    <a:pt x="5070476" y="354585"/>
                  </a:lnTo>
                  <a:lnTo>
                    <a:pt x="5017084" y="330253"/>
                  </a:lnTo>
                  <a:lnTo>
                    <a:pt x="4980242" y="282461"/>
                  </a:lnTo>
                  <a:lnTo>
                    <a:pt x="4961712" y="215925"/>
                  </a:lnTo>
                  <a:lnTo>
                    <a:pt x="4959400" y="175895"/>
                  </a:lnTo>
                  <a:lnTo>
                    <a:pt x="4961924" y="140440"/>
                  </a:lnTo>
                  <a:lnTo>
                    <a:pt x="4982117" y="78007"/>
                  </a:lnTo>
                  <a:lnTo>
                    <a:pt x="5021747" y="28717"/>
                  </a:lnTo>
                  <a:lnTo>
                    <a:pt x="5075814" y="3190"/>
                  </a:lnTo>
                  <a:lnTo>
                    <a:pt x="5107990" y="0"/>
                  </a:lnTo>
                  <a:close/>
                </a:path>
                <a:path w="5581650" h="358140">
                  <a:moveTo>
                    <a:pt x="2191054" y="0"/>
                  </a:moveTo>
                  <a:lnTo>
                    <a:pt x="2256777" y="11541"/>
                  </a:lnTo>
                  <a:lnTo>
                    <a:pt x="2304973" y="46228"/>
                  </a:lnTo>
                  <a:lnTo>
                    <a:pt x="2334517" y="101774"/>
                  </a:lnTo>
                  <a:lnTo>
                    <a:pt x="2344343" y="175895"/>
                  </a:lnTo>
                  <a:lnTo>
                    <a:pt x="2341772" y="215542"/>
                  </a:lnTo>
                  <a:lnTo>
                    <a:pt x="2321198" y="281836"/>
                  </a:lnTo>
                  <a:lnTo>
                    <a:pt x="2280456" y="329985"/>
                  </a:lnTo>
                  <a:lnTo>
                    <a:pt x="2222024" y="354560"/>
                  </a:lnTo>
                  <a:lnTo>
                    <a:pt x="2186355" y="357632"/>
                  </a:lnTo>
                  <a:lnTo>
                    <a:pt x="2153540" y="354585"/>
                  </a:lnTo>
                  <a:lnTo>
                    <a:pt x="2100148" y="330253"/>
                  </a:lnTo>
                  <a:lnTo>
                    <a:pt x="2063306" y="282461"/>
                  </a:lnTo>
                  <a:lnTo>
                    <a:pt x="2044776" y="215925"/>
                  </a:lnTo>
                  <a:lnTo>
                    <a:pt x="2042464" y="175895"/>
                  </a:lnTo>
                  <a:lnTo>
                    <a:pt x="2044988" y="140440"/>
                  </a:lnTo>
                  <a:lnTo>
                    <a:pt x="2065181" y="78007"/>
                  </a:lnTo>
                  <a:lnTo>
                    <a:pt x="2104811" y="28717"/>
                  </a:lnTo>
                  <a:lnTo>
                    <a:pt x="2158878" y="3190"/>
                  </a:lnTo>
                  <a:lnTo>
                    <a:pt x="2191054" y="0"/>
                  </a:lnTo>
                  <a:close/>
                </a:path>
                <a:path w="5581650" h="358140">
                  <a:moveTo>
                    <a:pt x="1584502" y="0"/>
                  </a:moveTo>
                  <a:lnTo>
                    <a:pt x="1650225" y="11541"/>
                  </a:lnTo>
                  <a:lnTo>
                    <a:pt x="1698421" y="46228"/>
                  </a:lnTo>
                  <a:lnTo>
                    <a:pt x="1727965" y="101774"/>
                  </a:lnTo>
                  <a:lnTo>
                    <a:pt x="1737791" y="175895"/>
                  </a:lnTo>
                  <a:lnTo>
                    <a:pt x="1735220" y="215542"/>
                  </a:lnTo>
                  <a:lnTo>
                    <a:pt x="1714646" y="281836"/>
                  </a:lnTo>
                  <a:lnTo>
                    <a:pt x="1673904" y="329985"/>
                  </a:lnTo>
                  <a:lnTo>
                    <a:pt x="1615472" y="354560"/>
                  </a:lnTo>
                  <a:lnTo>
                    <a:pt x="1579803" y="357632"/>
                  </a:lnTo>
                  <a:lnTo>
                    <a:pt x="1546988" y="354585"/>
                  </a:lnTo>
                  <a:lnTo>
                    <a:pt x="1493596" y="330253"/>
                  </a:lnTo>
                  <a:lnTo>
                    <a:pt x="1456754" y="282461"/>
                  </a:lnTo>
                  <a:lnTo>
                    <a:pt x="1438224" y="215925"/>
                  </a:lnTo>
                  <a:lnTo>
                    <a:pt x="1435912" y="175895"/>
                  </a:lnTo>
                  <a:lnTo>
                    <a:pt x="1438436" y="140440"/>
                  </a:lnTo>
                  <a:lnTo>
                    <a:pt x="1458629" y="78007"/>
                  </a:lnTo>
                  <a:lnTo>
                    <a:pt x="1498259" y="28717"/>
                  </a:lnTo>
                  <a:lnTo>
                    <a:pt x="1552326" y="3190"/>
                  </a:lnTo>
                  <a:lnTo>
                    <a:pt x="158450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200" y="1288541"/>
            <a:ext cx="7548245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655" algn="l"/>
              </a:tabLst>
            </a:pPr>
            <a:r>
              <a:rPr sz="2400" spc="135" dirty="0">
                <a:latin typeface="Georgia"/>
                <a:cs typeface="Georgia"/>
              </a:rPr>
              <a:t>Studies </a:t>
            </a:r>
            <a:r>
              <a:rPr sz="2400" spc="120" dirty="0">
                <a:latin typeface="Georgia"/>
                <a:cs typeface="Georgia"/>
              </a:rPr>
              <a:t>have </a:t>
            </a:r>
            <a:r>
              <a:rPr sz="2400" spc="135" dirty="0">
                <a:latin typeface="Georgia"/>
                <a:cs typeface="Georgia"/>
              </a:rPr>
              <a:t>shown </a:t>
            </a:r>
            <a:r>
              <a:rPr sz="2400" spc="130" dirty="0">
                <a:latin typeface="Georgia"/>
                <a:cs typeface="Georgia"/>
              </a:rPr>
              <a:t>that </a:t>
            </a:r>
            <a:r>
              <a:rPr sz="2400" b="1" spc="-5" dirty="0">
                <a:latin typeface="Bookman Uralic"/>
                <a:cs typeface="Bookman Uralic"/>
              </a:rPr>
              <a:t>obese </a:t>
            </a:r>
            <a:r>
              <a:rPr sz="2400" spc="75" dirty="0">
                <a:latin typeface="Georgia"/>
                <a:cs typeface="Georgia"/>
              </a:rPr>
              <a:t>people </a:t>
            </a:r>
            <a:r>
              <a:rPr sz="2400" spc="110" dirty="0">
                <a:latin typeface="Georgia"/>
                <a:cs typeface="Georgia"/>
              </a:rPr>
              <a:t>are </a:t>
            </a:r>
            <a:r>
              <a:rPr sz="2400" spc="50" dirty="0">
                <a:latin typeface="Georgia"/>
                <a:cs typeface="Georgia"/>
              </a:rPr>
              <a:t>about  </a:t>
            </a:r>
            <a:r>
              <a:rPr sz="2400" spc="180" dirty="0">
                <a:latin typeface="Georgia"/>
                <a:cs typeface="Georgia"/>
              </a:rPr>
              <a:t>25 </a:t>
            </a:r>
            <a:r>
              <a:rPr sz="2400" spc="105" dirty="0">
                <a:latin typeface="Georgia"/>
                <a:cs typeface="Georgia"/>
              </a:rPr>
              <a:t>percent </a:t>
            </a:r>
            <a:r>
              <a:rPr sz="2400" spc="85" dirty="0">
                <a:latin typeface="Georgia"/>
                <a:cs typeface="Georgia"/>
              </a:rPr>
              <a:t>more </a:t>
            </a:r>
            <a:r>
              <a:rPr sz="2400" spc="80" dirty="0">
                <a:latin typeface="Georgia"/>
                <a:cs typeface="Georgia"/>
              </a:rPr>
              <a:t>likely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95" dirty="0">
                <a:latin typeface="Georgia"/>
                <a:cs typeface="Georgia"/>
              </a:rPr>
              <a:t>experience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85" dirty="0">
                <a:latin typeface="Georgia"/>
                <a:cs typeface="Georgia"/>
              </a:rPr>
              <a:t>mood  disorder like </a:t>
            </a:r>
            <a:r>
              <a:rPr sz="2400" b="1" dirty="0">
                <a:latin typeface="Bookman Uralic"/>
                <a:cs typeface="Bookman Uralic"/>
              </a:rPr>
              <a:t>depression </a:t>
            </a:r>
            <a:r>
              <a:rPr sz="2400" spc="110" dirty="0">
                <a:latin typeface="Georgia"/>
                <a:cs typeface="Georgia"/>
              </a:rPr>
              <a:t>compared </a:t>
            </a:r>
            <a:r>
              <a:rPr sz="2400" spc="95" dirty="0">
                <a:latin typeface="Georgia"/>
                <a:cs typeface="Georgia"/>
              </a:rPr>
              <a:t>with </a:t>
            </a:r>
            <a:r>
              <a:rPr sz="2400" spc="120" dirty="0">
                <a:latin typeface="Georgia"/>
                <a:cs typeface="Georgia"/>
              </a:rPr>
              <a:t>those  </a:t>
            </a:r>
            <a:r>
              <a:rPr sz="2400" spc="110" dirty="0">
                <a:latin typeface="Georgia"/>
                <a:cs typeface="Georgia"/>
              </a:rPr>
              <a:t>who are </a:t>
            </a:r>
            <a:r>
              <a:rPr sz="2400" spc="95" dirty="0">
                <a:latin typeface="Georgia"/>
                <a:cs typeface="Georgia"/>
              </a:rPr>
              <a:t>not</a:t>
            </a:r>
            <a:r>
              <a:rPr sz="2400" spc="320" dirty="0">
                <a:latin typeface="Georgia"/>
                <a:cs typeface="Georgia"/>
              </a:rPr>
              <a:t> </a:t>
            </a:r>
            <a:r>
              <a:rPr sz="2400" b="1" spc="15" dirty="0">
                <a:latin typeface="Bookman Uralic"/>
                <a:cs typeface="Bookman Uralic"/>
              </a:rPr>
              <a:t>obese</a:t>
            </a:r>
            <a:r>
              <a:rPr sz="2400" spc="1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03E9A"/>
              </a:buClr>
              <a:buFont typeface="Arial"/>
              <a:buChar char=""/>
            </a:pPr>
            <a:endParaRPr sz="3550">
              <a:latin typeface="Georgia"/>
              <a:cs typeface="Georgia"/>
            </a:endParaRPr>
          </a:p>
          <a:p>
            <a:pPr marL="287020" marR="271780" indent="-274955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384175" algn="l"/>
                <a:tab pos="385445" algn="l"/>
              </a:tabLst>
            </a:pPr>
            <a:r>
              <a:rPr dirty="0"/>
              <a:t>	</a:t>
            </a:r>
            <a:r>
              <a:rPr sz="2400" spc="110" dirty="0">
                <a:latin typeface="Georgia"/>
                <a:cs typeface="Georgia"/>
              </a:rPr>
              <a:t>Many obese </a:t>
            </a:r>
            <a:r>
              <a:rPr sz="2400" spc="75" dirty="0">
                <a:latin typeface="Georgia"/>
                <a:cs typeface="Georgia"/>
              </a:rPr>
              <a:t>people </a:t>
            </a:r>
            <a:r>
              <a:rPr sz="2400" spc="110" dirty="0">
                <a:latin typeface="Georgia"/>
                <a:cs typeface="Georgia"/>
              </a:rPr>
              <a:t>eat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125" dirty="0">
                <a:latin typeface="Georgia"/>
                <a:cs typeface="Georgia"/>
              </a:rPr>
              <a:t>response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85" dirty="0">
                <a:latin typeface="Georgia"/>
                <a:cs typeface="Georgia"/>
              </a:rPr>
              <a:t>negative  </a:t>
            </a:r>
            <a:r>
              <a:rPr sz="2400" spc="95" dirty="0">
                <a:latin typeface="Georgia"/>
                <a:cs typeface="Georgia"/>
              </a:rPr>
              <a:t>emotions </a:t>
            </a:r>
            <a:r>
              <a:rPr sz="2400" spc="195" dirty="0">
                <a:latin typeface="Georgia"/>
                <a:cs typeface="Georgia"/>
              </a:rPr>
              <a:t>such </a:t>
            </a:r>
            <a:r>
              <a:rPr sz="2400" spc="190" dirty="0">
                <a:latin typeface="Georgia"/>
                <a:cs typeface="Georgia"/>
              </a:rPr>
              <a:t>as </a:t>
            </a:r>
            <a:r>
              <a:rPr sz="2400" spc="90" dirty="0">
                <a:latin typeface="Georgia"/>
                <a:cs typeface="Georgia"/>
              </a:rPr>
              <a:t>boredom, </a:t>
            </a:r>
            <a:r>
              <a:rPr sz="2400" spc="160" dirty="0">
                <a:latin typeface="Georgia"/>
                <a:cs typeface="Georgia"/>
              </a:rPr>
              <a:t>sadness </a:t>
            </a:r>
            <a:r>
              <a:rPr sz="2400" spc="55" dirty="0">
                <a:latin typeface="Georgia"/>
                <a:cs typeface="Georgia"/>
              </a:rPr>
              <a:t>or</a:t>
            </a:r>
            <a:r>
              <a:rPr sz="2400" spc="385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anger.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550">
              <a:latin typeface="Georgia"/>
              <a:cs typeface="Georgia"/>
            </a:endParaRPr>
          </a:p>
          <a:p>
            <a:pPr marL="287020" marR="389255" indent="-274955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384175" algn="l"/>
                <a:tab pos="385445" algn="l"/>
              </a:tabLst>
            </a:pPr>
            <a:r>
              <a:rPr dirty="0"/>
              <a:t>	</a:t>
            </a:r>
            <a:r>
              <a:rPr sz="2400" spc="110" dirty="0">
                <a:latin typeface="Georgia"/>
                <a:cs typeface="Georgia"/>
              </a:rPr>
              <a:t>As </a:t>
            </a:r>
            <a:r>
              <a:rPr sz="2400" spc="95" dirty="0">
                <a:latin typeface="Georgia"/>
                <a:cs typeface="Georgia"/>
              </a:rPr>
              <a:t>eating </a:t>
            </a:r>
            <a:r>
              <a:rPr sz="2400" spc="105" dirty="0">
                <a:latin typeface="Georgia"/>
                <a:cs typeface="Georgia"/>
              </a:rPr>
              <a:t>soothe </a:t>
            </a:r>
            <a:r>
              <a:rPr sz="2400" spc="110" dirty="0">
                <a:latin typeface="Georgia"/>
                <a:cs typeface="Georgia"/>
              </a:rPr>
              <a:t>fears, </a:t>
            </a:r>
            <a:r>
              <a:rPr sz="2400" spc="160" dirty="0">
                <a:latin typeface="Georgia"/>
                <a:cs typeface="Georgia"/>
              </a:rPr>
              <a:t>sadness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80" dirty="0">
                <a:latin typeface="Georgia"/>
                <a:cs typeface="Georgia"/>
              </a:rPr>
              <a:t>worry </a:t>
            </a:r>
            <a:r>
              <a:rPr sz="2400" spc="35" dirty="0">
                <a:latin typeface="Georgia"/>
                <a:cs typeface="Georgia"/>
              </a:rPr>
              <a:t>for  </a:t>
            </a:r>
            <a:r>
              <a:rPr sz="2400" spc="120" dirty="0">
                <a:latin typeface="Georgia"/>
                <a:cs typeface="Georgia"/>
              </a:rPr>
              <a:t>some.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516890"/>
            <a:ext cx="4213225" cy="359410"/>
            <a:chOff x="537413" y="516890"/>
            <a:chExt cx="4213225" cy="359410"/>
          </a:xfrm>
        </p:grpSpPr>
        <p:sp>
          <p:nvSpPr>
            <p:cNvPr id="3" name="object 3"/>
            <p:cNvSpPr/>
            <p:nvPr/>
          </p:nvSpPr>
          <p:spPr>
            <a:xfrm>
              <a:off x="538302" y="517779"/>
              <a:ext cx="4211243" cy="35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0894" y="624840"/>
              <a:ext cx="83185" cy="127635"/>
            </a:xfrm>
            <a:custGeom>
              <a:avLst/>
              <a:gdLst/>
              <a:ahLst/>
              <a:cxnLst/>
              <a:rect l="l" t="t" r="r" b="b"/>
              <a:pathLst>
                <a:path w="83185" h="127634">
                  <a:moveTo>
                    <a:pt x="41528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6727" y="574929"/>
              <a:ext cx="101853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0365" y="571373"/>
              <a:ext cx="176402" cy="250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302" y="517779"/>
              <a:ext cx="4211320" cy="358140"/>
            </a:xfrm>
            <a:custGeom>
              <a:avLst/>
              <a:gdLst/>
              <a:ahLst/>
              <a:cxnLst/>
              <a:rect l="l" t="t" r="r" b="b"/>
              <a:pathLst>
                <a:path w="4211320" h="358140">
                  <a:moveTo>
                    <a:pt x="3308400" y="6096"/>
                  </a:moveTo>
                  <a:lnTo>
                    <a:pt x="3594531" y="6096"/>
                  </a:lnTo>
                  <a:lnTo>
                    <a:pt x="3594531" y="60579"/>
                  </a:lnTo>
                  <a:lnTo>
                    <a:pt x="3479723" y="60579"/>
                  </a:lnTo>
                  <a:lnTo>
                    <a:pt x="3479723" y="351663"/>
                  </a:lnTo>
                  <a:lnTo>
                    <a:pt x="3418382" y="351663"/>
                  </a:lnTo>
                  <a:lnTo>
                    <a:pt x="3418382" y="60579"/>
                  </a:lnTo>
                  <a:lnTo>
                    <a:pt x="3308400" y="60579"/>
                  </a:lnTo>
                  <a:lnTo>
                    <a:pt x="3308400" y="6096"/>
                  </a:lnTo>
                  <a:close/>
                </a:path>
                <a:path w="4211320" h="358140">
                  <a:moveTo>
                    <a:pt x="2481122" y="6096"/>
                  </a:moveTo>
                  <a:lnTo>
                    <a:pt x="2708706" y="6096"/>
                  </a:lnTo>
                  <a:lnTo>
                    <a:pt x="2708706" y="60579"/>
                  </a:lnTo>
                  <a:lnTo>
                    <a:pt x="2542463" y="60579"/>
                  </a:lnTo>
                  <a:lnTo>
                    <a:pt x="2542463" y="141478"/>
                  </a:lnTo>
                  <a:lnTo>
                    <a:pt x="2663875" y="141478"/>
                  </a:lnTo>
                  <a:lnTo>
                    <a:pt x="2663875" y="193675"/>
                  </a:lnTo>
                  <a:lnTo>
                    <a:pt x="2542463" y="193675"/>
                  </a:lnTo>
                  <a:lnTo>
                    <a:pt x="2542463" y="351663"/>
                  </a:lnTo>
                  <a:lnTo>
                    <a:pt x="2481122" y="351663"/>
                  </a:lnTo>
                  <a:lnTo>
                    <a:pt x="2481122" y="6096"/>
                  </a:lnTo>
                  <a:close/>
                </a:path>
                <a:path w="4211320" h="358140">
                  <a:moveTo>
                    <a:pt x="2062022" y="6096"/>
                  </a:moveTo>
                  <a:lnTo>
                    <a:pt x="2282494" y="6096"/>
                  </a:lnTo>
                  <a:lnTo>
                    <a:pt x="2282494" y="60579"/>
                  </a:lnTo>
                  <a:lnTo>
                    <a:pt x="2123363" y="60579"/>
                  </a:lnTo>
                  <a:lnTo>
                    <a:pt x="2123363" y="141478"/>
                  </a:lnTo>
                  <a:lnTo>
                    <a:pt x="2237536" y="141478"/>
                  </a:lnTo>
                  <a:lnTo>
                    <a:pt x="2237536" y="193675"/>
                  </a:lnTo>
                  <a:lnTo>
                    <a:pt x="2123363" y="193675"/>
                  </a:lnTo>
                  <a:lnTo>
                    <a:pt x="2123363" y="297180"/>
                  </a:lnTo>
                  <a:lnTo>
                    <a:pt x="2279954" y="297180"/>
                  </a:lnTo>
                  <a:lnTo>
                    <a:pt x="2279954" y="351663"/>
                  </a:lnTo>
                  <a:lnTo>
                    <a:pt x="2062022" y="351663"/>
                  </a:lnTo>
                  <a:lnTo>
                    <a:pt x="2062022" y="6096"/>
                  </a:lnTo>
                  <a:close/>
                </a:path>
                <a:path w="4211320" h="358140">
                  <a:moveTo>
                    <a:pt x="1795322" y="6096"/>
                  </a:moveTo>
                  <a:lnTo>
                    <a:pt x="1856663" y="6096"/>
                  </a:lnTo>
                  <a:lnTo>
                    <a:pt x="1856663" y="297180"/>
                  </a:lnTo>
                  <a:lnTo>
                    <a:pt x="2012746" y="297180"/>
                  </a:lnTo>
                  <a:lnTo>
                    <a:pt x="2012746" y="351663"/>
                  </a:lnTo>
                  <a:lnTo>
                    <a:pt x="1795322" y="351663"/>
                  </a:lnTo>
                  <a:lnTo>
                    <a:pt x="1795322" y="6096"/>
                  </a:lnTo>
                  <a:close/>
                </a:path>
                <a:path w="4211320" h="358140">
                  <a:moveTo>
                    <a:pt x="1465376" y="6096"/>
                  </a:moveTo>
                  <a:lnTo>
                    <a:pt x="1530527" y="6096"/>
                  </a:lnTo>
                  <a:lnTo>
                    <a:pt x="1612315" y="153543"/>
                  </a:lnTo>
                  <a:lnTo>
                    <a:pt x="1694484" y="6096"/>
                  </a:lnTo>
                  <a:lnTo>
                    <a:pt x="1759381" y="6096"/>
                  </a:lnTo>
                  <a:lnTo>
                    <a:pt x="1643303" y="209931"/>
                  </a:lnTo>
                  <a:lnTo>
                    <a:pt x="1643303" y="351663"/>
                  </a:lnTo>
                  <a:lnTo>
                    <a:pt x="1581962" y="351663"/>
                  </a:lnTo>
                  <a:lnTo>
                    <a:pt x="1581962" y="209931"/>
                  </a:lnTo>
                  <a:lnTo>
                    <a:pt x="1465376" y="6096"/>
                  </a:lnTo>
                  <a:close/>
                </a:path>
                <a:path w="4211320" h="358140">
                  <a:moveTo>
                    <a:pt x="1173276" y="6096"/>
                  </a:moveTo>
                  <a:lnTo>
                    <a:pt x="1459407" y="6096"/>
                  </a:lnTo>
                  <a:lnTo>
                    <a:pt x="1459407" y="60579"/>
                  </a:lnTo>
                  <a:lnTo>
                    <a:pt x="1344599" y="60579"/>
                  </a:lnTo>
                  <a:lnTo>
                    <a:pt x="1344599" y="351663"/>
                  </a:lnTo>
                  <a:lnTo>
                    <a:pt x="1283258" y="351663"/>
                  </a:lnTo>
                  <a:lnTo>
                    <a:pt x="1283258" y="60579"/>
                  </a:lnTo>
                  <a:lnTo>
                    <a:pt x="1173276" y="60579"/>
                  </a:lnTo>
                  <a:lnTo>
                    <a:pt x="1173276" y="6096"/>
                  </a:lnTo>
                  <a:close/>
                </a:path>
                <a:path w="4211320" h="358140">
                  <a:moveTo>
                    <a:pt x="682752" y="6096"/>
                  </a:moveTo>
                  <a:lnTo>
                    <a:pt x="903274" y="6096"/>
                  </a:lnTo>
                  <a:lnTo>
                    <a:pt x="903274" y="60579"/>
                  </a:lnTo>
                  <a:lnTo>
                    <a:pt x="744143" y="60579"/>
                  </a:lnTo>
                  <a:lnTo>
                    <a:pt x="744143" y="141478"/>
                  </a:lnTo>
                  <a:lnTo>
                    <a:pt x="858316" y="141478"/>
                  </a:lnTo>
                  <a:lnTo>
                    <a:pt x="858316" y="193675"/>
                  </a:lnTo>
                  <a:lnTo>
                    <a:pt x="744143" y="193675"/>
                  </a:lnTo>
                  <a:lnTo>
                    <a:pt x="744143" y="297180"/>
                  </a:lnTo>
                  <a:lnTo>
                    <a:pt x="900734" y="297180"/>
                  </a:lnTo>
                  <a:lnTo>
                    <a:pt x="900734" y="351663"/>
                  </a:lnTo>
                  <a:lnTo>
                    <a:pt x="682752" y="351663"/>
                  </a:lnTo>
                  <a:lnTo>
                    <a:pt x="682752" y="6096"/>
                  </a:lnTo>
                  <a:close/>
                </a:path>
                <a:path w="4211320" h="358140">
                  <a:moveTo>
                    <a:pt x="400811" y="6096"/>
                  </a:moveTo>
                  <a:lnTo>
                    <a:pt x="628446" y="6096"/>
                  </a:lnTo>
                  <a:lnTo>
                    <a:pt x="628446" y="60579"/>
                  </a:lnTo>
                  <a:lnTo>
                    <a:pt x="462140" y="60579"/>
                  </a:lnTo>
                  <a:lnTo>
                    <a:pt x="462140" y="141478"/>
                  </a:lnTo>
                  <a:lnTo>
                    <a:pt x="583628" y="141478"/>
                  </a:lnTo>
                  <a:lnTo>
                    <a:pt x="583628" y="193675"/>
                  </a:lnTo>
                  <a:lnTo>
                    <a:pt x="462140" y="193675"/>
                  </a:lnTo>
                  <a:lnTo>
                    <a:pt x="462140" y="351663"/>
                  </a:lnTo>
                  <a:lnTo>
                    <a:pt x="400811" y="351663"/>
                  </a:lnTo>
                  <a:lnTo>
                    <a:pt x="400811" y="6096"/>
                  </a:lnTo>
                  <a:close/>
                </a:path>
                <a:path w="4211320" h="358140">
                  <a:moveTo>
                    <a:pt x="267881" y="6096"/>
                  </a:moveTo>
                  <a:lnTo>
                    <a:pt x="329209" y="6096"/>
                  </a:lnTo>
                  <a:lnTo>
                    <a:pt x="329209" y="351663"/>
                  </a:lnTo>
                  <a:lnTo>
                    <a:pt x="267881" y="351663"/>
                  </a:lnTo>
                  <a:lnTo>
                    <a:pt x="267881" y="6096"/>
                  </a:lnTo>
                  <a:close/>
                </a:path>
                <a:path w="4211320" h="358140">
                  <a:moveTo>
                    <a:pt x="0" y="6096"/>
                  </a:moveTo>
                  <a:lnTo>
                    <a:pt x="61328" y="6096"/>
                  </a:lnTo>
                  <a:lnTo>
                    <a:pt x="61328" y="297180"/>
                  </a:lnTo>
                  <a:lnTo>
                    <a:pt x="217500" y="297180"/>
                  </a:lnTo>
                  <a:lnTo>
                    <a:pt x="217500" y="351663"/>
                  </a:lnTo>
                  <a:lnTo>
                    <a:pt x="0" y="351663"/>
                  </a:lnTo>
                  <a:lnTo>
                    <a:pt x="0" y="6096"/>
                  </a:lnTo>
                  <a:close/>
                </a:path>
                <a:path w="4211320" h="358140">
                  <a:moveTo>
                    <a:pt x="4041444" y="2540"/>
                  </a:moveTo>
                  <a:lnTo>
                    <a:pt x="4099025" y="8919"/>
                  </a:lnTo>
                  <a:lnTo>
                    <a:pt x="4140139" y="28051"/>
                  </a:lnTo>
                  <a:lnTo>
                    <a:pt x="4164799" y="59922"/>
                  </a:lnTo>
                  <a:lnTo>
                    <a:pt x="4173016" y="104521"/>
                  </a:lnTo>
                  <a:lnTo>
                    <a:pt x="4171875" y="119503"/>
                  </a:lnTo>
                  <a:lnTo>
                    <a:pt x="4154855" y="160400"/>
                  </a:lnTo>
                  <a:lnTo>
                    <a:pt x="4122351" y="189868"/>
                  </a:lnTo>
                  <a:lnTo>
                    <a:pt x="4109135" y="195961"/>
                  </a:lnTo>
                  <a:lnTo>
                    <a:pt x="4211243" y="351663"/>
                  </a:lnTo>
                  <a:lnTo>
                    <a:pt x="4140504" y="351663"/>
                  </a:lnTo>
                  <a:lnTo>
                    <a:pt x="4048302" y="209042"/>
                  </a:lnTo>
                  <a:lnTo>
                    <a:pt x="4040639" y="208801"/>
                  </a:lnTo>
                  <a:lnTo>
                    <a:pt x="4031570" y="208454"/>
                  </a:lnTo>
                  <a:lnTo>
                    <a:pt x="4021120" y="207988"/>
                  </a:lnTo>
                  <a:lnTo>
                    <a:pt x="4009313" y="207391"/>
                  </a:lnTo>
                  <a:lnTo>
                    <a:pt x="4009313" y="351663"/>
                  </a:lnTo>
                  <a:lnTo>
                    <a:pt x="3945686" y="351663"/>
                  </a:lnTo>
                  <a:lnTo>
                    <a:pt x="3945686" y="6096"/>
                  </a:lnTo>
                  <a:lnTo>
                    <a:pt x="3950096" y="5996"/>
                  </a:lnTo>
                  <a:lnTo>
                    <a:pt x="3958196" y="5683"/>
                  </a:lnTo>
                  <a:lnTo>
                    <a:pt x="3970011" y="5131"/>
                  </a:lnTo>
                  <a:lnTo>
                    <a:pt x="3985564" y="4318"/>
                  </a:lnTo>
                  <a:lnTo>
                    <a:pt x="4002047" y="3557"/>
                  </a:lnTo>
                  <a:lnTo>
                    <a:pt x="4016838" y="3000"/>
                  </a:lnTo>
                  <a:lnTo>
                    <a:pt x="4029963" y="2657"/>
                  </a:lnTo>
                  <a:lnTo>
                    <a:pt x="4041444" y="2540"/>
                  </a:lnTo>
                  <a:close/>
                </a:path>
                <a:path w="4211320" h="358140">
                  <a:moveTo>
                    <a:pt x="2840659" y="1397"/>
                  </a:moveTo>
                  <a:lnTo>
                    <a:pt x="2867583" y="1397"/>
                  </a:lnTo>
                  <a:lnTo>
                    <a:pt x="3006521" y="351663"/>
                  </a:lnTo>
                  <a:lnTo>
                    <a:pt x="2938830" y="351663"/>
                  </a:lnTo>
                  <a:lnTo>
                    <a:pt x="2913557" y="281686"/>
                  </a:lnTo>
                  <a:lnTo>
                    <a:pt x="2795193" y="281686"/>
                  </a:lnTo>
                  <a:lnTo>
                    <a:pt x="2771063" y="351663"/>
                  </a:lnTo>
                  <a:lnTo>
                    <a:pt x="2702864" y="351663"/>
                  </a:lnTo>
                  <a:lnTo>
                    <a:pt x="2840659" y="1397"/>
                  </a:lnTo>
                  <a:close/>
                </a:path>
                <a:path w="4211320" h="358140">
                  <a:moveTo>
                    <a:pt x="3185210" y="254"/>
                  </a:moveTo>
                  <a:lnTo>
                    <a:pt x="3213430" y="1758"/>
                  </a:lnTo>
                  <a:lnTo>
                    <a:pt x="3238661" y="6286"/>
                  </a:lnTo>
                  <a:lnTo>
                    <a:pt x="3260916" y="13862"/>
                  </a:lnTo>
                  <a:lnTo>
                    <a:pt x="3280206" y="24511"/>
                  </a:lnTo>
                  <a:lnTo>
                    <a:pt x="3255060" y="75184"/>
                  </a:lnTo>
                  <a:lnTo>
                    <a:pt x="3243224" y="66256"/>
                  </a:lnTo>
                  <a:lnTo>
                    <a:pt x="3228279" y="59864"/>
                  </a:lnTo>
                  <a:lnTo>
                    <a:pt x="3210215" y="56020"/>
                  </a:lnTo>
                  <a:lnTo>
                    <a:pt x="3189020" y="54737"/>
                  </a:lnTo>
                  <a:lnTo>
                    <a:pt x="3168375" y="56999"/>
                  </a:lnTo>
                  <a:lnTo>
                    <a:pt x="3132942" y="75096"/>
                  </a:lnTo>
                  <a:lnTo>
                    <a:pt x="3106133" y="110222"/>
                  </a:lnTo>
                  <a:lnTo>
                    <a:pt x="3092330" y="155993"/>
                  </a:lnTo>
                  <a:lnTo>
                    <a:pt x="3090595" y="182499"/>
                  </a:lnTo>
                  <a:lnTo>
                    <a:pt x="3092193" y="208787"/>
                  </a:lnTo>
                  <a:lnTo>
                    <a:pt x="3105008" y="252793"/>
                  </a:lnTo>
                  <a:lnTo>
                    <a:pt x="3130084" y="284771"/>
                  </a:lnTo>
                  <a:lnTo>
                    <a:pt x="3184448" y="303149"/>
                  </a:lnTo>
                  <a:lnTo>
                    <a:pt x="3207574" y="300960"/>
                  </a:lnTo>
                  <a:lnTo>
                    <a:pt x="3228009" y="294401"/>
                  </a:lnTo>
                  <a:lnTo>
                    <a:pt x="3245777" y="283485"/>
                  </a:lnTo>
                  <a:lnTo>
                    <a:pt x="3260902" y="268224"/>
                  </a:lnTo>
                  <a:lnTo>
                    <a:pt x="3289477" y="317754"/>
                  </a:lnTo>
                  <a:lnTo>
                    <a:pt x="3268524" y="335182"/>
                  </a:lnTo>
                  <a:lnTo>
                    <a:pt x="3243202" y="347646"/>
                  </a:lnTo>
                  <a:lnTo>
                    <a:pt x="3213521" y="355133"/>
                  </a:lnTo>
                  <a:lnTo>
                    <a:pt x="3179495" y="357632"/>
                  </a:lnTo>
                  <a:lnTo>
                    <a:pt x="3145322" y="354655"/>
                  </a:lnTo>
                  <a:lnTo>
                    <a:pt x="3089073" y="330842"/>
                  </a:lnTo>
                  <a:lnTo>
                    <a:pt x="3049471" y="283954"/>
                  </a:lnTo>
                  <a:lnTo>
                    <a:pt x="3029469" y="218942"/>
                  </a:lnTo>
                  <a:lnTo>
                    <a:pt x="3026968" y="179959"/>
                  </a:lnTo>
                  <a:lnTo>
                    <a:pt x="3029735" y="143220"/>
                  </a:lnTo>
                  <a:lnTo>
                    <a:pt x="3051936" y="79124"/>
                  </a:lnTo>
                  <a:lnTo>
                    <a:pt x="3095181" y="29239"/>
                  </a:lnTo>
                  <a:lnTo>
                    <a:pt x="3152089" y="3470"/>
                  </a:lnTo>
                  <a:lnTo>
                    <a:pt x="3185210" y="254"/>
                  </a:lnTo>
                  <a:close/>
                </a:path>
                <a:path w="4211320" h="358140">
                  <a:moveTo>
                    <a:pt x="1046022" y="254"/>
                  </a:moveTo>
                  <a:lnTo>
                    <a:pt x="1073954" y="1656"/>
                  </a:lnTo>
                  <a:lnTo>
                    <a:pt x="1097934" y="5857"/>
                  </a:lnTo>
                  <a:lnTo>
                    <a:pt x="1117960" y="12844"/>
                  </a:lnTo>
                  <a:lnTo>
                    <a:pt x="1134033" y="22606"/>
                  </a:lnTo>
                  <a:lnTo>
                    <a:pt x="1115364" y="75437"/>
                  </a:lnTo>
                  <a:lnTo>
                    <a:pt x="1098957" y="65343"/>
                  </a:lnTo>
                  <a:lnTo>
                    <a:pt x="1082122" y="58118"/>
                  </a:lnTo>
                  <a:lnTo>
                    <a:pt x="1064858" y="53774"/>
                  </a:lnTo>
                  <a:lnTo>
                    <a:pt x="1047165" y="52324"/>
                  </a:lnTo>
                  <a:lnTo>
                    <a:pt x="1037168" y="53034"/>
                  </a:lnTo>
                  <a:lnTo>
                    <a:pt x="1005525" y="76438"/>
                  </a:lnTo>
                  <a:lnTo>
                    <a:pt x="1002588" y="92710"/>
                  </a:lnTo>
                  <a:lnTo>
                    <a:pt x="1006706" y="107711"/>
                  </a:lnTo>
                  <a:lnTo>
                    <a:pt x="1019051" y="122999"/>
                  </a:lnTo>
                  <a:lnTo>
                    <a:pt x="1039611" y="138572"/>
                  </a:lnTo>
                  <a:lnTo>
                    <a:pt x="1068374" y="154432"/>
                  </a:lnTo>
                  <a:lnTo>
                    <a:pt x="1084515" y="162815"/>
                  </a:lnTo>
                  <a:lnTo>
                    <a:pt x="1098251" y="170830"/>
                  </a:lnTo>
                  <a:lnTo>
                    <a:pt x="1131954" y="201183"/>
                  </a:lnTo>
                  <a:lnTo>
                    <a:pt x="1147781" y="239061"/>
                  </a:lnTo>
                  <a:lnTo>
                    <a:pt x="1149781" y="261366"/>
                  </a:lnTo>
                  <a:lnTo>
                    <a:pt x="1147710" y="281412"/>
                  </a:lnTo>
                  <a:lnTo>
                    <a:pt x="1131136" y="315979"/>
                  </a:lnTo>
                  <a:lnTo>
                    <a:pt x="1098656" y="342362"/>
                  </a:lnTo>
                  <a:lnTo>
                    <a:pt x="1054269" y="355939"/>
                  </a:lnTo>
                  <a:lnTo>
                    <a:pt x="1027861" y="357632"/>
                  </a:lnTo>
                  <a:lnTo>
                    <a:pt x="1004263" y="356062"/>
                  </a:lnTo>
                  <a:lnTo>
                    <a:pt x="981856" y="351361"/>
                  </a:lnTo>
                  <a:lnTo>
                    <a:pt x="960639" y="343540"/>
                  </a:lnTo>
                  <a:lnTo>
                    <a:pt x="940612" y="332613"/>
                  </a:lnTo>
                  <a:lnTo>
                    <a:pt x="963218" y="277622"/>
                  </a:lnTo>
                  <a:lnTo>
                    <a:pt x="981320" y="288790"/>
                  </a:lnTo>
                  <a:lnTo>
                    <a:pt x="999255" y="296767"/>
                  </a:lnTo>
                  <a:lnTo>
                    <a:pt x="1017046" y="301553"/>
                  </a:lnTo>
                  <a:lnTo>
                    <a:pt x="1034719" y="303149"/>
                  </a:lnTo>
                  <a:lnTo>
                    <a:pt x="1058316" y="300789"/>
                  </a:lnTo>
                  <a:lnTo>
                    <a:pt x="1075185" y="293703"/>
                  </a:lnTo>
                  <a:lnTo>
                    <a:pt x="1085315" y="281878"/>
                  </a:lnTo>
                  <a:lnTo>
                    <a:pt x="1088694" y="265303"/>
                  </a:lnTo>
                  <a:lnTo>
                    <a:pt x="1087907" y="256615"/>
                  </a:lnTo>
                  <a:lnTo>
                    <a:pt x="1067922" y="223389"/>
                  </a:lnTo>
                  <a:lnTo>
                    <a:pt x="1023416" y="195707"/>
                  </a:lnTo>
                  <a:lnTo>
                    <a:pt x="1005204" y="186156"/>
                  </a:lnTo>
                  <a:lnTo>
                    <a:pt x="990206" y="177498"/>
                  </a:lnTo>
                  <a:lnTo>
                    <a:pt x="957726" y="148812"/>
                  </a:lnTo>
                  <a:lnTo>
                    <a:pt x="941722" y="103669"/>
                  </a:lnTo>
                  <a:lnTo>
                    <a:pt x="941247" y="93218"/>
                  </a:lnTo>
                  <a:lnTo>
                    <a:pt x="943081" y="73979"/>
                  </a:lnTo>
                  <a:lnTo>
                    <a:pt x="970584" y="26670"/>
                  </a:lnTo>
                  <a:lnTo>
                    <a:pt x="1004160" y="6842"/>
                  </a:lnTo>
                  <a:lnTo>
                    <a:pt x="1024037" y="1899"/>
                  </a:lnTo>
                  <a:lnTo>
                    <a:pt x="1046022" y="254"/>
                  </a:lnTo>
                  <a:close/>
                </a:path>
                <a:path w="4211320" h="358140">
                  <a:moveTo>
                    <a:pt x="3737914" y="0"/>
                  </a:moveTo>
                  <a:lnTo>
                    <a:pt x="3803637" y="11541"/>
                  </a:lnTo>
                  <a:lnTo>
                    <a:pt x="3851833" y="46228"/>
                  </a:lnTo>
                  <a:lnTo>
                    <a:pt x="3881377" y="101774"/>
                  </a:lnTo>
                  <a:lnTo>
                    <a:pt x="3891203" y="175895"/>
                  </a:lnTo>
                  <a:lnTo>
                    <a:pt x="3888632" y="215542"/>
                  </a:lnTo>
                  <a:lnTo>
                    <a:pt x="3868058" y="281836"/>
                  </a:lnTo>
                  <a:lnTo>
                    <a:pt x="3827316" y="329985"/>
                  </a:lnTo>
                  <a:lnTo>
                    <a:pt x="3768884" y="354560"/>
                  </a:lnTo>
                  <a:lnTo>
                    <a:pt x="3733215" y="357632"/>
                  </a:lnTo>
                  <a:lnTo>
                    <a:pt x="3700400" y="354585"/>
                  </a:lnTo>
                  <a:lnTo>
                    <a:pt x="3647008" y="330253"/>
                  </a:lnTo>
                  <a:lnTo>
                    <a:pt x="3610166" y="282461"/>
                  </a:lnTo>
                  <a:lnTo>
                    <a:pt x="3591636" y="215925"/>
                  </a:lnTo>
                  <a:lnTo>
                    <a:pt x="3589324" y="175895"/>
                  </a:lnTo>
                  <a:lnTo>
                    <a:pt x="3591848" y="140440"/>
                  </a:lnTo>
                  <a:lnTo>
                    <a:pt x="3612041" y="78007"/>
                  </a:lnTo>
                  <a:lnTo>
                    <a:pt x="3651671" y="28717"/>
                  </a:lnTo>
                  <a:lnTo>
                    <a:pt x="3705738" y="3190"/>
                  </a:lnTo>
                  <a:lnTo>
                    <a:pt x="373791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67" y="1072388"/>
            <a:ext cx="7224395" cy="545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6990" indent="-274320">
              <a:lnSpc>
                <a:spcPct val="100000"/>
              </a:lnSpc>
              <a:spcBef>
                <a:spcPts val="100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5" dirty="0">
                <a:latin typeface="Bookman Uralic"/>
                <a:cs typeface="Bookman Uralic"/>
              </a:rPr>
              <a:t>Level of physical activity- </a:t>
            </a:r>
            <a:r>
              <a:rPr sz="2400" spc="114" dirty="0">
                <a:latin typeface="Georgia"/>
                <a:cs typeface="Georgia"/>
              </a:rPr>
              <a:t>sedentary </a:t>
            </a:r>
            <a:r>
              <a:rPr sz="2400" spc="25" dirty="0">
                <a:latin typeface="Georgia"/>
                <a:cs typeface="Georgia"/>
              </a:rPr>
              <a:t>lifestyle  </a:t>
            </a:r>
            <a:r>
              <a:rPr sz="2400" spc="165" dirty="0">
                <a:latin typeface="Georgia"/>
                <a:cs typeface="Georgia"/>
              </a:rPr>
              <a:t>can </a:t>
            </a:r>
            <a:r>
              <a:rPr sz="2400" spc="100" dirty="0">
                <a:latin typeface="Georgia"/>
                <a:cs typeface="Georgia"/>
              </a:rPr>
              <a:t>lead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95" dirty="0">
                <a:latin typeface="Georgia"/>
                <a:cs typeface="Georgia"/>
              </a:rPr>
              <a:t>obesity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125" dirty="0">
                <a:latin typeface="Georgia"/>
                <a:cs typeface="Georgia"/>
              </a:rPr>
              <a:t>so </a:t>
            </a:r>
            <a:r>
              <a:rPr sz="2400" spc="90" dirty="0">
                <a:latin typeface="Georgia"/>
                <a:cs typeface="Georgia"/>
              </a:rPr>
              <a:t>active </a:t>
            </a:r>
            <a:r>
              <a:rPr sz="2400" spc="70" dirty="0">
                <a:latin typeface="Georgia"/>
                <a:cs typeface="Georgia"/>
              </a:rPr>
              <a:t>lifestyle </a:t>
            </a:r>
            <a:r>
              <a:rPr sz="2400" spc="160" dirty="0">
                <a:latin typeface="Georgia"/>
                <a:cs typeface="Georgia"/>
              </a:rPr>
              <a:t>can  </a:t>
            </a:r>
            <a:r>
              <a:rPr sz="2400" spc="80" dirty="0">
                <a:latin typeface="Georgia"/>
                <a:cs typeface="Georgia"/>
              </a:rPr>
              <a:t>overcome </a:t>
            </a:r>
            <a:r>
              <a:rPr sz="2400" spc="195" dirty="0">
                <a:latin typeface="Georgia"/>
                <a:cs typeface="Georgia"/>
              </a:rPr>
              <a:t>such</a:t>
            </a:r>
            <a:r>
              <a:rPr sz="2400" spc="29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problems.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03E9A"/>
              </a:buClr>
              <a:buFont typeface="Arial"/>
              <a:buChar char=""/>
            </a:pPr>
            <a:endParaRPr sz="3550">
              <a:latin typeface="Georgia"/>
              <a:cs typeface="Georgia"/>
            </a:endParaRPr>
          </a:p>
          <a:p>
            <a:pPr marL="287020" marR="114935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dirty="0">
                <a:latin typeface="Bookman Uralic"/>
                <a:cs typeface="Bookman Uralic"/>
              </a:rPr>
              <a:t>Dietary </a:t>
            </a:r>
            <a:r>
              <a:rPr sz="2400" b="1" spc="-5" dirty="0">
                <a:latin typeface="Bookman Uralic"/>
                <a:cs typeface="Bookman Uralic"/>
              </a:rPr>
              <a:t>habits- </a:t>
            </a:r>
            <a:r>
              <a:rPr sz="2400" spc="20" dirty="0">
                <a:latin typeface="Georgia"/>
                <a:cs typeface="Georgia"/>
              </a:rPr>
              <a:t>A </a:t>
            </a:r>
            <a:r>
              <a:rPr sz="2400" spc="90" dirty="0">
                <a:latin typeface="Georgia"/>
                <a:cs typeface="Georgia"/>
              </a:rPr>
              <a:t>large </a:t>
            </a:r>
            <a:r>
              <a:rPr sz="2400" spc="125" dirty="0">
                <a:latin typeface="Georgia"/>
                <a:cs typeface="Georgia"/>
              </a:rPr>
              <a:t>consumption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20" dirty="0">
                <a:latin typeface="Georgia"/>
                <a:cs typeface="Georgia"/>
              </a:rPr>
              <a:t>foods  </a:t>
            </a:r>
            <a:r>
              <a:rPr sz="2400" spc="110" dirty="0">
                <a:latin typeface="Georgia"/>
                <a:cs typeface="Georgia"/>
              </a:rPr>
              <a:t>high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150" dirty="0">
                <a:latin typeface="Georgia"/>
                <a:cs typeface="Georgia"/>
              </a:rPr>
              <a:t>sugar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80" dirty="0">
                <a:latin typeface="Georgia"/>
                <a:cs typeface="Georgia"/>
              </a:rPr>
              <a:t>fat </a:t>
            </a:r>
            <a:r>
              <a:rPr sz="2400" spc="130" dirty="0">
                <a:latin typeface="Georgia"/>
                <a:cs typeface="Georgia"/>
              </a:rPr>
              <a:t>increases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75" dirty="0">
                <a:latin typeface="Georgia"/>
                <a:cs typeface="Georgia"/>
              </a:rPr>
              <a:t>likelihood 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90" dirty="0">
                <a:latin typeface="Georgia"/>
                <a:cs typeface="Georgia"/>
              </a:rPr>
              <a:t>weight </a:t>
            </a:r>
            <a:r>
              <a:rPr sz="2400" spc="105" dirty="0">
                <a:latin typeface="Georgia"/>
                <a:cs typeface="Georgia"/>
              </a:rPr>
              <a:t>gain. </a:t>
            </a:r>
            <a:r>
              <a:rPr sz="2400" spc="125" dirty="0">
                <a:latin typeface="Georgia"/>
                <a:cs typeface="Georgia"/>
              </a:rPr>
              <a:t>Consequently,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85" dirty="0">
                <a:latin typeface="Georgia"/>
                <a:cs typeface="Georgia"/>
              </a:rPr>
              <a:t>total </a:t>
            </a:r>
            <a:r>
              <a:rPr sz="2400" spc="95" dirty="0">
                <a:latin typeface="Georgia"/>
                <a:cs typeface="Georgia"/>
              </a:rPr>
              <a:t>energy  </a:t>
            </a:r>
            <a:r>
              <a:rPr sz="2400" spc="120" dirty="0">
                <a:latin typeface="Georgia"/>
                <a:cs typeface="Georgia"/>
              </a:rPr>
              <a:t>intake </a:t>
            </a:r>
            <a:r>
              <a:rPr sz="2400" spc="114" dirty="0">
                <a:latin typeface="Georgia"/>
                <a:cs typeface="Georgia"/>
              </a:rPr>
              <a:t>rises, </a:t>
            </a:r>
            <a:r>
              <a:rPr sz="2400" spc="130" dirty="0">
                <a:latin typeface="Georgia"/>
                <a:cs typeface="Georgia"/>
              </a:rPr>
              <a:t>which </a:t>
            </a:r>
            <a:r>
              <a:rPr sz="2400" spc="175" dirty="0">
                <a:latin typeface="Georgia"/>
                <a:cs typeface="Georgia"/>
              </a:rPr>
              <a:t>causes </a:t>
            </a:r>
            <a:r>
              <a:rPr sz="2400" spc="100" dirty="0">
                <a:latin typeface="Georgia"/>
                <a:cs typeface="Georgia"/>
              </a:rPr>
              <a:t>problems </a:t>
            </a:r>
            <a:r>
              <a:rPr sz="2400" spc="10" dirty="0">
                <a:latin typeface="Georgia"/>
                <a:cs typeface="Georgia"/>
              </a:rPr>
              <a:t>of  </a:t>
            </a:r>
            <a:r>
              <a:rPr sz="2400" spc="75" dirty="0">
                <a:latin typeface="Georgia"/>
                <a:cs typeface="Georgia"/>
              </a:rPr>
              <a:t>overweight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75" dirty="0">
                <a:latin typeface="Georgia"/>
                <a:cs typeface="Georgia"/>
              </a:rPr>
              <a:t>vice</a:t>
            </a:r>
            <a:r>
              <a:rPr sz="2400" spc="340" dirty="0">
                <a:latin typeface="Georgia"/>
                <a:cs typeface="Georgia"/>
              </a:rPr>
              <a:t> </a:t>
            </a:r>
            <a:r>
              <a:rPr sz="2400" spc="120" dirty="0">
                <a:latin typeface="Georgia"/>
                <a:cs typeface="Georgia"/>
              </a:rPr>
              <a:t>versa.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55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b="1" spc="-5" dirty="0">
                <a:latin typeface="Bookman Uralic"/>
                <a:cs typeface="Bookman Uralic"/>
              </a:rPr>
              <a:t>Sleeping hours- </a:t>
            </a:r>
            <a:r>
              <a:rPr sz="2400" spc="100" dirty="0">
                <a:latin typeface="Georgia"/>
                <a:cs typeface="Georgia"/>
              </a:rPr>
              <a:t>Insomnia </a:t>
            </a:r>
            <a:r>
              <a:rPr sz="2400" spc="60" dirty="0">
                <a:latin typeface="Georgia"/>
                <a:cs typeface="Georgia"/>
              </a:rPr>
              <a:t>or </a:t>
            </a:r>
            <a:r>
              <a:rPr sz="2400" spc="145" dirty="0">
                <a:latin typeface="Georgia"/>
                <a:cs typeface="Georgia"/>
              </a:rPr>
              <a:t>lack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05" dirty="0">
                <a:latin typeface="Georgia"/>
                <a:cs typeface="Georgia"/>
              </a:rPr>
              <a:t>sleep </a:t>
            </a:r>
            <a:r>
              <a:rPr sz="2400" spc="5" dirty="0">
                <a:latin typeface="Georgia"/>
                <a:cs typeface="Georgia"/>
              </a:rPr>
              <a:t>can  </a:t>
            </a:r>
            <a:r>
              <a:rPr sz="2400" spc="170" dirty="0">
                <a:latin typeface="Georgia"/>
                <a:cs typeface="Georgia"/>
              </a:rPr>
              <a:t>cause </a:t>
            </a:r>
            <a:r>
              <a:rPr sz="2400" spc="105" dirty="0">
                <a:latin typeface="Georgia"/>
                <a:cs typeface="Georgia"/>
              </a:rPr>
              <a:t>hormonal </a:t>
            </a:r>
            <a:r>
              <a:rPr sz="2400" spc="120" dirty="0">
                <a:latin typeface="Georgia"/>
                <a:cs typeface="Georgia"/>
              </a:rPr>
              <a:t>imbalance </a:t>
            </a:r>
            <a:r>
              <a:rPr sz="2400" spc="130" dirty="0">
                <a:latin typeface="Georgia"/>
                <a:cs typeface="Georgia"/>
              </a:rPr>
              <a:t>that </a:t>
            </a:r>
            <a:r>
              <a:rPr sz="2400" spc="120" dirty="0">
                <a:latin typeface="Georgia"/>
                <a:cs typeface="Georgia"/>
              </a:rPr>
              <a:t>increase </a:t>
            </a:r>
            <a:r>
              <a:rPr sz="2400" spc="114" dirty="0">
                <a:latin typeface="Georgia"/>
                <a:cs typeface="Georgia"/>
              </a:rPr>
              <a:t>your  </a:t>
            </a:r>
            <a:r>
              <a:rPr sz="2400" spc="90" dirty="0">
                <a:latin typeface="Georgia"/>
                <a:cs typeface="Georgia"/>
              </a:rPr>
              <a:t>appetite </a:t>
            </a:r>
            <a:r>
              <a:rPr sz="2400" spc="55" dirty="0">
                <a:latin typeface="Georgia"/>
                <a:cs typeface="Georgia"/>
              </a:rPr>
              <a:t>or </a:t>
            </a:r>
            <a:r>
              <a:rPr sz="2400" spc="95" dirty="0">
                <a:latin typeface="Georgia"/>
                <a:cs typeface="Georgia"/>
              </a:rPr>
              <a:t>craving </a:t>
            </a:r>
            <a:r>
              <a:rPr sz="2400" spc="35" dirty="0">
                <a:latin typeface="Georgia"/>
                <a:cs typeface="Georgia"/>
              </a:rPr>
              <a:t>for </a:t>
            </a:r>
            <a:r>
              <a:rPr sz="2400" spc="80" dirty="0">
                <a:latin typeface="Georgia"/>
                <a:cs typeface="Georgia"/>
              </a:rPr>
              <a:t>foods </a:t>
            </a:r>
            <a:r>
              <a:rPr sz="2400" spc="110" dirty="0">
                <a:latin typeface="Georgia"/>
                <a:cs typeface="Georgia"/>
              </a:rPr>
              <a:t>high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95" dirty="0">
                <a:latin typeface="Georgia"/>
                <a:cs typeface="Georgia"/>
              </a:rPr>
              <a:t>calories  </a:t>
            </a:r>
            <a:r>
              <a:rPr sz="2400" spc="145" dirty="0">
                <a:latin typeface="Georgia"/>
                <a:cs typeface="Georgia"/>
              </a:rPr>
              <a:t>and</a:t>
            </a:r>
            <a:r>
              <a:rPr sz="2400" spc="170" dirty="0">
                <a:latin typeface="Georgia"/>
                <a:cs typeface="Georgia"/>
              </a:rPr>
              <a:t> </a:t>
            </a:r>
            <a:r>
              <a:rPr sz="2400" spc="125" dirty="0">
                <a:latin typeface="Georgia"/>
                <a:cs typeface="Georgia"/>
              </a:rPr>
              <a:t>carbohydrates.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413" y="444880"/>
            <a:ext cx="4795520" cy="359410"/>
            <a:chOff x="537413" y="444880"/>
            <a:chExt cx="4795520" cy="359410"/>
          </a:xfrm>
        </p:grpSpPr>
        <p:sp>
          <p:nvSpPr>
            <p:cNvPr id="3" name="object 3"/>
            <p:cNvSpPr/>
            <p:nvPr/>
          </p:nvSpPr>
          <p:spPr>
            <a:xfrm>
              <a:off x="538302" y="445769"/>
              <a:ext cx="4793411" cy="357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5991" y="552830"/>
              <a:ext cx="1040130" cy="127635"/>
            </a:xfrm>
            <a:custGeom>
              <a:avLst/>
              <a:gdLst/>
              <a:ahLst/>
              <a:cxnLst/>
              <a:rect l="l" t="t" r="r" b="b"/>
              <a:pathLst>
                <a:path w="1040129" h="127634">
                  <a:moveTo>
                    <a:pt x="998600" y="0"/>
                  </a:moveTo>
                  <a:lnTo>
                    <a:pt x="957071" y="127635"/>
                  </a:lnTo>
                  <a:lnTo>
                    <a:pt x="1040130" y="127635"/>
                  </a:lnTo>
                  <a:lnTo>
                    <a:pt x="998600" y="0"/>
                  </a:lnTo>
                  <a:close/>
                </a:path>
                <a:path w="1040129" h="127634">
                  <a:moveTo>
                    <a:pt x="41528" y="0"/>
                  </a:moveTo>
                  <a:lnTo>
                    <a:pt x="0" y="127635"/>
                  </a:lnTo>
                  <a:lnTo>
                    <a:pt x="83057" y="127635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8894" y="502919"/>
              <a:ext cx="101853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72533" y="499363"/>
              <a:ext cx="176402" cy="250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7497" y="499363"/>
              <a:ext cx="176402" cy="250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4569" y="499363"/>
              <a:ext cx="176390" cy="250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302" y="445769"/>
              <a:ext cx="4793615" cy="358140"/>
            </a:xfrm>
            <a:custGeom>
              <a:avLst/>
              <a:gdLst/>
              <a:ahLst/>
              <a:cxnLst/>
              <a:rect l="l" t="t" r="r" b="b"/>
              <a:pathLst>
                <a:path w="4793615" h="358140">
                  <a:moveTo>
                    <a:pt x="3890568" y="6095"/>
                  </a:moveTo>
                  <a:lnTo>
                    <a:pt x="4176699" y="6095"/>
                  </a:lnTo>
                  <a:lnTo>
                    <a:pt x="4176699" y="60578"/>
                  </a:lnTo>
                  <a:lnTo>
                    <a:pt x="4061891" y="60578"/>
                  </a:lnTo>
                  <a:lnTo>
                    <a:pt x="4061891" y="351663"/>
                  </a:lnTo>
                  <a:lnTo>
                    <a:pt x="4000550" y="351663"/>
                  </a:lnTo>
                  <a:lnTo>
                    <a:pt x="4000550" y="60578"/>
                  </a:lnTo>
                  <a:lnTo>
                    <a:pt x="3890568" y="60578"/>
                  </a:lnTo>
                  <a:lnTo>
                    <a:pt x="3890568" y="6095"/>
                  </a:lnTo>
                  <a:close/>
                </a:path>
                <a:path w="4793615" h="358140">
                  <a:moveTo>
                    <a:pt x="3063290" y="6095"/>
                  </a:moveTo>
                  <a:lnTo>
                    <a:pt x="3290874" y="6095"/>
                  </a:lnTo>
                  <a:lnTo>
                    <a:pt x="3290874" y="60578"/>
                  </a:lnTo>
                  <a:lnTo>
                    <a:pt x="3124631" y="60578"/>
                  </a:lnTo>
                  <a:lnTo>
                    <a:pt x="3124631" y="141477"/>
                  </a:lnTo>
                  <a:lnTo>
                    <a:pt x="3246043" y="141477"/>
                  </a:lnTo>
                  <a:lnTo>
                    <a:pt x="3246043" y="193675"/>
                  </a:lnTo>
                  <a:lnTo>
                    <a:pt x="3124631" y="193675"/>
                  </a:lnTo>
                  <a:lnTo>
                    <a:pt x="3124631" y="351663"/>
                  </a:lnTo>
                  <a:lnTo>
                    <a:pt x="3063290" y="351663"/>
                  </a:lnTo>
                  <a:lnTo>
                    <a:pt x="3063290" y="6095"/>
                  </a:lnTo>
                  <a:close/>
                </a:path>
                <a:path w="4793615" h="358140">
                  <a:moveTo>
                    <a:pt x="2668574" y="6095"/>
                  </a:moveTo>
                  <a:lnTo>
                    <a:pt x="2729915" y="6095"/>
                  </a:lnTo>
                  <a:lnTo>
                    <a:pt x="2729915" y="297179"/>
                  </a:lnTo>
                  <a:lnTo>
                    <a:pt x="2885998" y="297179"/>
                  </a:lnTo>
                  <a:lnTo>
                    <a:pt x="2885998" y="351663"/>
                  </a:lnTo>
                  <a:lnTo>
                    <a:pt x="2668574" y="351663"/>
                  </a:lnTo>
                  <a:lnTo>
                    <a:pt x="2668574" y="6095"/>
                  </a:lnTo>
                  <a:close/>
                </a:path>
                <a:path w="4793615" h="358140">
                  <a:moveTo>
                    <a:pt x="1933625" y="6095"/>
                  </a:moveTo>
                  <a:lnTo>
                    <a:pt x="1994966" y="6095"/>
                  </a:lnTo>
                  <a:lnTo>
                    <a:pt x="1994966" y="351663"/>
                  </a:lnTo>
                  <a:lnTo>
                    <a:pt x="1933625" y="351663"/>
                  </a:lnTo>
                  <a:lnTo>
                    <a:pt x="1933625" y="6095"/>
                  </a:lnTo>
                  <a:close/>
                </a:path>
                <a:path w="4793615" h="358140">
                  <a:moveTo>
                    <a:pt x="1611680" y="6095"/>
                  </a:moveTo>
                  <a:lnTo>
                    <a:pt x="1644192" y="6095"/>
                  </a:lnTo>
                  <a:lnTo>
                    <a:pt x="1718995" y="238887"/>
                  </a:lnTo>
                  <a:lnTo>
                    <a:pt x="1792147" y="6095"/>
                  </a:lnTo>
                  <a:lnTo>
                    <a:pt x="1824405" y="6095"/>
                  </a:lnTo>
                  <a:lnTo>
                    <a:pt x="1895017" y="351916"/>
                  </a:lnTo>
                  <a:lnTo>
                    <a:pt x="1835581" y="351916"/>
                  </a:lnTo>
                  <a:lnTo>
                    <a:pt x="1799640" y="165607"/>
                  </a:lnTo>
                  <a:lnTo>
                    <a:pt x="1730171" y="356362"/>
                  </a:lnTo>
                  <a:lnTo>
                    <a:pt x="1708200" y="356362"/>
                  </a:lnTo>
                  <a:lnTo>
                    <a:pt x="1638604" y="165607"/>
                  </a:lnTo>
                  <a:lnTo>
                    <a:pt x="1601266" y="351916"/>
                  </a:lnTo>
                  <a:lnTo>
                    <a:pt x="1542084" y="351916"/>
                  </a:lnTo>
                  <a:lnTo>
                    <a:pt x="1611680" y="6095"/>
                  </a:lnTo>
                  <a:close/>
                </a:path>
                <a:path w="4793615" h="358140">
                  <a:moveTo>
                    <a:pt x="909878" y="6095"/>
                  </a:moveTo>
                  <a:lnTo>
                    <a:pt x="939342" y="6095"/>
                  </a:lnTo>
                  <a:lnTo>
                    <a:pt x="1102537" y="214629"/>
                  </a:lnTo>
                  <a:lnTo>
                    <a:pt x="1102537" y="6095"/>
                  </a:lnTo>
                  <a:lnTo>
                    <a:pt x="1161465" y="6095"/>
                  </a:lnTo>
                  <a:lnTo>
                    <a:pt x="1161465" y="356362"/>
                  </a:lnTo>
                  <a:lnTo>
                    <a:pt x="1136573" y="356362"/>
                  </a:lnTo>
                  <a:lnTo>
                    <a:pt x="968806" y="137794"/>
                  </a:lnTo>
                  <a:lnTo>
                    <a:pt x="968806" y="351916"/>
                  </a:lnTo>
                  <a:lnTo>
                    <a:pt x="909878" y="351916"/>
                  </a:lnTo>
                  <a:lnTo>
                    <a:pt x="909878" y="6095"/>
                  </a:lnTo>
                  <a:close/>
                </a:path>
                <a:path w="4793615" h="358140">
                  <a:moveTo>
                    <a:pt x="0" y="6095"/>
                  </a:moveTo>
                  <a:lnTo>
                    <a:pt x="220560" y="6095"/>
                  </a:lnTo>
                  <a:lnTo>
                    <a:pt x="220560" y="60578"/>
                  </a:lnTo>
                  <a:lnTo>
                    <a:pt x="61328" y="60578"/>
                  </a:lnTo>
                  <a:lnTo>
                    <a:pt x="61328" y="141477"/>
                  </a:lnTo>
                  <a:lnTo>
                    <a:pt x="175501" y="141477"/>
                  </a:lnTo>
                  <a:lnTo>
                    <a:pt x="175501" y="193675"/>
                  </a:lnTo>
                  <a:lnTo>
                    <a:pt x="61328" y="193675"/>
                  </a:lnTo>
                  <a:lnTo>
                    <a:pt x="61328" y="297179"/>
                  </a:lnTo>
                  <a:lnTo>
                    <a:pt x="217970" y="297179"/>
                  </a:lnTo>
                  <a:lnTo>
                    <a:pt x="217970" y="351663"/>
                  </a:lnTo>
                  <a:lnTo>
                    <a:pt x="0" y="351663"/>
                  </a:lnTo>
                  <a:lnTo>
                    <a:pt x="0" y="6095"/>
                  </a:lnTo>
                  <a:close/>
                </a:path>
                <a:path w="4793615" h="358140">
                  <a:moveTo>
                    <a:pt x="4623612" y="2539"/>
                  </a:moveTo>
                  <a:lnTo>
                    <a:pt x="4681193" y="8919"/>
                  </a:lnTo>
                  <a:lnTo>
                    <a:pt x="4722307" y="28051"/>
                  </a:lnTo>
                  <a:lnTo>
                    <a:pt x="4746967" y="59922"/>
                  </a:lnTo>
                  <a:lnTo>
                    <a:pt x="4755184" y="104520"/>
                  </a:lnTo>
                  <a:lnTo>
                    <a:pt x="4754043" y="119503"/>
                  </a:lnTo>
                  <a:lnTo>
                    <a:pt x="4737023" y="160400"/>
                  </a:lnTo>
                  <a:lnTo>
                    <a:pt x="4704519" y="189868"/>
                  </a:lnTo>
                  <a:lnTo>
                    <a:pt x="4691303" y="195960"/>
                  </a:lnTo>
                  <a:lnTo>
                    <a:pt x="4793411" y="351663"/>
                  </a:lnTo>
                  <a:lnTo>
                    <a:pt x="4722672" y="351663"/>
                  </a:lnTo>
                  <a:lnTo>
                    <a:pt x="4630470" y="209041"/>
                  </a:lnTo>
                  <a:lnTo>
                    <a:pt x="4622807" y="208801"/>
                  </a:lnTo>
                  <a:lnTo>
                    <a:pt x="4613738" y="208454"/>
                  </a:lnTo>
                  <a:lnTo>
                    <a:pt x="4603288" y="207988"/>
                  </a:lnTo>
                  <a:lnTo>
                    <a:pt x="4591481" y="207390"/>
                  </a:lnTo>
                  <a:lnTo>
                    <a:pt x="4591481" y="351663"/>
                  </a:lnTo>
                  <a:lnTo>
                    <a:pt x="4527854" y="351663"/>
                  </a:lnTo>
                  <a:lnTo>
                    <a:pt x="4527854" y="6095"/>
                  </a:lnTo>
                  <a:lnTo>
                    <a:pt x="4532264" y="5996"/>
                  </a:lnTo>
                  <a:lnTo>
                    <a:pt x="4540364" y="5683"/>
                  </a:lnTo>
                  <a:lnTo>
                    <a:pt x="4552179" y="5131"/>
                  </a:lnTo>
                  <a:lnTo>
                    <a:pt x="4567732" y="4317"/>
                  </a:lnTo>
                  <a:lnTo>
                    <a:pt x="4584215" y="3557"/>
                  </a:lnTo>
                  <a:lnTo>
                    <a:pt x="4599006" y="3000"/>
                  </a:lnTo>
                  <a:lnTo>
                    <a:pt x="4612131" y="2657"/>
                  </a:lnTo>
                  <a:lnTo>
                    <a:pt x="4623612" y="2539"/>
                  </a:lnTo>
                  <a:close/>
                </a:path>
                <a:path w="4793615" h="358140">
                  <a:moveTo>
                    <a:pt x="3422827" y="1396"/>
                  </a:moveTo>
                  <a:lnTo>
                    <a:pt x="3449751" y="1396"/>
                  </a:lnTo>
                  <a:lnTo>
                    <a:pt x="3588689" y="351663"/>
                  </a:lnTo>
                  <a:lnTo>
                    <a:pt x="3520998" y="351663"/>
                  </a:lnTo>
                  <a:lnTo>
                    <a:pt x="3495725" y="281685"/>
                  </a:lnTo>
                  <a:lnTo>
                    <a:pt x="3377361" y="281685"/>
                  </a:lnTo>
                  <a:lnTo>
                    <a:pt x="3353231" y="351663"/>
                  </a:lnTo>
                  <a:lnTo>
                    <a:pt x="3285032" y="351663"/>
                  </a:lnTo>
                  <a:lnTo>
                    <a:pt x="3422827" y="1396"/>
                  </a:lnTo>
                  <a:close/>
                </a:path>
                <a:path w="4793615" h="358140">
                  <a:moveTo>
                    <a:pt x="2465755" y="1396"/>
                  </a:moveTo>
                  <a:lnTo>
                    <a:pt x="2492679" y="1396"/>
                  </a:lnTo>
                  <a:lnTo>
                    <a:pt x="2631617" y="351663"/>
                  </a:lnTo>
                  <a:lnTo>
                    <a:pt x="2563926" y="351663"/>
                  </a:lnTo>
                  <a:lnTo>
                    <a:pt x="2538653" y="281685"/>
                  </a:lnTo>
                  <a:lnTo>
                    <a:pt x="2420289" y="281685"/>
                  </a:lnTo>
                  <a:lnTo>
                    <a:pt x="2396159" y="351663"/>
                  </a:lnTo>
                  <a:lnTo>
                    <a:pt x="2327960" y="351663"/>
                  </a:lnTo>
                  <a:lnTo>
                    <a:pt x="2465755" y="1396"/>
                  </a:lnTo>
                  <a:close/>
                </a:path>
                <a:path w="4793615" h="358140">
                  <a:moveTo>
                    <a:pt x="3767378" y="253"/>
                  </a:moveTo>
                  <a:lnTo>
                    <a:pt x="3795598" y="1758"/>
                  </a:lnTo>
                  <a:lnTo>
                    <a:pt x="3820829" y="6286"/>
                  </a:lnTo>
                  <a:lnTo>
                    <a:pt x="3843084" y="13862"/>
                  </a:lnTo>
                  <a:lnTo>
                    <a:pt x="3862374" y="24510"/>
                  </a:lnTo>
                  <a:lnTo>
                    <a:pt x="3837228" y="75183"/>
                  </a:lnTo>
                  <a:lnTo>
                    <a:pt x="3825392" y="66256"/>
                  </a:lnTo>
                  <a:lnTo>
                    <a:pt x="3810447" y="59864"/>
                  </a:lnTo>
                  <a:lnTo>
                    <a:pt x="3792383" y="56020"/>
                  </a:lnTo>
                  <a:lnTo>
                    <a:pt x="3771188" y="54737"/>
                  </a:lnTo>
                  <a:lnTo>
                    <a:pt x="3750543" y="56999"/>
                  </a:lnTo>
                  <a:lnTo>
                    <a:pt x="3715110" y="75096"/>
                  </a:lnTo>
                  <a:lnTo>
                    <a:pt x="3688301" y="110241"/>
                  </a:lnTo>
                  <a:lnTo>
                    <a:pt x="3674498" y="156100"/>
                  </a:lnTo>
                  <a:lnTo>
                    <a:pt x="3672763" y="182625"/>
                  </a:lnTo>
                  <a:lnTo>
                    <a:pt x="3674361" y="208895"/>
                  </a:lnTo>
                  <a:lnTo>
                    <a:pt x="3687176" y="252813"/>
                  </a:lnTo>
                  <a:lnTo>
                    <a:pt x="3712252" y="284771"/>
                  </a:lnTo>
                  <a:lnTo>
                    <a:pt x="3766616" y="303149"/>
                  </a:lnTo>
                  <a:lnTo>
                    <a:pt x="3789742" y="300960"/>
                  </a:lnTo>
                  <a:lnTo>
                    <a:pt x="3810177" y="294401"/>
                  </a:lnTo>
                  <a:lnTo>
                    <a:pt x="3827945" y="283485"/>
                  </a:lnTo>
                  <a:lnTo>
                    <a:pt x="3843070" y="268224"/>
                  </a:lnTo>
                  <a:lnTo>
                    <a:pt x="3871645" y="317753"/>
                  </a:lnTo>
                  <a:lnTo>
                    <a:pt x="3850692" y="335182"/>
                  </a:lnTo>
                  <a:lnTo>
                    <a:pt x="3825370" y="347646"/>
                  </a:lnTo>
                  <a:lnTo>
                    <a:pt x="3795689" y="355133"/>
                  </a:lnTo>
                  <a:lnTo>
                    <a:pt x="3761663" y="357631"/>
                  </a:lnTo>
                  <a:lnTo>
                    <a:pt x="3727490" y="354655"/>
                  </a:lnTo>
                  <a:lnTo>
                    <a:pt x="3671241" y="330842"/>
                  </a:lnTo>
                  <a:lnTo>
                    <a:pt x="3631639" y="283954"/>
                  </a:lnTo>
                  <a:lnTo>
                    <a:pt x="3611637" y="218942"/>
                  </a:lnTo>
                  <a:lnTo>
                    <a:pt x="3609136" y="179958"/>
                  </a:lnTo>
                  <a:lnTo>
                    <a:pt x="3611903" y="143220"/>
                  </a:lnTo>
                  <a:lnTo>
                    <a:pt x="3634104" y="79124"/>
                  </a:lnTo>
                  <a:lnTo>
                    <a:pt x="3677349" y="29239"/>
                  </a:lnTo>
                  <a:lnTo>
                    <a:pt x="3734257" y="3470"/>
                  </a:lnTo>
                  <a:lnTo>
                    <a:pt x="3767378" y="253"/>
                  </a:lnTo>
                  <a:close/>
                </a:path>
                <a:path w="4793615" h="358140">
                  <a:moveTo>
                    <a:pt x="2208326" y="253"/>
                  </a:moveTo>
                  <a:lnTo>
                    <a:pt x="2236546" y="1758"/>
                  </a:lnTo>
                  <a:lnTo>
                    <a:pt x="2261777" y="6286"/>
                  </a:lnTo>
                  <a:lnTo>
                    <a:pt x="2284032" y="13862"/>
                  </a:lnTo>
                  <a:lnTo>
                    <a:pt x="2303322" y="24510"/>
                  </a:lnTo>
                  <a:lnTo>
                    <a:pt x="2278176" y="75183"/>
                  </a:lnTo>
                  <a:lnTo>
                    <a:pt x="2266340" y="66256"/>
                  </a:lnTo>
                  <a:lnTo>
                    <a:pt x="2251395" y="59864"/>
                  </a:lnTo>
                  <a:lnTo>
                    <a:pt x="2233331" y="56020"/>
                  </a:lnTo>
                  <a:lnTo>
                    <a:pt x="2212136" y="54737"/>
                  </a:lnTo>
                  <a:lnTo>
                    <a:pt x="2191491" y="56999"/>
                  </a:lnTo>
                  <a:lnTo>
                    <a:pt x="2156058" y="75096"/>
                  </a:lnTo>
                  <a:lnTo>
                    <a:pt x="2129249" y="110241"/>
                  </a:lnTo>
                  <a:lnTo>
                    <a:pt x="2115446" y="156100"/>
                  </a:lnTo>
                  <a:lnTo>
                    <a:pt x="2113711" y="182625"/>
                  </a:lnTo>
                  <a:lnTo>
                    <a:pt x="2115309" y="208895"/>
                  </a:lnTo>
                  <a:lnTo>
                    <a:pt x="2128124" y="252813"/>
                  </a:lnTo>
                  <a:lnTo>
                    <a:pt x="2153200" y="284771"/>
                  </a:lnTo>
                  <a:lnTo>
                    <a:pt x="2207564" y="303149"/>
                  </a:lnTo>
                  <a:lnTo>
                    <a:pt x="2230690" y="300960"/>
                  </a:lnTo>
                  <a:lnTo>
                    <a:pt x="2251125" y="294401"/>
                  </a:lnTo>
                  <a:lnTo>
                    <a:pt x="2268893" y="283485"/>
                  </a:lnTo>
                  <a:lnTo>
                    <a:pt x="2284018" y="268224"/>
                  </a:lnTo>
                  <a:lnTo>
                    <a:pt x="2312593" y="317753"/>
                  </a:lnTo>
                  <a:lnTo>
                    <a:pt x="2291640" y="335182"/>
                  </a:lnTo>
                  <a:lnTo>
                    <a:pt x="2266318" y="347646"/>
                  </a:lnTo>
                  <a:lnTo>
                    <a:pt x="2236637" y="355133"/>
                  </a:lnTo>
                  <a:lnTo>
                    <a:pt x="2202611" y="357631"/>
                  </a:lnTo>
                  <a:lnTo>
                    <a:pt x="2168438" y="354655"/>
                  </a:lnTo>
                  <a:lnTo>
                    <a:pt x="2112189" y="330842"/>
                  </a:lnTo>
                  <a:lnTo>
                    <a:pt x="2072587" y="283954"/>
                  </a:lnTo>
                  <a:lnTo>
                    <a:pt x="2052585" y="218942"/>
                  </a:lnTo>
                  <a:lnTo>
                    <a:pt x="2050084" y="179958"/>
                  </a:lnTo>
                  <a:lnTo>
                    <a:pt x="2052851" y="143220"/>
                  </a:lnTo>
                  <a:lnTo>
                    <a:pt x="2075052" y="79124"/>
                  </a:lnTo>
                  <a:lnTo>
                    <a:pt x="2118297" y="29239"/>
                  </a:lnTo>
                  <a:lnTo>
                    <a:pt x="2175205" y="3470"/>
                  </a:lnTo>
                  <a:lnTo>
                    <a:pt x="2208326" y="253"/>
                  </a:lnTo>
                  <a:close/>
                </a:path>
                <a:path w="4793615" h="358140">
                  <a:moveTo>
                    <a:pt x="416090" y="253"/>
                  </a:moveTo>
                  <a:lnTo>
                    <a:pt x="444327" y="1758"/>
                  </a:lnTo>
                  <a:lnTo>
                    <a:pt x="469584" y="6286"/>
                  </a:lnTo>
                  <a:lnTo>
                    <a:pt x="491862" y="13862"/>
                  </a:lnTo>
                  <a:lnTo>
                    <a:pt x="511162" y="24510"/>
                  </a:lnTo>
                  <a:lnTo>
                    <a:pt x="485914" y="75183"/>
                  </a:lnTo>
                  <a:lnTo>
                    <a:pt x="474091" y="66256"/>
                  </a:lnTo>
                  <a:lnTo>
                    <a:pt x="459141" y="59864"/>
                  </a:lnTo>
                  <a:lnTo>
                    <a:pt x="441064" y="56020"/>
                  </a:lnTo>
                  <a:lnTo>
                    <a:pt x="419861" y="54737"/>
                  </a:lnTo>
                  <a:lnTo>
                    <a:pt x="399252" y="56999"/>
                  </a:lnTo>
                  <a:lnTo>
                    <a:pt x="363871" y="75096"/>
                  </a:lnTo>
                  <a:lnTo>
                    <a:pt x="337022" y="110241"/>
                  </a:lnTo>
                  <a:lnTo>
                    <a:pt x="323224" y="156100"/>
                  </a:lnTo>
                  <a:lnTo>
                    <a:pt x="321500" y="182625"/>
                  </a:lnTo>
                  <a:lnTo>
                    <a:pt x="323100" y="208895"/>
                  </a:lnTo>
                  <a:lnTo>
                    <a:pt x="335896" y="252813"/>
                  </a:lnTo>
                  <a:lnTo>
                    <a:pt x="360959" y="284771"/>
                  </a:lnTo>
                  <a:lnTo>
                    <a:pt x="415391" y="303149"/>
                  </a:lnTo>
                  <a:lnTo>
                    <a:pt x="438477" y="300960"/>
                  </a:lnTo>
                  <a:lnTo>
                    <a:pt x="458911" y="294401"/>
                  </a:lnTo>
                  <a:lnTo>
                    <a:pt x="476692" y="283485"/>
                  </a:lnTo>
                  <a:lnTo>
                    <a:pt x="491820" y="268224"/>
                  </a:lnTo>
                  <a:lnTo>
                    <a:pt x="520357" y="317753"/>
                  </a:lnTo>
                  <a:lnTo>
                    <a:pt x="499420" y="335182"/>
                  </a:lnTo>
                  <a:lnTo>
                    <a:pt x="474121" y="347646"/>
                  </a:lnTo>
                  <a:lnTo>
                    <a:pt x="444456" y="355133"/>
                  </a:lnTo>
                  <a:lnTo>
                    <a:pt x="410425" y="357631"/>
                  </a:lnTo>
                  <a:lnTo>
                    <a:pt x="376240" y="354655"/>
                  </a:lnTo>
                  <a:lnTo>
                    <a:pt x="319986" y="330842"/>
                  </a:lnTo>
                  <a:lnTo>
                    <a:pt x="280366" y="283954"/>
                  </a:lnTo>
                  <a:lnTo>
                    <a:pt x="260315" y="218942"/>
                  </a:lnTo>
                  <a:lnTo>
                    <a:pt x="257809" y="179958"/>
                  </a:lnTo>
                  <a:lnTo>
                    <a:pt x="260588" y="143220"/>
                  </a:lnTo>
                  <a:lnTo>
                    <a:pt x="282820" y="79124"/>
                  </a:lnTo>
                  <a:lnTo>
                    <a:pt x="326060" y="29239"/>
                  </a:lnTo>
                  <a:lnTo>
                    <a:pt x="382972" y="3470"/>
                  </a:lnTo>
                  <a:lnTo>
                    <a:pt x="416090" y="253"/>
                  </a:lnTo>
                  <a:close/>
                </a:path>
                <a:path w="4793615" h="358140">
                  <a:moveTo>
                    <a:pt x="4320082" y="0"/>
                  </a:moveTo>
                  <a:lnTo>
                    <a:pt x="4385805" y="11541"/>
                  </a:lnTo>
                  <a:lnTo>
                    <a:pt x="4434001" y="46227"/>
                  </a:lnTo>
                  <a:lnTo>
                    <a:pt x="4463545" y="101774"/>
                  </a:lnTo>
                  <a:lnTo>
                    <a:pt x="4473371" y="175894"/>
                  </a:lnTo>
                  <a:lnTo>
                    <a:pt x="4470800" y="215542"/>
                  </a:lnTo>
                  <a:lnTo>
                    <a:pt x="4450226" y="281836"/>
                  </a:lnTo>
                  <a:lnTo>
                    <a:pt x="4409484" y="329985"/>
                  </a:lnTo>
                  <a:lnTo>
                    <a:pt x="4351052" y="354560"/>
                  </a:lnTo>
                  <a:lnTo>
                    <a:pt x="4315383" y="357631"/>
                  </a:lnTo>
                  <a:lnTo>
                    <a:pt x="4282568" y="354585"/>
                  </a:lnTo>
                  <a:lnTo>
                    <a:pt x="4229176" y="330253"/>
                  </a:lnTo>
                  <a:lnTo>
                    <a:pt x="4192334" y="282461"/>
                  </a:lnTo>
                  <a:lnTo>
                    <a:pt x="4173804" y="215925"/>
                  </a:lnTo>
                  <a:lnTo>
                    <a:pt x="4171492" y="175894"/>
                  </a:lnTo>
                  <a:lnTo>
                    <a:pt x="4174016" y="140440"/>
                  </a:lnTo>
                  <a:lnTo>
                    <a:pt x="4194209" y="78007"/>
                  </a:lnTo>
                  <a:lnTo>
                    <a:pt x="4233839" y="28717"/>
                  </a:lnTo>
                  <a:lnTo>
                    <a:pt x="4287906" y="3190"/>
                  </a:lnTo>
                  <a:lnTo>
                    <a:pt x="4320082" y="0"/>
                  </a:lnTo>
                  <a:close/>
                </a:path>
                <a:path w="4793615" h="358140">
                  <a:moveTo>
                    <a:pt x="1365046" y="0"/>
                  </a:moveTo>
                  <a:lnTo>
                    <a:pt x="1430769" y="11541"/>
                  </a:lnTo>
                  <a:lnTo>
                    <a:pt x="1478965" y="46227"/>
                  </a:lnTo>
                  <a:lnTo>
                    <a:pt x="1508509" y="101774"/>
                  </a:lnTo>
                  <a:lnTo>
                    <a:pt x="1518335" y="175894"/>
                  </a:lnTo>
                  <a:lnTo>
                    <a:pt x="1515764" y="215542"/>
                  </a:lnTo>
                  <a:lnTo>
                    <a:pt x="1495190" y="281836"/>
                  </a:lnTo>
                  <a:lnTo>
                    <a:pt x="1454448" y="329985"/>
                  </a:lnTo>
                  <a:lnTo>
                    <a:pt x="1396016" y="354560"/>
                  </a:lnTo>
                  <a:lnTo>
                    <a:pt x="1360347" y="357631"/>
                  </a:lnTo>
                  <a:lnTo>
                    <a:pt x="1327532" y="354585"/>
                  </a:lnTo>
                  <a:lnTo>
                    <a:pt x="1274140" y="330253"/>
                  </a:lnTo>
                  <a:lnTo>
                    <a:pt x="1237298" y="282461"/>
                  </a:lnTo>
                  <a:lnTo>
                    <a:pt x="1218768" y="215925"/>
                  </a:lnTo>
                  <a:lnTo>
                    <a:pt x="1216456" y="175894"/>
                  </a:lnTo>
                  <a:lnTo>
                    <a:pt x="1218980" y="140440"/>
                  </a:lnTo>
                  <a:lnTo>
                    <a:pt x="1239173" y="78007"/>
                  </a:lnTo>
                  <a:lnTo>
                    <a:pt x="1278803" y="28717"/>
                  </a:lnTo>
                  <a:lnTo>
                    <a:pt x="1332870" y="3190"/>
                  </a:lnTo>
                  <a:lnTo>
                    <a:pt x="1365046" y="0"/>
                  </a:lnTo>
                  <a:close/>
                </a:path>
                <a:path w="4793615" h="358140">
                  <a:moveTo>
                    <a:pt x="702081" y="0"/>
                  </a:moveTo>
                  <a:lnTo>
                    <a:pt x="767826" y="11541"/>
                  </a:lnTo>
                  <a:lnTo>
                    <a:pt x="816025" y="46227"/>
                  </a:lnTo>
                  <a:lnTo>
                    <a:pt x="845569" y="101774"/>
                  </a:lnTo>
                  <a:lnTo>
                    <a:pt x="855395" y="175894"/>
                  </a:lnTo>
                  <a:lnTo>
                    <a:pt x="852824" y="215542"/>
                  </a:lnTo>
                  <a:lnTo>
                    <a:pt x="832250" y="281836"/>
                  </a:lnTo>
                  <a:lnTo>
                    <a:pt x="791508" y="329985"/>
                  </a:lnTo>
                  <a:lnTo>
                    <a:pt x="733055" y="354560"/>
                  </a:lnTo>
                  <a:lnTo>
                    <a:pt x="697357" y="357631"/>
                  </a:lnTo>
                  <a:lnTo>
                    <a:pt x="664590" y="354585"/>
                  </a:lnTo>
                  <a:lnTo>
                    <a:pt x="611221" y="330253"/>
                  </a:lnTo>
                  <a:lnTo>
                    <a:pt x="574361" y="282461"/>
                  </a:lnTo>
                  <a:lnTo>
                    <a:pt x="555787" y="215925"/>
                  </a:lnTo>
                  <a:lnTo>
                    <a:pt x="553465" y="175894"/>
                  </a:lnTo>
                  <a:lnTo>
                    <a:pt x="555994" y="140440"/>
                  </a:lnTo>
                  <a:lnTo>
                    <a:pt x="576220" y="78007"/>
                  </a:lnTo>
                  <a:lnTo>
                    <a:pt x="615849" y="28717"/>
                  </a:lnTo>
                  <a:lnTo>
                    <a:pt x="669932" y="3190"/>
                  </a:lnTo>
                  <a:lnTo>
                    <a:pt x="70208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0200" y="1101344"/>
            <a:ext cx="7281545" cy="5087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7020" marR="8255" indent="-274955">
              <a:lnSpc>
                <a:spcPct val="100400"/>
              </a:lnSpc>
              <a:spcBef>
                <a:spcPts val="85"/>
              </a:spcBef>
              <a:buClr>
                <a:srgbClr val="B03E9A"/>
              </a:buClr>
              <a:buSzPct val="79166"/>
              <a:buFont typeface="Arial"/>
              <a:buChar char=""/>
              <a:tabLst>
                <a:tab pos="387350" algn="l"/>
                <a:tab pos="387985" algn="l"/>
              </a:tabLst>
            </a:pPr>
            <a:r>
              <a:rPr dirty="0"/>
              <a:t>	</a:t>
            </a:r>
            <a:r>
              <a:rPr sz="2400" spc="105" dirty="0">
                <a:latin typeface="Georgia"/>
                <a:cs typeface="Georgia"/>
              </a:rPr>
              <a:t>Economic </a:t>
            </a:r>
            <a:r>
              <a:rPr sz="2400" spc="120" dirty="0">
                <a:latin typeface="Georgia"/>
                <a:cs typeface="Georgia"/>
              </a:rPr>
              <a:t>constraints </a:t>
            </a:r>
            <a:r>
              <a:rPr sz="2400" spc="105" dirty="0">
                <a:latin typeface="Georgia"/>
                <a:cs typeface="Georgia"/>
              </a:rPr>
              <a:t>contribute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35" dirty="0">
                <a:latin typeface="Georgia"/>
                <a:cs typeface="Georgia"/>
              </a:rPr>
              <a:t>unhealthy  </a:t>
            </a:r>
            <a:r>
              <a:rPr sz="2400" spc="45" dirty="0">
                <a:latin typeface="Georgia"/>
                <a:cs typeface="Georgia"/>
              </a:rPr>
              <a:t>food</a:t>
            </a:r>
            <a:r>
              <a:rPr sz="2400" spc="180" dirty="0">
                <a:latin typeface="Georgia"/>
                <a:cs typeface="Georgia"/>
              </a:rPr>
              <a:t> </a:t>
            </a:r>
            <a:r>
              <a:rPr sz="2400" spc="120" dirty="0">
                <a:latin typeface="Georgia"/>
                <a:cs typeface="Georgia"/>
              </a:rPr>
              <a:t>choices.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"/>
            </a:pPr>
            <a:endParaRPr sz="3550">
              <a:latin typeface="Georgia"/>
              <a:cs typeface="Georgia"/>
            </a:endParaRPr>
          </a:p>
          <a:p>
            <a:pPr marL="287020" marR="5080" indent="-274955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384175" algn="l"/>
                <a:tab pos="385445" algn="l"/>
              </a:tabLst>
            </a:pPr>
            <a:r>
              <a:rPr dirty="0"/>
              <a:t>	</a:t>
            </a:r>
            <a:r>
              <a:rPr sz="2400" spc="85" dirty="0">
                <a:latin typeface="Georgia"/>
                <a:cs typeface="Georgia"/>
              </a:rPr>
              <a:t>Among </a:t>
            </a:r>
            <a:r>
              <a:rPr sz="2400" spc="60" dirty="0">
                <a:latin typeface="Georgia"/>
                <a:cs typeface="Georgia"/>
              </a:rPr>
              <a:t>low </a:t>
            </a:r>
            <a:r>
              <a:rPr sz="2400" spc="95" dirty="0">
                <a:latin typeface="Georgia"/>
                <a:cs typeface="Georgia"/>
              </a:rPr>
              <a:t>socioeconomic </a:t>
            </a:r>
            <a:r>
              <a:rPr sz="2400" spc="125" dirty="0">
                <a:latin typeface="Georgia"/>
                <a:cs typeface="Georgia"/>
              </a:rPr>
              <a:t>groups </a:t>
            </a:r>
            <a:r>
              <a:rPr sz="2400" spc="114" dirty="0">
                <a:latin typeface="Georgia"/>
                <a:cs typeface="Georgia"/>
              </a:rPr>
              <a:t>they </a:t>
            </a:r>
            <a:r>
              <a:rPr sz="2400" spc="110" dirty="0">
                <a:latin typeface="Georgia"/>
                <a:cs typeface="Georgia"/>
              </a:rPr>
              <a:t>tend </a:t>
            </a:r>
            <a:r>
              <a:rPr sz="2400" spc="65" dirty="0">
                <a:latin typeface="Georgia"/>
                <a:cs typeface="Georgia"/>
              </a:rPr>
              <a:t>to  </a:t>
            </a:r>
            <a:r>
              <a:rPr sz="2400" spc="165" dirty="0">
                <a:latin typeface="Georgia"/>
                <a:cs typeface="Georgia"/>
              </a:rPr>
              <a:t>buy </a:t>
            </a:r>
            <a:r>
              <a:rPr sz="2400" spc="114" dirty="0">
                <a:latin typeface="Georgia"/>
                <a:cs typeface="Georgia"/>
              </a:rPr>
              <a:t>product </a:t>
            </a:r>
            <a:r>
              <a:rPr sz="2400" spc="130" dirty="0">
                <a:latin typeface="Georgia"/>
                <a:cs typeface="Georgia"/>
              </a:rPr>
              <a:t>which </a:t>
            </a:r>
            <a:r>
              <a:rPr sz="2400" spc="110" dirty="0">
                <a:latin typeface="Georgia"/>
                <a:cs typeface="Georgia"/>
              </a:rPr>
              <a:t>are </a:t>
            </a:r>
            <a:r>
              <a:rPr sz="2400" spc="120" dirty="0">
                <a:latin typeface="Georgia"/>
                <a:cs typeface="Georgia"/>
              </a:rPr>
              <a:t>cheaper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25" dirty="0">
                <a:latin typeface="Georgia"/>
                <a:cs typeface="Georgia"/>
              </a:rPr>
              <a:t>reduce </a:t>
            </a:r>
            <a:r>
              <a:rPr sz="2400" spc="85" dirty="0">
                <a:latin typeface="Georgia"/>
                <a:cs typeface="Georgia"/>
              </a:rPr>
              <a:t>their  </a:t>
            </a:r>
            <a:r>
              <a:rPr sz="2400" spc="45" dirty="0">
                <a:latin typeface="Georgia"/>
                <a:cs typeface="Georgia"/>
              </a:rPr>
              <a:t>food </a:t>
            </a:r>
            <a:r>
              <a:rPr sz="2400" spc="130" dirty="0">
                <a:latin typeface="Georgia"/>
                <a:cs typeface="Georgia"/>
              </a:rPr>
              <a:t>budgets </a:t>
            </a:r>
            <a:r>
              <a:rPr sz="2400" spc="85" dirty="0">
                <a:latin typeface="Georgia"/>
                <a:cs typeface="Georgia"/>
              </a:rPr>
              <a:t>while </a:t>
            </a:r>
            <a:r>
              <a:rPr sz="2400" spc="110" dirty="0">
                <a:latin typeface="Georgia"/>
                <a:cs typeface="Georgia"/>
              </a:rPr>
              <a:t>maintaining </a:t>
            </a:r>
            <a:r>
              <a:rPr sz="2400" spc="95" dirty="0">
                <a:latin typeface="Georgia"/>
                <a:cs typeface="Georgia"/>
              </a:rPr>
              <a:t>diets </a:t>
            </a:r>
            <a:r>
              <a:rPr sz="2400" spc="90" dirty="0">
                <a:latin typeface="Georgia"/>
                <a:cs typeface="Georgia"/>
              </a:rPr>
              <a:t>similar 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100" dirty="0">
                <a:latin typeface="Georgia"/>
                <a:cs typeface="Georgia"/>
              </a:rPr>
              <a:t>average population</a:t>
            </a:r>
            <a:r>
              <a:rPr sz="2400" spc="47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diet.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"/>
            </a:pPr>
            <a:endParaRPr sz="3550">
              <a:latin typeface="Georgia"/>
              <a:cs typeface="Georgia"/>
            </a:endParaRPr>
          </a:p>
          <a:p>
            <a:pPr marL="287020" marR="427990" indent="-274955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384175" algn="l"/>
                <a:tab pos="385445" algn="l"/>
              </a:tabLst>
            </a:pPr>
            <a:r>
              <a:rPr dirty="0"/>
              <a:t>	</a:t>
            </a:r>
            <a:r>
              <a:rPr sz="2400" spc="95" dirty="0">
                <a:latin typeface="Georgia"/>
                <a:cs typeface="Georgia"/>
              </a:rPr>
              <a:t>And </a:t>
            </a:r>
            <a:r>
              <a:rPr sz="2400" spc="125" dirty="0">
                <a:latin typeface="Georgia"/>
                <a:cs typeface="Georgia"/>
              </a:rPr>
              <a:t>so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75" dirty="0">
                <a:latin typeface="Georgia"/>
                <a:cs typeface="Georgia"/>
              </a:rPr>
              <a:t>proportion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95" dirty="0">
                <a:latin typeface="Georgia"/>
                <a:cs typeface="Georgia"/>
              </a:rPr>
              <a:t>energy </a:t>
            </a:r>
            <a:r>
              <a:rPr sz="2400" spc="125" dirty="0">
                <a:latin typeface="Georgia"/>
                <a:cs typeface="Georgia"/>
              </a:rPr>
              <a:t>by </a:t>
            </a:r>
            <a:r>
              <a:rPr sz="2400" spc="120" dirty="0">
                <a:latin typeface="Georgia"/>
                <a:cs typeface="Georgia"/>
              </a:rPr>
              <a:t>meat,  </a:t>
            </a:r>
            <a:r>
              <a:rPr sz="2400" spc="95" dirty="0">
                <a:latin typeface="Georgia"/>
                <a:cs typeface="Georgia"/>
              </a:rPr>
              <a:t>dairy </a:t>
            </a:r>
            <a:r>
              <a:rPr sz="2400" spc="125" dirty="0">
                <a:latin typeface="Georgia"/>
                <a:cs typeface="Georgia"/>
              </a:rPr>
              <a:t>products, </a:t>
            </a:r>
            <a:r>
              <a:rPr sz="2400" spc="100" dirty="0">
                <a:latin typeface="Georgia"/>
                <a:cs typeface="Georgia"/>
              </a:rPr>
              <a:t>vegetables,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100" dirty="0">
                <a:latin typeface="Georgia"/>
                <a:cs typeface="Georgia"/>
              </a:rPr>
              <a:t>fruits  </a:t>
            </a:r>
            <a:r>
              <a:rPr sz="2400" spc="125" dirty="0">
                <a:latin typeface="Georgia"/>
                <a:cs typeface="Georgia"/>
              </a:rPr>
              <a:t>decreases, </a:t>
            </a:r>
            <a:r>
              <a:rPr sz="2400" spc="155" dirty="0">
                <a:latin typeface="Georgia"/>
                <a:cs typeface="Georgia"/>
              </a:rPr>
              <a:t>but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75" dirty="0">
                <a:latin typeface="Georgia"/>
                <a:cs typeface="Georgia"/>
              </a:rPr>
              <a:t>proportion </a:t>
            </a:r>
            <a:r>
              <a:rPr sz="2400" spc="125" dirty="0">
                <a:latin typeface="Georgia"/>
                <a:cs typeface="Georgia"/>
              </a:rPr>
              <a:t>by sweets,  </a:t>
            </a:r>
            <a:r>
              <a:rPr sz="2400" spc="114" dirty="0">
                <a:latin typeface="Georgia"/>
                <a:cs typeface="Georgia"/>
              </a:rPr>
              <a:t>added fats, </a:t>
            </a:r>
            <a:r>
              <a:rPr sz="2400" spc="145" dirty="0">
                <a:latin typeface="Georgia"/>
                <a:cs typeface="Georgia"/>
              </a:rPr>
              <a:t>and </a:t>
            </a:r>
            <a:r>
              <a:rPr sz="2400" spc="110" dirty="0">
                <a:latin typeface="Georgia"/>
                <a:cs typeface="Georgia"/>
              </a:rPr>
              <a:t>cereals </a:t>
            </a:r>
            <a:r>
              <a:rPr sz="2400" spc="130" dirty="0">
                <a:latin typeface="Georgia"/>
                <a:cs typeface="Georgia"/>
              </a:rPr>
              <a:t>increases which </a:t>
            </a:r>
            <a:r>
              <a:rPr sz="2400" spc="160" dirty="0">
                <a:latin typeface="Georgia"/>
                <a:cs typeface="Georgia"/>
              </a:rPr>
              <a:t>can  </a:t>
            </a:r>
            <a:r>
              <a:rPr sz="2400" spc="100" dirty="0">
                <a:latin typeface="Georgia"/>
                <a:cs typeface="Georgia"/>
              </a:rPr>
              <a:t>lead </a:t>
            </a:r>
            <a:r>
              <a:rPr sz="2400" spc="65" dirty="0">
                <a:latin typeface="Georgia"/>
                <a:cs typeface="Georgia"/>
              </a:rPr>
              <a:t>to</a:t>
            </a:r>
            <a:r>
              <a:rPr sz="2400" spc="27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obesity.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667000"/>
            <a:ext cx="6973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/>
              <a:t>Smart BMI Calculator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1917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5476" y="0"/>
              <a:ext cx="647852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857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4679" y="2891282"/>
              <a:ext cx="5214874" cy="4014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4939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9867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84794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9722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94651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99579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2982" y="3197732"/>
              <a:ext cx="95631" cy="958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07910" y="3197732"/>
              <a:ext cx="95631" cy="958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12839" y="3197732"/>
              <a:ext cx="95631" cy="95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16243" y="3197732"/>
              <a:ext cx="95504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9646" y="3197732"/>
              <a:ext cx="95630" cy="95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3051" y="3197732"/>
              <a:ext cx="95503" cy="95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4679" y="2891282"/>
              <a:ext cx="2885440" cy="394970"/>
            </a:xfrm>
            <a:custGeom>
              <a:avLst/>
              <a:gdLst/>
              <a:ahLst/>
              <a:cxnLst/>
              <a:rect l="l" t="t" r="r" b="b"/>
              <a:pathLst>
                <a:path w="2885440" h="394970">
                  <a:moveTo>
                    <a:pt x="853440" y="118237"/>
                  </a:moveTo>
                  <a:lnTo>
                    <a:pt x="807593" y="259206"/>
                  </a:lnTo>
                  <a:lnTo>
                    <a:pt x="899286" y="259206"/>
                  </a:lnTo>
                  <a:lnTo>
                    <a:pt x="853440" y="118237"/>
                  </a:lnTo>
                  <a:close/>
                </a:path>
                <a:path w="2885440" h="394970">
                  <a:moveTo>
                    <a:pt x="2372741" y="60197"/>
                  </a:moveTo>
                  <a:lnTo>
                    <a:pt x="2332767" y="69262"/>
                  </a:lnTo>
                  <a:lnTo>
                    <a:pt x="2303272" y="96519"/>
                  </a:lnTo>
                  <a:lnTo>
                    <a:pt x="2285095" y="139176"/>
                  </a:lnTo>
                  <a:lnTo>
                    <a:pt x="2279015" y="194309"/>
                  </a:lnTo>
                  <a:lnTo>
                    <a:pt x="2280441" y="225932"/>
                  </a:lnTo>
                  <a:lnTo>
                    <a:pt x="2291820" y="277748"/>
                  </a:lnTo>
                  <a:lnTo>
                    <a:pt x="2314348" y="314037"/>
                  </a:lnTo>
                  <a:lnTo>
                    <a:pt x="2367534" y="334771"/>
                  </a:lnTo>
                  <a:lnTo>
                    <a:pt x="2391445" y="332513"/>
                  </a:lnTo>
                  <a:lnTo>
                    <a:pt x="2430220" y="314519"/>
                  </a:lnTo>
                  <a:lnTo>
                    <a:pt x="2456799" y="278802"/>
                  </a:lnTo>
                  <a:lnTo>
                    <a:pt x="2470134" y="226554"/>
                  </a:lnTo>
                  <a:lnTo>
                    <a:pt x="2471800" y="194309"/>
                  </a:lnTo>
                  <a:lnTo>
                    <a:pt x="2465609" y="135635"/>
                  </a:lnTo>
                  <a:lnTo>
                    <a:pt x="2447035" y="93725"/>
                  </a:lnTo>
                  <a:lnTo>
                    <a:pt x="2416079" y="68579"/>
                  </a:lnTo>
                  <a:lnTo>
                    <a:pt x="2372741" y="60197"/>
                  </a:lnTo>
                  <a:close/>
                </a:path>
                <a:path w="2885440" h="394970">
                  <a:moveTo>
                    <a:pt x="2601848" y="6857"/>
                  </a:moveTo>
                  <a:lnTo>
                    <a:pt x="2669540" y="6857"/>
                  </a:lnTo>
                  <a:lnTo>
                    <a:pt x="2669540" y="265429"/>
                  </a:lnTo>
                  <a:lnTo>
                    <a:pt x="2670708" y="280070"/>
                  </a:lnTo>
                  <a:lnTo>
                    <a:pt x="2688335" y="315467"/>
                  </a:lnTo>
                  <a:lnTo>
                    <a:pt x="2724376" y="333559"/>
                  </a:lnTo>
                  <a:lnTo>
                    <a:pt x="2739897" y="334771"/>
                  </a:lnTo>
                  <a:lnTo>
                    <a:pt x="2757257" y="333583"/>
                  </a:lnTo>
                  <a:lnTo>
                    <a:pt x="2797047" y="315848"/>
                  </a:lnTo>
                  <a:lnTo>
                    <a:pt x="2816211" y="279683"/>
                  </a:lnTo>
                  <a:lnTo>
                    <a:pt x="2817495" y="264159"/>
                  </a:lnTo>
                  <a:lnTo>
                    <a:pt x="2817495" y="6857"/>
                  </a:lnTo>
                  <a:lnTo>
                    <a:pt x="2885185" y="6857"/>
                  </a:lnTo>
                  <a:lnTo>
                    <a:pt x="2885185" y="269366"/>
                  </a:lnTo>
                  <a:lnTo>
                    <a:pt x="2882731" y="297203"/>
                  </a:lnTo>
                  <a:lnTo>
                    <a:pt x="2863058" y="343304"/>
                  </a:lnTo>
                  <a:lnTo>
                    <a:pt x="2824380" y="376144"/>
                  </a:lnTo>
                  <a:lnTo>
                    <a:pt x="2771699" y="392769"/>
                  </a:lnTo>
                  <a:lnTo>
                    <a:pt x="2740406" y="394842"/>
                  </a:lnTo>
                  <a:lnTo>
                    <a:pt x="2709068" y="392816"/>
                  </a:lnTo>
                  <a:lnTo>
                    <a:pt x="2657824" y="376572"/>
                  </a:lnTo>
                  <a:lnTo>
                    <a:pt x="2622155" y="344283"/>
                  </a:lnTo>
                  <a:lnTo>
                    <a:pt x="2604109" y="297662"/>
                  </a:lnTo>
                  <a:lnTo>
                    <a:pt x="2601848" y="269113"/>
                  </a:lnTo>
                  <a:lnTo>
                    <a:pt x="2601848" y="6857"/>
                  </a:lnTo>
                  <a:close/>
                </a:path>
                <a:path w="2885440" h="394970">
                  <a:moveTo>
                    <a:pt x="1861566" y="6857"/>
                  </a:moveTo>
                  <a:lnTo>
                    <a:pt x="1933447" y="6857"/>
                  </a:lnTo>
                  <a:lnTo>
                    <a:pt x="2023745" y="169544"/>
                  </a:lnTo>
                  <a:lnTo>
                    <a:pt x="2114422" y="6857"/>
                  </a:lnTo>
                  <a:lnTo>
                    <a:pt x="2186050" y="6857"/>
                  </a:lnTo>
                  <a:lnTo>
                    <a:pt x="2057908" y="231775"/>
                  </a:lnTo>
                  <a:lnTo>
                    <a:pt x="2057908" y="388365"/>
                  </a:lnTo>
                  <a:lnTo>
                    <a:pt x="1990217" y="388365"/>
                  </a:lnTo>
                  <a:lnTo>
                    <a:pt x="1990217" y="231775"/>
                  </a:lnTo>
                  <a:lnTo>
                    <a:pt x="1861566" y="6857"/>
                  </a:lnTo>
                  <a:close/>
                </a:path>
                <a:path w="2885440" h="394970">
                  <a:moveTo>
                    <a:pt x="1419224" y="6857"/>
                  </a:moveTo>
                  <a:lnTo>
                    <a:pt x="1486916" y="6857"/>
                  </a:lnTo>
                  <a:lnTo>
                    <a:pt x="1486916" y="189356"/>
                  </a:lnTo>
                  <a:lnTo>
                    <a:pt x="1616583" y="6857"/>
                  </a:lnTo>
                  <a:lnTo>
                    <a:pt x="1693798" y="6857"/>
                  </a:lnTo>
                  <a:lnTo>
                    <a:pt x="1574165" y="173481"/>
                  </a:lnTo>
                  <a:lnTo>
                    <a:pt x="1716658" y="388365"/>
                  </a:lnTo>
                  <a:lnTo>
                    <a:pt x="1635633" y="388365"/>
                  </a:lnTo>
                  <a:lnTo>
                    <a:pt x="1529333" y="225805"/>
                  </a:lnTo>
                  <a:lnTo>
                    <a:pt x="1486916" y="283971"/>
                  </a:lnTo>
                  <a:lnTo>
                    <a:pt x="1486916" y="388365"/>
                  </a:lnTo>
                  <a:lnTo>
                    <a:pt x="1419224" y="388365"/>
                  </a:lnTo>
                  <a:lnTo>
                    <a:pt x="1419224" y="6857"/>
                  </a:lnTo>
                  <a:close/>
                </a:path>
                <a:path w="2885440" h="394970">
                  <a:moveTo>
                    <a:pt x="1062608" y="6857"/>
                  </a:moveTo>
                  <a:lnTo>
                    <a:pt x="1095120" y="6857"/>
                  </a:lnTo>
                  <a:lnTo>
                    <a:pt x="1275333" y="236981"/>
                  </a:lnTo>
                  <a:lnTo>
                    <a:pt x="1275333" y="6857"/>
                  </a:lnTo>
                  <a:lnTo>
                    <a:pt x="1340484" y="6857"/>
                  </a:lnTo>
                  <a:lnTo>
                    <a:pt x="1340484" y="393572"/>
                  </a:lnTo>
                  <a:lnTo>
                    <a:pt x="1312925" y="393572"/>
                  </a:lnTo>
                  <a:lnTo>
                    <a:pt x="1127759" y="152145"/>
                  </a:lnTo>
                  <a:lnTo>
                    <a:pt x="1127759" y="388619"/>
                  </a:lnTo>
                  <a:lnTo>
                    <a:pt x="1062608" y="388619"/>
                  </a:lnTo>
                  <a:lnTo>
                    <a:pt x="1062608" y="6857"/>
                  </a:lnTo>
                  <a:close/>
                </a:path>
                <a:path w="2885440" h="394970">
                  <a:moveTo>
                    <a:pt x="360044" y="6857"/>
                  </a:moveTo>
                  <a:lnTo>
                    <a:pt x="427735" y="6857"/>
                  </a:lnTo>
                  <a:lnTo>
                    <a:pt x="427735" y="156337"/>
                  </a:lnTo>
                  <a:lnTo>
                    <a:pt x="579628" y="156337"/>
                  </a:lnTo>
                  <a:lnTo>
                    <a:pt x="579628" y="6857"/>
                  </a:lnTo>
                  <a:lnTo>
                    <a:pt x="646557" y="6857"/>
                  </a:lnTo>
                  <a:lnTo>
                    <a:pt x="646557" y="388365"/>
                  </a:lnTo>
                  <a:lnTo>
                    <a:pt x="579628" y="388365"/>
                  </a:lnTo>
                  <a:lnTo>
                    <a:pt x="579628" y="216407"/>
                  </a:lnTo>
                  <a:lnTo>
                    <a:pt x="427735" y="216407"/>
                  </a:lnTo>
                  <a:lnTo>
                    <a:pt x="427735" y="388365"/>
                  </a:lnTo>
                  <a:lnTo>
                    <a:pt x="360044" y="388365"/>
                  </a:lnTo>
                  <a:lnTo>
                    <a:pt x="360044" y="6857"/>
                  </a:lnTo>
                  <a:close/>
                </a:path>
                <a:path w="2885440" h="394970">
                  <a:moveTo>
                    <a:pt x="0" y="6857"/>
                  </a:moveTo>
                  <a:lnTo>
                    <a:pt x="315975" y="6857"/>
                  </a:lnTo>
                  <a:lnTo>
                    <a:pt x="315975" y="66928"/>
                  </a:lnTo>
                  <a:lnTo>
                    <a:pt x="189103" y="66928"/>
                  </a:lnTo>
                  <a:lnTo>
                    <a:pt x="189103" y="388365"/>
                  </a:lnTo>
                  <a:lnTo>
                    <a:pt x="121411" y="388365"/>
                  </a:lnTo>
                  <a:lnTo>
                    <a:pt x="121411" y="66928"/>
                  </a:lnTo>
                  <a:lnTo>
                    <a:pt x="0" y="66928"/>
                  </a:lnTo>
                  <a:lnTo>
                    <a:pt x="0" y="6857"/>
                  </a:lnTo>
                  <a:close/>
                </a:path>
                <a:path w="2885440" h="394970">
                  <a:moveTo>
                    <a:pt x="838581" y="1650"/>
                  </a:moveTo>
                  <a:lnTo>
                    <a:pt x="868298" y="1650"/>
                  </a:lnTo>
                  <a:lnTo>
                    <a:pt x="1021715" y="388365"/>
                  </a:lnTo>
                  <a:lnTo>
                    <a:pt x="946911" y="388365"/>
                  </a:lnTo>
                  <a:lnTo>
                    <a:pt x="919098" y="311022"/>
                  </a:lnTo>
                  <a:lnTo>
                    <a:pt x="788289" y="311022"/>
                  </a:lnTo>
                  <a:lnTo>
                    <a:pt x="761745" y="388365"/>
                  </a:lnTo>
                  <a:lnTo>
                    <a:pt x="686561" y="388365"/>
                  </a:lnTo>
                  <a:lnTo>
                    <a:pt x="838581" y="1650"/>
                  </a:lnTo>
                  <a:close/>
                </a:path>
                <a:path w="2885440" h="394970">
                  <a:moveTo>
                    <a:pt x="2372741" y="0"/>
                  </a:moveTo>
                  <a:lnTo>
                    <a:pt x="2411479" y="3190"/>
                  </a:lnTo>
                  <a:lnTo>
                    <a:pt x="2474432" y="28717"/>
                  </a:lnTo>
                  <a:lnTo>
                    <a:pt x="2517600" y="79152"/>
                  </a:lnTo>
                  <a:lnTo>
                    <a:pt x="2539317" y="150780"/>
                  </a:lnTo>
                  <a:lnTo>
                    <a:pt x="2542032" y="194309"/>
                  </a:lnTo>
                  <a:lnTo>
                    <a:pt x="2539198" y="238031"/>
                  </a:lnTo>
                  <a:lnTo>
                    <a:pt x="2530697" y="277002"/>
                  </a:lnTo>
                  <a:lnTo>
                    <a:pt x="2496693" y="340740"/>
                  </a:lnTo>
                  <a:lnTo>
                    <a:pt x="2441638" y="381317"/>
                  </a:lnTo>
                  <a:lnTo>
                    <a:pt x="2367534" y="394842"/>
                  </a:lnTo>
                  <a:lnTo>
                    <a:pt x="2331384" y="391487"/>
                  </a:lnTo>
                  <a:lnTo>
                    <a:pt x="2272468" y="364678"/>
                  </a:lnTo>
                  <a:lnTo>
                    <a:pt x="2231749" y="311931"/>
                  </a:lnTo>
                  <a:lnTo>
                    <a:pt x="2211226" y="238486"/>
                  </a:lnTo>
                  <a:lnTo>
                    <a:pt x="2208657" y="194309"/>
                  </a:lnTo>
                  <a:lnTo>
                    <a:pt x="2211462" y="155114"/>
                  </a:lnTo>
                  <a:lnTo>
                    <a:pt x="2233838" y="86153"/>
                  </a:lnTo>
                  <a:lnTo>
                    <a:pt x="2277604" y="31718"/>
                  </a:lnTo>
                  <a:lnTo>
                    <a:pt x="2337282" y="3524"/>
                  </a:lnTo>
                  <a:lnTo>
                    <a:pt x="2372741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5615" y="3643884"/>
              <a:ext cx="3572255" cy="23576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675" y="638809"/>
            <a:ext cx="1907539" cy="377190"/>
            <a:chOff x="655675" y="638809"/>
            <a:chExt cx="1907539" cy="377190"/>
          </a:xfrm>
        </p:grpSpPr>
        <p:sp>
          <p:nvSpPr>
            <p:cNvPr id="3" name="object 3"/>
            <p:cNvSpPr/>
            <p:nvPr/>
          </p:nvSpPr>
          <p:spPr>
            <a:xfrm>
              <a:off x="656564" y="639698"/>
              <a:ext cx="1905660" cy="375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64" y="639698"/>
              <a:ext cx="1906270" cy="375920"/>
            </a:xfrm>
            <a:custGeom>
              <a:avLst/>
              <a:gdLst/>
              <a:ahLst/>
              <a:cxnLst/>
              <a:rect l="l" t="t" r="r" b="b"/>
              <a:pathLst>
                <a:path w="1906270" h="375919">
                  <a:moveTo>
                    <a:pt x="954303" y="112267"/>
                  </a:moveTo>
                  <a:lnTo>
                    <a:pt x="910742" y="246252"/>
                  </a:lnTo>
                  <a:lnTo>
                    <a:pt x="997991" y="246252"/>
                  </a:lnTo>
                  <a:lnTo>
                    <a:pt x="954303" y="112267"/>
                  </a:lnTo>
                  <a:close/>
                </a:path>
                <a:path w="1906270" h="375919">
                  <a:moveTo>
                    <a:pt x="1562633" y="6223"/>
                  </a:moveTo>
                  <a:lnTo>
                    <a:pt x="1627149" y="6223"/>
                  </a:lnTo>
                  <a:lnTo>
                    <a:pt x="1627149" y="369188"/>
                  </a:lnTo>
                  <a:lnTo>
                    <a:pt x="1562633" y="369188"/>
                  </a:lnTo>
                  <a:lnTo>
                    <a:pt x="1562633" y="6223"/>
                  </a:lnTo>
                  <a:close/>
                </a:path>
                <a:path w="1906270" h="375919">
                  <a:moveTo>
                    <a:pt x="1072032" y="6223"/>
                  </a:moveTo>
                  <a:lnTo>
                    <a:pt x="1372641" y="6223"/>
                  </a:lnTo>
                  <a:lnTo>
                    <a:pt x="1372641" y="63500"/>
                  </a:lnTo>
                  <a:lnTo>
                    <a:pt x="1251991" y="63500"/>
                  </a:lnTo>
                  <a:lnTo>
                    <a:pt x="1251991" y="369188"/>
                  </a:lnTo>
                  <a:lnTo>
                    <a:pt x="1187475" y="369188"/>
                  </a:lnTo>
                  <a:lnTo>
                    <a:pt x="1187475" y="63500"/>
                  </a:lnTo>
                  <a:lnTo>
                    <a:pt x="1072032" y="63500"/>
                  </a:lnTo>
                  <a:lnTo>
                    <a:pt x="1072032" y="6223"/>
                  </a:lnTo>
                  <a:close/>
                </a:path>
                <a:path w="1906270" h="375919">
                  <a:moveTo>
                    <a:pt x="483984" y="6223"/>
                  </a:moveTo>
                  <a:lnTo>
                    <a:pt x="548411" y="6223"/>
                  </a:lnTo>
                  <a:lnTo>
                    <a:pt x="548411" y="148462"/>
                  </a:lnTo>
                  <a:lnTo>
                    <a:pt x="692937" y="148462"/>
                  </a:lnTo>
                  <a:lnTo>
                    <a:pt x="692937" y="6223"/>
                  </a:lnTo>
                  <a:lnTo>
                    <a:pt x="756564" y="6223"/>
                  </a:lnTo>
                  <a:lnTo>
                    <a:pt x="756564" y="369188"/>
                  </a:lnTo>
                  <a:lnTo>
                    <a:pt x="692937" y="369188"/>
                  </a:lnTo>
                  <a:lnTo>
                    <a:pt x="692937" y="205612"/>
                  </a:lnTo>
                  <a:lnTo>
                    <a:pt x="548411" y="205612"/>
                  </a:lnTo>
                  <a:lnTo>
                    <a:pt x="548411" y="369188"/>
                  </a:lnTo>
                  <a:lnTo>
                    <a:pt x="483984" y="369188"/>
                  </a:lnTo>
                  <a:lnTo>
                    <a:pt x="483984" y="6223"/>
                  </a:lnTo>
                  <a:close/>
                </a:path>
                <a:path w="1906270" h="375919">
                  <a:moveTo>
                    <a:pt x="0" y="6223"/>
                  </a:moveTo>
                  <a:lnTo>
                    <a:pt x="67144" y="6223"/>
                  </a:lnTo>
                  <a:lnTo>
                    <a:pt x="135293" y="225298"/>
                  </a:lnTo>
                  <a:lnTo>
                    <a:pt x="208889" y="6223"/>
                  </a:lnTo>
                  <a:lnTo>
                    <a:pt x="237134" y="6223"/>
                  </a:lnTo>
                  <a:lnTo>
                    <a:pt x="310984" y="225298"/>
                  </a:lnTo>
                  <a:lnTo>
                    <a:pt x="378879" y="6223"/>
                  </a:lnTo>
                  <a:lnTo>
                    <a:pt x="446036" y="6223"/>
                  </a:lnTo>
                  <a:lnTo>
                    <a:pt x="328574" y="374141"/>
                  </a:lnTo>
                  <a:lnTo>
                    <a:pt x="302056" y="374141"/>
                  </a:lnTo>
                  <a:lnTo>
                    <a:pt x="222770" y="145161"/>
                  </a:lnTo>
                  <a:lnTo>
                    <a:pt x="145694" y="374141"/>
                  </a:lnTo>
                  <a:lnTo>
                    <a:pt x="119189" y="374141"/>
                  </a:lnTo>
                  <a:lnTo>
                    <a:pt x="0" y="6223"/>
                  </a:lnTo>
                  <a:close/>
                </a:path>
                <a:path w="1906270" h="375919">
                  <a:moveTo>
                    <a:pt x="940206" y="1270"/>
                  </a:moveTo>
                  <a:lnTo>
                    <a:pt x="968527" y="1270"/>
                  </a:lnTo>
                  <a:lnTo>
                    <a:pt x="1114450" y="369188"/>
                  </a:lnTo>
                  <a:lnTo>
                    <a:pt x="1043330" y="369188"/>
                  </a:lnTo>
                  <a:lnTo>
                    <a:pt x="1016787" y="295655"/>
                  </a:lnTo>
                  <a:lnTo>
                    <a:pt x="892454" y="295655"/>
                  </a:lnTo>
                  <a:lnTo>
                    <a:pt x="867181" y="369188"/>
                  </a:lnTo>
                  <a:lnTo>
                    <a:pt x="795553" y="369188"/>
                  </a:lnTo>
                  <a:lnTo>
                    <a:pt x="940206" y="1270"/>
                  </a:lnTo>
                  <a:close/>
                </a:path>
                <a:path w="1906270" h="375919">
                  <a:moveTo>
                    <a:pt x="1796567" y="0"/>
                  </a:moveTo>
                  <a:lnTo>
                    <a:pt x="1825979" y="1474"/>
                  </a:lnTo>
                  <a:lnTo>
                    <a:pt x="1851177" y="5889"/>
                  </a:lnTo>
                  <a:lnTo>
                    <a:pt x="1872183" y="13233"/>
                  </a:lnTo>
                  <a:lnTo>
                    <a:pt x="1889023" y="23495"/>
                  </a:lnTo>
                  <a:lnTo>
                    <a:pt x="1869465" y="78993"/>
                  </a:lnTo>
                  <a:lnTo>
                    <a:pt x="1852272" y="68399"/>
                  </a:lnTo>
                  <a:lnTo>
                    <a:pt x="1834603" y="60817"/>
                  </a:lnTo>
                  <a:lnTo>
                    <a:pt x="1816458" y="56259"/>
                  </a:lnTo>
                  <a:lnTo>
                    <a:pt x="1797837" y="54737"/>
                  </a:lnTo>
                  <a:lnTo>
                    <a:pt x="1787314" y="55475"/>
                  </a:lnTo>
                  <a:lnTo>
                    <a:pt x="1754038" y="80089"/>
                  </a:lnTo>
                  <a:lnTo>
                    <a:pt x="1750974" y="97154"/>
                  </a:lnTo>
                  <a:lnTo>
                    <a:pt x="1755306" y="112920"/>
                  </a:lnTo>
                  <a:lnTo>
                    <a:pt x="1768294" y="128984"/>
                  </a:lnTo>
                  <a:lnTo>
                    <a:pt x="1789925" y="145357"/>
                  </a:lnTo>
                  <a:lnTo>
                    <a:pt x="1820189" y="162051"/>
                  </a:lnTo>
                  <a:lnTo>
                    <a:pt x="1837118" y="170816"/>
                  </a:lnTo>
                  <a:lnTo>
                    <a:pt x="1851510" y="179212"/>
                  </a:lnTo>
                  <a:lnTo>
                    <a:pt x="1886848" y="211121"/>
                  </a:lnTo>
                  <a:lnTo>
                    <a:pt x="1903549" y="250904"/>
                  </a:lnTo>
                  <a:lnTo>
                    <a:pt x="1905660" y="274320"/>
                  </a:lnTo>
                  <a:lnTo>
                    <a:pt x="1903473" y="295368"/>
                  </a:lnTo>
                  <a:lnTo>
                    <a:pt x="1886050" y="331702"/>
                  </a:lnTo>
                  <a:lnTo>
                    <a:pt x="1851955" y="359392"/>
                  </a:lnTo>
                  <a:lnTo>
                    <a:pt x="1805282" y="373628"/>
                  </a:lnTo>
                  <a:lnTo>
                    <a:pt x="1777517" y="375412"/>
                  </a:lnTo>
                  <a:lnTo>
                    <a:pt x="1752724" y="373768"/>
                  </a:lnTo>
                  <a:lnTo>
                    <a:pt x="1729193" y="368839"/>
                  </a:lnTo>
                  <a:lnTo>
                    <a:pt x="1706901" y="360624"/>
                  </a:lnTo>
                  <a:lnTo>
                    <a:pt x="1685823" y="349123"/>
                  </a:lnTo>
                  <a:lnTo>
                    <a:pt x="1709572" y="291464"/>
                  </a:lnTo>
                  <a:lnTo>
                    <a:pt x="1728624" y="303133"/>
                  </a:lnTo>
                  <a:lnTo>
                    <a:pt x="1747497" y="311467"/>
                  </a:lnTo>
                  <a:lnTo>
                    <a:pt x="1766204" y="316468"/>
                  </a:lnTo>
                  <a:lnTo>
                    <a:pt x="1784756" y="318135"/>
                  </a:lnTo>
                  <a:lnTo>
                    <a:pt x="1809519" y="315658"/>
                  </a:lnTo>
                  <a:lnTo>
                    <a:pt x="1827222" y="308229"/>
                  </a:lnTo>
                  <a:lnTo>
                    <a:pt x="1837852" y="295846"/>
                  </a:lnTo>
                  <a:lnTo>
                    <a:pt x="1841398" y="278511"/>
                  </a:lnTo>
                  <a:lnTo>
                    <a:pt x="1840564" y="269366"/>
                  </a:lnTo>
                  <a:lnTo>
                    <a:pt x="1819611" y="234416"/>
                  </a:lnTo>
                  <a:lnTo>
                    <a:pt x="1772945" y="205359"/>
                  </a:lnTo>
                  <a:lnTo>
                    <a:pt x="1753778" y="195335"/>
                  </a:lnTo>
                  <a:lnTo>
                    <a:pt x="1738004" y="186229"/>
                  </a:lnTo>
                  <a:lnTo>
                    <a:pt x="1703841" y="156051"/>
                  </a:lnTo>
                  <a:lnTo>
                    <a:pt x="1688506" y="119189"/>
                  </a:lnTo>
                  <a:lnTo>
                    <a:pt x="1686585" y="97662"/>
                  </a:lnTo>
                  <a:lnTo>
                    <a:pt x="1688514" y="77497"/>
                  </a:lnTo>
                  <a:lnTo>
                    <a:pt x="1703944" y="42548"/>
                  </a:lnTo>
                  <a:lnTo>
                    <a:pt x="1733970" y="15644"/>
                  </a:lnTo>
                  <a:lnTo>
                    <a:pt x="1773542" y="1738"/>
                  </a:lnTo>
                  <a:lnTo>
                    <a:pt x="179656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70377" y="641730"/>
            <a:ext cx="747395" cy="373380"/>
            <a:chOff x="2770377" y="641730"/>
            <a:chExt cx="747395" cy="373380"/>
          </a:xfrm>
        </p:grpSpPr>
        <p:sp>
          <p:nvSpPr>
            <p:cNvPr id="6" name="object 6"/>
            <p:cNvSpPr/>
            <p:nvPr/>
          </p:nvSpPr>
          <p:spPr>
            <a:xfrm>
              <a:off x="2771266" y="642619"/>
              <a:ext cx="745362" cy="371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34766" y="695578"/>
              <a:ext cx="95884" cy="90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4766" y="833373"/>
              <a:ext cx="115569" cy="1242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1266" y="642619"/>
              <a:ext cx="745490" cy="371475"/>
            </a:xfrm>
            <a:custGeom>
              <a:avLst/>
              <a:gdLst/>
              <a:ahLst/>
              <a:cxnLst/>
              <a:rect l="l" t="t" r="r" b="b"/>
              <a:pathLst>
                <a:path w="745489" h="371475">
                  <a:moveTo>
                    <a:pt x="680846" y="3301"/>
                  </a:moveTo>
                  <a:lnTo>
                    <a:pt x="745362" y="3301"/>
                  </a:lnTo>
                  <a:lnTo>
                    <a:pt x="745362" y="366267"/>
                  </a:lnTo>
                  <a:lnTo>
                    <a:pt x="680846" y="366267"/>
                  </a:lnTo>
                  <a:lnTo>
                    <a:pt x="680846" y="3301"/>
                  </a:lnTo>
                  <a:close/>
                </a:path>
                <a:path w="745489" h="371475">
                  <a:moveTo>
                    <a:pt x="342645" y="3301"/>
                  </a:moveTo>
                  <a:lnTo>
                    <a:pt x="376808" y="3301"/>
                  </a:lnTo>
                  <a:lnTo>
                    <a:pt x="455294" y="247903"/>
                  </a:lnTo>
                  <a:lnTo>
                    <a:pt x="532130" y="3301"/>
                  </a:lnTo>
                  <a:lnTo>
                    <a:pt x="566166" y="3301"/>
                  </a:lnTo>
                  <a:lnTo>
                    <a:pt x="640207" y="366521"/>
                  </a:lnTo>
                  <a:lnTo>
                    <a:pt x="577722" y="366521"/>
                  </a:lnTo>
                  <a:lnTo>
                    <a:pt x="540131" y="170814"/>
                  </a:lnTo>
                  <a:lnTo>
                    <a:pt x="466978" y="371220"/>
                  </a:lnTo>
                  <a:lnTo>
                    <a:pt x="443991" y="371220"/>
                  </a:lnTo>
                  <a:lnTo>
                    <a:pt x="370839" y="170814"/>
                  </a:lnTo>
                  <a:lnTo>
                    <a:pt x="331724" y="366521"/>
                  </a:lnTo>
                  <a:lnTo>
                    <a:pt x="269494" y="366521"/>
                  </a:lnTo>
                  <a:lnTo>
                    <a:pt x="342645" y="3301"/>
                  </a:lnTo>
                  <a:close/>
                </a:path>
                <a:path w="745489" h="371475">
                  <a:moveTo>
                    <a:pt x="102743" y="0"/>
                  </a:moveTo>
                  <a:lnTo>
                    <a:pt x="153130" y="6080"/>
                  </a:lnTo>
                  <a:lnTo>
                    <a:pt x="191134" y="24256"/>
                  </a:lnTo>
                  <a:lnTo>
                    <a:pt x="221013" y="72102"/>
                  </a:lnTo>
                  <a:lnTo>
                    <a:pt x="223012" y="93217"/>
                  </a:lnTo>
                  <a:lnTo>
                    <a:pt x="220156" y="113625"/>
                  </a:lnTo>
                  <a:lnTo>
                    <a:pt x="211597" y="131794"/>
                  </a:lnTo>
                  <a:lnTo>
                    <a:pt x="197348" y="147724"/>
                  </a:lnTo>
                  <a:lnTo>
                    <a:pt x="177419" y="161416"/>
                  </a:lnTo>
                  <a:lnTo>
                    <a:pt x="206996" y="176274"/>
                  </a:lnTo>
                  <a:lnTo>
                    <a:pt x="228107" y="197405"/>
                  </a:lnTo>
                  <a:lnTo>
                    <a:pt x="240766" y="224799"/>
                  </a:lnTo>
                  <a:lnTo>
                    <a:pt x="244982" y="258444"/>
                  </a:lnTo>
                  <a:lnTo>
                    <a:pt x="242649" y="281999"/>
                  </a:lnTo>
                  <a:lnTo>
                    <a:pt x="223980" y="321345"/>
                  </a:lnTo>
                  <a:lnTo>
                    <a:pt x="187543" y="349926"/>
                  </a:lnTo>
                  <a:lnTo>
                    <a:pt x="139243" y="364456"/>
                  </a:lnTo>
                  <a:lnTo>
                    <a:pt x="110997" y="366267"/>
                  </a:lnTo>
                  <a:lnTo>
                    <a:pt x="0" y="366267"/>
                  </a:lnTo>
                  <a:lnTo>
                    <a:pt x="0" y="3555"/>
                  </a:lnTo>
                  <a:lnTo>
                    <a:pt x="33930" y="2035"/>
                  </a:lnTo>
                  <a:lnTo>
                    <a:pt x="62372" y="920"/>
                  </a:lnTo>
                  <a:lnTo>
                    <a:pt x="85314" y="234"/>
                  </a:lnTo>
                  <a:lnTo>
                    <a:pt x="102743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80129" y="638555"/>
            <a:ext cx="179705" cy="376555"/>
            <a:chOff x="3580129" y="638555"/>
            <a:chExt cx="179705" cy="376555"/>
          </a:xfrm>
        </p:grpSpPr>
        <p:sp>
          <p:nvSpPr>
            <p:cNvPr id="11" name="object 11"/>
            <p:cNvSpPr/>
            <p:nvPr/>
          </p:nvSpPr>
          <p:spPr>
            <a:xfrm>
              <a:off x="3581018" y="639444"/>
              <a:ext cx="177926" cy="3743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6070" y="931671"/>
              <a:ext cx="82803" cy="830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1018" y="639444"/>
              <a:ext cx="178435" cy="259715"/>
            </a:xfrm>
            <a:custGeom>
              <a:avLst/>
              <a:gdLst/>
              <a:ahLst/>
              <a:cxnLst/>
              <a:rect l="l" t="t" r="r" b="b"/>
              <a:pathLst>
                <a:path w="178435" h="259715">
                  <a:moveTo>
                    <a:pt x="83946" y="0"/>
                  </a:moveTo>
                  <a:lnTo>
                    <a:pt x="136739" y="12590"/>
                  </a:lnTo>
                  <a:lnTo>
                    <a:pt x="171180" y="48275"/>
                  </a:lnTo>
                  <a:lnTo>
                    <a:pt x="177926" y="81533"/>
                  </a:lnTo>
                  <a:lnTo>
                    <a:pt x="177309" y="93704"/>
                  </a:lnTo>
                  <a:lnTo>
                    <a:pt x="162288" y="133401"/>
                  </a:lnTo>
                  <a:lnTo>
                    <a:pt x="133730" y="165226"/>
                  </a:lnTo>
                  <a:lnTo>
                    <a:pt x="122441" y="176537"/>
                  </a:lnTo>
                  <a:lnTo>
                    <a:pt x="98339" y="212451"/>
                  </a:lnTo>
                  <a:lnTo>
                    <a:pt x="94106" y="238632"/>
                  </a:lnTo>
                  <a:lnTo>
                    <a:pt x="94106" y="241300"/>
                  </a:lnTo>
                  <a:lnTo>
                    <a:pt x="95376" y="248157"/>
                  </a:lnTo>
                  <a:lnTo>
                    <a:pt x="97662" y="259460"/>
                  </a:lnTo>
                  <a:lnTo>
                    <a:pt x="50291" y="259460"/>
                  </a:lnTo>
                  <a:lnTo>
                    <a:pt x="49910" y="258317"/>
                  </a:lnTo>
                  <a:lnTo>
                    <a:pt x="48386" y="254126"/>
                  </a:lnTo>
                  <a:lnTo>
                    <a:pt x="45719" y="246760"/>
                  </a:lnTo>
                  <a:lnTo>
                    <a:pt x="42925" y="239521"/>
                  </a:lnTo>
                  <a:lnTo>
                    <a:pt x="41655" y="233171"/>
                  </a:lnTo>
                  <a:lnTo>
                    <a:pt x="41655" y="227710"/>
                  </a:lnTo>
                  <a:lnTo>
                    <a:pt x="51323" y="183848"/>
                  </a:lnTo>
                  <a:lnTo>
                    <a:pt x="80641" y="143668"/>
                  </a:lnTo>
                  <a:lnTo>
                    <a:pt x="92075" y="130809"/>
                  </a:lnTo>
                  <a:lnTo>
                    <a:pt x="102983" y="117689"/>
                  </a:lnTo>
                  <a:lnTo>
                    <a:pt x="110759" y="105759"/>
                  </a:lnTo>
                  <a:lnTo>
                    <a:pt x="115417" y="95019"/>
                  </a:lnTo>
                  <a:lnTo>
                    <a:pt x="116966" y="85470"/>
                  </a:lnTo>
                  <a:lnTo>
                    <a:pt x="114133" y="70302"/>
                  </a:lnTo>
                  <a:lnTo>
                    <a:pt x="105632" y="59467"/>
                  </a:lnTo>
                  <a:lnTo>
                    <a:pt x="91463" y="52966"/>
                  </a:lnTo>
                  <a:lnTo>
                    <a:pt x="71627" y="50800"/>
                  </a:lnTo>
                  <a:lnTo>
                    <a:pt x="60459" y="52181"/>
                  </a:lnTo>
                  <a:lnTo>
                    <a:pt x="49053" y="56324"/>
                  </a:lnTo>
                  <a:lnTo>
                    <a:pt x="37409" y="63230"/>
                  </a:lnTo>
                  <a:lnTo>
                    <a:pt x="25526" y="72897"/>
                  </a:lnTo>
                  <a:lnTo>
                    <a:pt x="0" y="25018"/>
                  </a:lnTo>
                  <a:lnTo>
                    <a:pt x="17242" y="14091"/>
                  </a:lnTo>
                  <a:lnTo>
                    <a:pt x="36972" y="6270"/>
                  </a:lnTo>
                  <a:lnTo>
                    <a:pt x="59203" y="1569"/>
                  </a:lnTo>
                  <a:lnTo>
                    <a:pt x="83946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461261"/>
            <a:ext cx="6496685" cy="3258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6385" marR="5080" indent="-274320">
              <a:lnSpc>
                <a:spcPct val="100499"/>
              </a:lnSpc>
              <a:spcBef>
                <a:spcPts val="85"/>
              </a:spcBef>
              <a:buClr>
                <a:srgbClr val="B03E9A"/>
              </a:buClr>
              <a:buSzPct val="79166"/>
              <a:buFont typeface="Arial"/>
              <a:buChar char=""/>
              <a:tabLst>
                <a:tab pos="387350" algn="l"/>
                <a:tab pos="387985" algn="l"/>
              </a:tabLst>
            </a:pPr>
            <a:r>
              <a:rPr dirty="0"/>
              <a:t>	</a:t>
            </a:r>
            <a:r>
              <a:rPr sz="2400" spc="-20" dirty="0">
                <a:latin typeface="Georgia"/>
                <a:cs typeface="Georgia"/>
              </a:rPr>
              <a:t>It </a:t>
            </a:r>
            <a:r>
              <a:rPr sz="2400" spc="110" dirty="0">
                <a:latin typeface="Georgia"/>
                <a:cs typeface="Georgia"/>
              </a:rPr>
              <a:t>is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45" dirty="0">
                <a:latin typeface="Georgia"/>
                <a:cs typeface="Georgia"/>
              </a:rPr>
              <a:t>measure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00" dirty="0">
                <a:latin typeface="Georgia"/>
                <a:cs typeface="Georgia"/>
              </a:rPr>
              <a:t>body </a:t>
            </a:r>
            <a:r>
              <a:rPr sz="2400" spc="85" dirty="0">
                <a:latin typeface="Georgia"/>
                <a:cs typeface="Georgia"/>
              </a:rPr>
              <a:t>fat </a:t>
            </a:r>
            <a:r>
              <a:rPr sz="2400" spc="140" dirty="0">
                <a:latin typeface="Georgia"/>
                <a:cs typeface="Georgia"/>
              </a:rPr>
              <a:t>based </a:t>
            </a:r>
            <a:r>
              <a:rPr sz="2400" spc="105" dirty="0">
                <a:latin typeface="Georgia"/>
                <a:cs typeface="Georgia"/>
              </a:rPr>
              <a:t>on </a:t>
            </a:r>
            <a:r>
              <a:rPr sz="2400" spc="120" dirty="0">
                <a:latin typeface="Georgia"/>
                <a:cs typeface="Georgia"/>
              </a:rPr>
              <a:t>your  </a:t>
            </a:r>
            <a:r>
              <a:rPr sz="2400" spc="90" dirty="0">
                <a:latin typeface="Georgia"/>
                <a:cs typeface="Georgia"/>
              </a:rPr>
              <a:t>weight in </a:t>
            </a:r>
            <a:r>
              <a:rPr sz="2400" spc="85" dirty="0">
                <a:latin typeface="Georgia"/>
                <a:cs typeface="Georgia"/>
              </a:rPr>
              <a:t>relation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14" dirty="0">
                <a:latin typeface="Georgia"/>
                <a:cs typeface="Georgia"/>
              </a:rPr>
              <a:t>your</a:t>
            </a:r>
            <a:r>
              <a:rPr sz="2400" spc="610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height.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"/>
            </a:pPr>
            <a:endParaRPr sz="3550">
              <a:latin typeface="Georgia"/>
              <a:cs typeface="Georgia"/>
            </a:endParaRPr>
          </a:p>
          <a:p>
            <a:pPr marL="286385" marR="22225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384175" algn="l"/>
                <a:tab pos="384810" algn="l"/>
              </a:tabLst>
            </a:pPr>
            <a:r>
              <a:rPr dirty="0"/>
              <a:t>	</a:t>
            </a:r>
            <a:r>
              <a:rPr sz="2400" spc="-20" dirty="0">
                <a:latin typeface="Georgia"/>
                <a:cs typeface="Georgia"/>
              </a:rPr>
              <a:t>It </a:t>
            </a:r>
            <a:r>
              <a:rPr sz="2400" spc="110" dirty="0">
                <a:latin typeface="Georgia"/>
                <a:cs typeface="Georgia"/>
              </a:rPr>
              <a:t>is </a:t>
            </a:r>
            <a:r>
              <a:rPr sz="2400" spc="85" dirty="0">
                <a:latin typeface="Georgia"/>
                <a:cs typeface="Georgia"/>
              </a:rPr>
              <a:t>more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70" dirty="0">
                <a:latin typeface="Georgia"/>
                <a:cs typeface="Georgia"/>
              </a:rPr>
              <a:t>an </a:t>
            </a:r>
            <a:r>
              <a:rPr sz="2400" spc="95" dirty="0">
                <a:latin typeface="Georgia"/>
                <a:cs typeface="Georgia"/>
              </a:rPr>
              <a:t>indicator </a:t>
            </a:r>
            <a:r>
              <a:rPr sz="2400" spc="155" dirty="0">
                <a:latin typeface="Georgia"/>
                <a:cs typeface="Georgia"/>
              </a:rPr>
              <a:t>than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80" dirty="0">
                <a:latin typeface="Georgia"/>
                <a:cs typeface="Georgia"/>
              </a:rPr>
              <a:t>direct  </a:t>
            </a:r>
            <a:r>
              <a:rPr sz="2400" spc="135" dirty="0">
                <a:latin typeface="Georgia"/>
                <a:cs typeface="Georgia"/>
              </a:rPr>
              <a:t>measurement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05" dirty="0">
                <a:latin typeface="Georgia"/>
                <a:cs typeface="Georgia"/>
              </a:rPr>
              <a:t>person’s </a:t>
            </a:r>
            <a:r>
              <a:rPr sz="2400" spc="85" dirty="0">
                <a:latin typeface="Georgia"/>
                <a:cs typeface="Georgia"/>
              </a:rPr>
              <a:t>total </a:t>
            </a:r>
            <a:r>
              <a:rPr sz="2400" spc="100" dirty="0">
                <a:latin typeface="Georgia"/>
                <a:cs typeface="Georgia"/>
              </a:rPr>
              <a:t>body</a:t>
            </a:r>
            <a:r>
              <a:rPr sz="2400" spc="56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fat.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"/>
            </a:pPr>
            <a:endParaRPr sz="3550">
              <a:latin typeface="Georgia"/>
              <a:cs typeface="Georgia"/>
            </a:endParaRPr>
          </a:p>
          <a:p>
            <a:pPr marL="286385" marR="213360" indent="-274320">
              <a:lnSpc>
                <a:spcPct val="10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  <a:tab pos="4596765" algn="l"/>
              </a:tabLst>
            </a:pPr>
            <a:r>
              <a:rPr sz="2400" spc="110" dirty="0">
                <a:latin typeface="Georgia"/>
                <a:cs typeface="Georgia"/>
              </a:rPr>
              <a:t>As </a:t>
            </a:r>
            <a:r>
              <a:rPr sz="2400" spc="114" dirty="0">
                <a:latin typeface="Georgia"/>
                <a:cs typeface="Georgia"/>
              </a:rPr>
              <a:t>the </a:t>
            </a:r>
            <a:r>
              <a:rPr sz="2400" spc="20" dirty="0">
                <a:latin typeface="Georgia"/>
                <a:cs typeface="Georgia"/>
              </a:rPr>
              <a:t>BMI</a:t>
            </a:r>
            <a:r>
              <a:rPr sz="2400" spc="360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score</a:t>
            </a:r>
            <a:r>
              <a:rPr sz="2400" spc="195" dirty="0">
                <a:latin typeface="Georgia"/>
                <a:cs typeface="Georgia"/>
              </a:rPr>
              <a:t> </a:t>
            </a:r>
            <a:r>
              <a:rPr sz="2400" spc="130" dirty="0">
                <a:latin typeface="Georgia"/>
                <a:cs typeface="Georgia"/>
              </a:rPr>
              <a:t>increases,	</a:t>
            </a:r>
            <a:r>
              <a:rPr sz="2400" spc="125" dirty="0">
                <a:latin typeface="Georgia"/>
                <a:cs typeface="Georgia"/>
              </a:rPr>
              <a:t>so </a:t>
            </a:r>
            <a:r>
              <a:rPr sz="2400" spc="110" dirty="0">
                <a:latin typeface="Georgia"/>
                <a:cs typeface="Georgia"/>
              </a:rPr>
              <a:t>does </a:t>
            </a:r>
            <a:r>
              <a:rPr sz="2400" spc="114" dirty="0">
                <a:latin typeface="Georgia"/>
                <a:cs typeface="Georgia"/>
              </a:rPr>
              <a:t>the  </a:t>
            </a:r>
            <a:r>
              <a:rPr sz="2400" spc="105" dirty="0">
                <a:latin typeface="Georgia"/>
                <a:cs typeface="Georgia"/>
              </a:rPr>
              <a:t>person’s </a:t>
            </a:r>
            <a:r>
              <a:rPr sz="2400" spc="85" dirty="0">
                <a:latin typeface="Georgia"/>
                <a:cs typeface="Georgia"/>
              </a:rPr>
              <a:t>total </a:t>
            </a:r>
            <a:r>
              <a:rPr sz="2400" spc="100" dirty="0">
                <a:latin typeface="Georgia"/>
                <a:cs typeface="Georgia"/>
              </a:rPr>
              <a:t>body </a:t>
            </a:r>
            <a:r>
              <a:rPr sz="2400" spc="80" dirty="0">
                <a:latin typeface="Georgia"/>
                <a:cs typeface="Georgia"/>
              </a:rPr>
              <a:t>fat</a:t>
            </a:r>
            <a:r>
              <a:rPr sz="2400" spc="430" dirty="0">
                <a:latin typeface="Georgia"/>
                <a:cs typeface="Georgia"/>
              </a:rPr>
              <a:t> </a:t>
            </a:r>
            <a:r>
              <a:rPr sz="2400" spc="130" dirty="0">
                <a:latin typeface="Georgia"/>
                <a:cs typeface="Georgia"/>
              </a:rPr>
              <a:t>increases.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72883" y="0"/>
            <a:ext cx="2071115" cy="3715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1603" y="656844"/>
            <a:ext cx="4754245" cy="377825"/>
            <a:chOff x="691603" y="656844"/>
            <a:chExt cx="4754245" cy="377825"/>
          </a:xfrm>
        </p:grpSpPr>
        <p:sp>
          <p:nvSpPr>
            <p:cNvPr id="3" name="object 3"/>
            <p:cNvSpPr/>
            <p:nvPr/>
          </p:nvSpPr>
          <p:spPr>
            <a:xfrm>
              <a:off x="692492" y="657733"/>
              <a:ext cx="4751870" cy="3756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2492" y="657733"/>
              <a:ext cx="4752340" cy="375920"/>
            </a:xfrm>
            <a:custGeom>
              <a:avLst/>
              <a:gdLst/>
              <a:ahLst/>
              <a:cxnLst/>
              <a:rect l="l" t="t" r="r" b="b"/>
              <a:pathLst>
                <a:path w="4752340" h="375919">
                  <a:moveTo>
                    <a:pt x="4059339" y="112521"/>
                  </a:moveTo>
                  <a:lnTo>
                    <a:pt x="4015778" y="246506"/>
                  </a:lnTo>
                  <a:lnTo>
                    <a:pt x="4103027" y="246506"/>
                  </a:lnTo>
                  <a:lnTo>
                    <a:pt x="4059339" y="112521"/>
                  </a:lnTo>
                  <a:close/>
                </a:path>
                <a:path w="4752340" h="375919">
                  <a:moveTo>
                    <a:pt x="2521623" y="112521"/>
                  </a:moveTo>
                  <a:lnTo>
                    <a:pt x="2478062" y="246506"/>
                  </a:lnTo>
                  <a:lnTo>
                    <a:pt x="2565311" y="246506"/>
                  </a:lnTo>
                  <a:lnTo>
                    <a:pt x="2521623" y="112521"/>
                  </a:lnTo>
                  <a:close/>
                </a:path>
                <a:path w="4752340" h="375919">
                  <a:moveTo>
                    <a:pt x="1716062" y="57150"/>
                  </a:moveTo>
                  <a:lnTo>
                    <a:pt x="1677977" y="65817"/>
                  </a:lnTo>
                  <a:lnTo>
                    <a:pt x="1649895" y="91820"/>
                  </a:lnTo>
                  <a:lnTo>
                    <a:pt x="1632638" y="132302"/>
                  </a:lnTo>
                  <a:lnTo>
                    <a:pt x="1626908" y="184784"/>
                  </a:lnTo>
                  <a:lnTo>
                    <a:pt x="1628245" y="214866"/>
                  </a:lnTo>
                  <a:lnTo>
                    <a:pt x="1639016" y="264169"/>
                  </a:lnTo>
                  <a:lnTo>
                    <a:pt x="1660477" y="298725"/>
                  </a:lnTo>
                  <a:lnTo>
                    <a:pt x="1711109" y="318388"/>
                  </a:lnTo>
                  <a:lnTo>
                    <a:pt x="1733854" y="316247"/>
                  </a:lnTo>
                  <a:lnTo>
                    <a:pt x="1770723" y="299154"/>
                  </a:lnTo>
                  <a:lnTo>
                    <a:pt x="1795990" y="265152"/>
                  </a:lnTo>
                  <a:lnTo>
                    <a:pt x="1808702" y="215431"/>
                  </a:lnTo>
                  <a:lnTo>
                    <a:pt x="1810296" y="184784"/>
                  </a:lnTo>
                  <a:lnTo>
                    <a:pt x="1804412" y="128944"/>
                  </a:lnTo>
                  <a:lnTo>
                    <a:pt x="1786753" y="89058"/>
                  </a:lnTo>
                  <a:lnTo>
                    <a:pt x="1757307" y="65127"/>
                  </a:lnTo>
                  <a:lnTo>
                    <a:pt x="1716062" y="57150"/>
                  </a:lnTo>
                  <a:close/>
                </a:path>
                <a:path w="4752340" h="375919">
                  <a:moveTo>
                    <a:pt x="486232" y="57150"/>
                  </a:moveTo>
                  <a:lnTo>
                    <a:pt x="448135" y="65817"/>
                  </a:lnTo>
                  <a:lnTo>
                    <a:pt x="420077" y="91820"/>
                  </a:lnTo>
                  <a:lnTo>
                    <a:pt x="402790" y="132302"/>
                  </a:lnTo>
                  <a:lnTo>
                    <a:pt x="397027" y="184784"/>
                  </a:lnTo>
                  <a:lnTo>
                    <a:pt x="398375" y="214866"/>
                  </a:lnTo>
                  <a:lnTo>
                    <a:pt x="409157" y="264169"/>
                  </a:lnTo>
                  <a:lnTo>
                    <a:pt x="430590" y="298725"/>
                  </a:lnTo>
                  <a:lnTo>
                    <a:pt x="481279" y="318388"/>
                  </a:lnTo>
                  <a:lnTo>
                    <a:pt x="504010" y="316247"/>
                  </a:lnTo>
                  <a:lnTo>
                    <a:pt x="540872" y="299154"/>
                  </a:lnTo>
                  <a:lnTo>
                    <a:pt x="566117" y="265152"/>
                  </a:lnTo>
                  <a:lnTo>
                    <a:pt x="578836" y="215431"/>
                  </a:lnTo>
                  <a:lnTo>
                    <a:pt x="580428" y="184784"/>
                  </a:lnTo>
                  <a:lnTo>
                    <a:pt x="574537" y="128944"/>
                  </a:lnTo>
                  <a:lnTo>
                    <a:pt x="556871" y="89058"/>
                  </a:lnTo>
                  <a:lnTo>
                    <a:pt x="527433" y="65127"/>
                  </a:lnTo>
                  <a:lnTo>
                    <a:pt x="486232" y="57150"/>
                  </a:lnTo>
                  <a:close/>
                </a:path>
                <a:path w="4752340" h="375919">
                  <a:moveTo>
                    <a:pt x="4520222" y="6350"/>
                  </a:moveTo>
                  <a:lnTo>
                    <a:pt x="4751870" y="6350"/>
                  </a:lnTo>
                  <a:lnTo>
                    <a:pt x="4751870" y="63626"/>
                  </a:lnTo>
                  <a:lnTo>
                    <a:pt x="4584611" y="63626"/>
                  </a:lnTo>
                  <a:lnTo>
                    <a:pt x="4584611" y="148589"/>
                  </a:lnTo>
                  <a:lnTo>
                    <a:pt x="4704499" y="148589"/>
                  </a:lnTo>
                  <a:lnTo>
                    <a:pt x="4704499" y="203453"/>
                  </a:lnTo>
                  <a:lnTo>
                    <a:pt x="4584611" y="203453"/>
                  </a:lnTo>
                  <a:lnTo>
                    <a:pt x="4584611" y="312165"/>
                  </a:lnTo>
                  <a:lnTo>
                    <a:pt x="4749203" y="312165"/>
                  </a:lnTo>
                  <a:lnTo>
                    <a:pt x="4749203" y="369442"/>
                  </a:lnTo>
                  <a:lnTo>
                    <a:pt x="4520222" y="369442"/>
                  </a:lnTo>
                  <a:lnTo>
                    <a:pt x="4520222" y="6350"/>
                  </a:lnTo>
                  <a:close/>
                </a:path>
                <a:path w="4752340" h="375919">
                  <a:moveTo>
                    <a:pt x="4177068" y="6350"/>
                  </a:moveTo>
                  <a:lnTo>
                    <a:pt x="4477677" y="6350"/>
                  </a:lnTo>
                  <a:lnTo>
                    <a:pt x="4477677" y="63626"/>
                  </a:lnTo>
                  <a:lnTo>
                    <a:pt x="4357027" y="63626"/>
                  </a:lnTo>
                  <a:lnTo>
                    <a:pt x="4357027" y="369442"/>
                  </a:lnTo>
                  <a:lnTo>
                    <a:pt x="4292511" y="369442"/>
                  </a:lnTo>
                  <a:lnTo>
                    <a:pt x="4292511" y="63626"/>
                  </a:lnTo>
                  <a:lnTo>
                    <a:pt x="4177068" y="63626"/>
                  </a:lnTo>
                  <a:lnTo>
                    <a:pt x="4177068" y="6350"/>
                  </a:lnTo>
                  <a:close/>
                </a:path>
                <a:path w="4752340" h="375919">
                  <a:moveTo>
                    <a:pt x="3656114" y="6350"/>
                  </a:moveTo>
                  <a:lnTo>
                    <a:pt x="3720503" y="6350"/>
                  </a:lnTo>
                  <a:lnTo>
                    <a:pt x="3720503" y="312165"/>
                  </a:lnTo>
                  <a:lnTo>
                    <a:pt x="3884587" y="312165"/>
                  </a:lnTo>
                  <a:lnTo>
                    <a:pt x="3884587" y="369442"/>
                  </a:lnTo>
                  <a:lnTo>
                    <a:pt x="3656114" y="369442"/>
                  </a:lnTo>
                  <a:lnTo>
                    <a:pt x="3656114" y="6350"/>
                  </a:lnTo>
                  <a:close/>
                </a:path>
                <a:path w="4752340" h="375919">
                  <a:moveTo>
                    <a:pt x="3311690" y="6350"/>
                  </a:moveTo>
                  <a:lnTo>
                    <a:pt x="3376079" y="6350"/>
                  </a:lnTo>
                  <a:lnTo>
                    <a:pt x="3376079" y="252475"/>
                  </a:lnTo>
                  <a:lnTo>
                    <a:pt x="3377196" y="266382"/>
                  </a:lnTo>
                  <a:lnTo>
                    <a:pt x="3403646" y="308101"/>
                  </a:lnTo>
                  <a:lnTo>
                    <a:pt x="3443008" y="318388"/>
                  </a:lnTo>
                  <a:lnTo>
                    <a:pt x="3459484" y="317267"/>
                  </a:lnTo>
                  <a:lnTo>
                    <a:pt x="3497364" y="300354"/>
                  </a:lnTo>
                  <a:lnTo>
                    <a:pt x="3515580" y="265993"/>
                  </a:lnTo>
                  <a:lnTo>
                    <a:pt x="3516795" y="251205"/>
                  </a:lnTo>
                  <a:lnTo>
                    <a:pt x="3516795" y="6350"/>
                  </a:lnTo>
                  <a:lnTo>
                    <a:pt x="3581311" y="6350"/>
                  </a:lnTo>
                  <a:lnTo>
                    <a:pt x="3581311" y="256158"/>
                  </a:lnTo>
                  <a:lnTo>
                    <a:pt x="3578955" y="282640"/>
                  </a:lnTo>
                  <a:lnTo>
                    <a:pt x="3560147" y="326507"/>
                  </a:lnTo>
                  <a:lnTo>
                    <a:pt x="3523383" y="357770"/>
                  </a:lnTo>
                  <a:lnTo>
                    <a:pt x="3473281" y="373669"/>
                  </a:lnTo>
                  <a:lnTo>
                    <a:pt x="3443516" y="375665"/>
                  </a:lnTo>
                  <a:lnTo>
                    <a:pt x="3413702" y="373717"/>
                  </a:lnTo>
                  <a:lnTo>
                    <a:pt x="3364934" y="358199"/>
                  </a:lnTo>
                  <a:lnTo>
                    <a:pt x="3330978" y="327485"/>
                  </a:lnTo>
                  <a:lnTo>
                    <a:pt x="3313833" y="283098"/>
                  </a:lnTo>
                  <a:lnTo>
                    <a:pt x="3311690" y="255904"/>
                  </a:lnTo>
                  <a:lnTo>
                    <a:pt x="3311690" y="6350"/>
                  </a:lnTo>
                  <a:close/>
                </a:path>
                <a:path w="4752340" h="375919">
                  <a:moveTo>
                    <a:pt x="2720378" y="6350"/>
                  </a:moveTo>
                  <a:lnTo>
                    <a:pt x="2784767" y="6350"/>
                  </a:lnTo>
                  <a:lnTo>
                    <a:pt x="2784767" y="312165"/>
                  </a:lnTo>
                  <a:lnTo>
                    <a:pt x="2948851" y="312165"/>
                  </a:lnTo>
                  <a:lnTo>
                    <a:pt x="2948851" y="369442"/>
                  </a:lnTo>
                  <a:lnTo>
                    <a:pt x="2720378" y="369442"/>
                  </a:lnTo>
                  <a:lnTo>
                    <a:pt x="2720378" y="6350"/>
                  </a:lnTo>
                  <a:close/>
                </a:path>
                <a:path w="4752340" h="375919">
                  <a:moveTo>
                    <a:pt x="1264704" y="6350"/>
                  </a:moveTo>
                  <a:lnTo>
                    <a:pt x="1565313" y="6350"/>
                  </a:lnTo>
                  <a:lnTo>
                    <a:pt x="1565313" y="63626"/>
                  </a:lnTo>
                  <a:lnTo>
                    <a:pt x="1444663" y="63626"/>
                  </a:lnTo>
                  <a:lnTo>
                    <a:pt x="1444663" y="369442"/>
                  </a:lnTo>
                  <a:lnTo>
                    <a:pt x="1380147" y="369442"/>
                  </a:lnTo>
                  <a:lnTo>
                    <a:pt x="1380147" y="63626"/>
                  </a:lnTo>
                  <a:lnTo>
                    <a:pt x="1264704" y="63626"/>
                  </a:lnTo>
                  <a:lnTo>
                    <a:pt x="1264704" y="6350"/>
                  </a:lnTo>
                  <a:close/>
                </a:path>
                <a:path w="4752340" h="375919">
                  <a:moveTo>
                    <a:pt x="668185" y="6350"/>
                  </a:moveTo>
                  <a:lnTo>
                    <a:pt x="735368" y="6350"/>
                  </a:lnTo>
                  <a:lnTo>
                    <a:pt x="803440" y="225425"/>
                  </a:lnTo>
                  <a:lnTo>
                    <a:pt x="877100" y="6350"/>
                  </a:lnTo>
                  <a:lnTo>
                    <a:pt x="905294" y="6350"/>
                  </a:lnTo>
                  <a:lnTo>
                    <a:pt x="979081" y="225425"/>
                  </a:lnTo>
                  <a:lnTo>
                    <a:pt x="1047026" y="6350"/>
                  </a:lnTo>
                  <a:lnTo>
                    <a:pt x="1114209" y="6350"/>
                  </a:lnTo>
                  <a:lnTo>
                    <a:pt x="996734" y="374395"/>
                  </a:lnTo>
                  <a:lnTo>
                    <a:pt x="970191" y="374395"/>
                  </a:lnTo>
                  <a:lnTo>
                    <a:pt x="890943" y="145414"/>
                  </a:lnTo>
                  <a:lnTo>
                    <a:pt x="813854" y="374395"/>
                  </a:lnTo>
                  <a:lnTo>
                    <a:pt x="787311" y="374395"/>
                  </a:lnTo>
                  <a:lnTo>
                    <a:pt x="668185" y="6350"/>
                  </a:lnTo>
                  <a:close/>
                </a:path>
                <a:path w="4752340" h="375919">
                  <a:moveTo>
                    <a:pt x="0" y="6350"/>
                  </a:moveTo>
                  <a:lnTo>
                    <a:pt x="64427" y="6350"/>
                  </a:lnTo>
                  <a:lnTo>
                    <a:pt x="64427" y="148589"/>
                  </a:lnTo>
                  <a:lnTo>
                    <a:pt x="208889" y="148589"/>
                  </a:lnTo>
                  <a:lnTo>
                    <a:pt x="208889" y="6350"/>
                  </a:lnTo>
                  <a:lnTo>
                    <a:pt x="272580" y="6350"/>
                  </a:lnTo>
                  <a:lnTo>
                    <a:pt x="272580" y="369442"/>
                  </a:lnTo>
                  <a:lnTo>
                    <a:pt x="208889" y="369442"/>
                  </a:lnTo>
                  <a:lnTo>
                    <a:pt x="208889" y="205866"/>
                  </a:lnTo>
                  <a:lnTo>
                    <a:pt x="64427" y="205866"/>
                  </a:lnTo>
                  <a:lnTo>
                    <a:pt x="64427" y="369442"/>
                  </a:lnTo>
                  <a:lnTo>
                    <a:pt x="0" y="369442"/>
                  </a:lnTo>
                  <a:lnTo>
                    <a:pt x="0" y="6350"/>
                  </a:lnTo>
                  <a:close/>
                </a:path>
                <a:path w="4752340" h="375919">
                  <a:moveTo>
                    <a:pt x="4045242" y="1396"/>
                  </a:moveTo>
                  <a:lnTo>
                    <a:pt x="4073563" y="1396"/>
                  </a:lnTo>
                  <a:lnTo>
                    <a:pt x="4219486" y="369442"/>
                  </a:lnTo>
                  <a:lnTo>
                    <a:pt x="4148366" y="369442"/>
                  </a:lnTo>
                  <a:lnTo>
                    <a:pt x="4121823" y="295782"/>
                  </a:lnTo>
                  <a:lnTo>
                    <a:pt x="3997490" y="295782"/>
                  </a:lnTo>
                  <a:lnTo>
                    <a:pt x="3972217" y="369442"/>
                  </a:lnTo>
                  <a:lnTo>
                    <a:pt x="3900589" y="369442"/>
                  </a:lnTo>
                  <a:lnTo>
                    <a:pt x="4045242" y="1396"/>
                  </a:lnTo>
                  <a:close/>
                </a:path>
                <a:path w="4752340" h="375919">
                  <a:moveTo>
                    <a:pt x="2507526" y="1396"/>
                  </a:moveTo>
                  <a:lnTo>
                    <a:pt x="2535847" y="1396"/>
                  </a:lnTo>
                  <a:lnTo>
                    <a:pt x="2681770" y="369442"/>
                  </a:lnTo>
                  <a:lnTo>
                    <a:pt x="2610650" y="369442"/>
                  </a:lnTo>
                  <a:lnTo>
                    <a:pt x="2584107" y="295782"/>
                  </a:lnTo>
                  <a:lnTo>
                    <a:pt x="2459774" y="295782"/>
                  </a:lnTo>
                  <a:lnTo>
                    <a:pt x="2434501" y="369442"/>
                  </a:lnTo>
                  <a:lnTo>
                    <a:pt x="2362873" y="369442"/>
                  </a:lnTo>
                  <a:lnTo>
                    <a:pt x="2507526" y="1396"/>
                  </a:lnTo>
                  <a:close/>
                </a:path>
                <a:path w="4752340" h="375919">
                  <a:moveTo>
                    <a:pt x="3149638" y="253"/>
                  </a:moveTo>
                  <a:lnTo>
                    <a:pt x="3179310" y="1849"/>
                  </a:lnTo>
                  <a:lnTo>
                    <a:pt x="3205851" y="6635"/>
                  </a:lnTo>
                  <a:lnTo>
                    <a:pt x="3229273" y="14612"/>
                  </a:lnTo>
                  <a:lnTo>
                    <a:pt x="3249587" y="25780"/>
                  </a:lnTo>
                  <a:lnTo>
                    <a:pt x="3223044" y="78993"/>
                  </a:lnTo>
                  <a:lnTo>
                    <a:pt x="3210637" y="69566"/>
                  </a:lnTo>
                  <a:lnTo>
                    <a:pt x="3194945" y="62817"/>
                  </a:lnTo>
                  <a:lnTo>
                    <a:pt x="3175966" y="58759"/>
                  </a:lnTo>
                  <a:lnTo>
                    <a:pt x="3153702" y="57403"/>
                  </a:lnTo>
                  <a:lnTo>
                    <a:pt x="3132036" y="59785"/>
                  </a:lnTo>
                  <a:lnTo>
                    <a:pt x="3094801" y="78835"/>
                  </a:lnTo>
                  <a:lnTo>
                    <a:pt x="3066611" y="115796"/>
                  </a:lnTo>
                  <a:lnTo>
                    <a:pt x="3052133" y="163905"/>
                  </a:lnTo>
                  <a:lnTo>
                    <a:pt x="3050324" y="191769"/>
                  </a:lnTo>
                  <a:lnTo>
                    <a:pt x="3051994" y="219396"/>
                  </a:lnTo>
                  <a:lnTo>
                    <a:pt x="3065433" y="265600"/>
                  </a:lnTo>
                  <a:lnTo>
                    <a:pt x="3091797" y="299154"/>
                  </a:lnTo>
                  <a:lnTo>
                    <a:pt x="3127611" y="316247"/>
                  </a:lnTo>
                  <a:lnTo>
                    <a:pt x="3148876" y="318388"/>
                  </a:lnTo>
                  <a:lnTo>
                    <a:pt x="3173170" y="316101"/>
                  </a:lnTo>
                  <a:lnTo>
                    <a:pt x="3194643" y="309229"/>
                  </a:lnTo>
                  <a:lnTo>
                    <a:pt x="3213330" y="297761"/>
                  </a:lnTo>
                  <a:lnTo>
                    <a:pt x="3229267" y="281686"/>
                  </a:lnTo>
                  <a:lnTo>
                    <a:pt x="3259239" y="333755"/>
                  </a:lnTo>
                  <a:lnTo>
                    <a:pt x="3237236" y="352091"/>
                  </a:lnTo>
                  <a:lnTo>
                    <a:pt x="3210661" y="365188"/>
                  </a:lnTo>
                  <a:lnTo>
                    <a:pt x="3179514" y="373046"/>
                  </a:lnTo>
                  <a:lnTo>
                    <a:pt x="3143796" y="375665"/>
                  </a:lnTo>
                  <a:lnTo>
                    <a:pt x="3107837" y="372526"/>
                  </a:lnTo>
                  <a:lnTo>
                    <a:pt x="3048730" y="347483"/>
                  </a:lnTo>
                  <a:lnTo>
                    <a:pt x="3007130" y="298293"/>
                  </a:lnTo>
                  <a:lnTo>
                    <a:pt x="2986036" y="229955"/>
                  </a:lnTo>
                  <a:lnTo>
                    <a:pt x="2983395" y="188975"/>
                  </a:lnTo>
                  <a:lnTo>
                    <a:pt x="2986322" y="150403"/>
                  </a:lnTo>
                  <a:lnTo>
                    <a:pt x="3009701" y="83069"/>
                  </a:lnTo>
                  <a:lnTo>
                    <a:pt x="3055108" y="30686"/>
                  </a:lnTo>
                  <a:lnTo>
                    <a:pt x="3114873" y="3635"/>
                  </a:lnTo>
                  <a:lnTo>
                    <a:pt x="3149638" y="253"/>
                  </a:lnTo>
                  <a:close/>
                </a:path>
                <a:path w="4752340" h="375919">
                  <a:moveTo>
                    <a:pt x="2236762" y="253"/>
                  </a:moveTo>
                  <a:lnTo>
                    <a:pt x="2266434" y="1849"/>
                  </a:lnTo>
                  <a:lnTo>
                    <a:pt x="2292975" y="6635"/>
                  </a:lnTo>
                  <a:lnTo>
                    <a:pt x="2316397" y="14612"/>
                  </a:lnTo>
                  <a:lnTo>
                    <a:pt x="2336711" y="25780"/>
                  </a:lnTo>
                  <a:lnTo>
                    <a:pt x="2310168" y="78993"/>
                  </a:lnTo>
                  <a:lnTo>
                    <a:pt x="2297761" y="69566"/>
                  </a:lnTo>
                  <a:lnTo>
                    <a:pt x="2282069" y="62817"/>
                  </a:lnTo>
                  <a:lnTo>
                    <a:pt x="2263090" y="58759"/>
                  </a:lnTo>
                  <a:lnTo>
                    <a:pt x="2240826" y="57403"/>
                  </a:lnTo>
                  <a:lnTo>
                    <a:pt x="2219160" y="59785"/>
                  </a:lnTo>
                  <a:lnTo>
                    <a:pt x="2181925" y="78835"/>
                  </a:lnTo>
                  <a:lnTo>
                    <a:pt x="2153735" y="115796"/>
                  </a:lnTo>
                  <a:lnTo>
                    <a:pt x="2139257" y="163905"/>
                  </a:lnTo>
                  <a:lnTo>
                    <a:pt x="2137448" y="191769"/>
                  </a:lnTo>
                  <a:lnTo>
                    <a:pt x="2139118" y="219396"/>
                  </a:lnTo>
                  <a:lnTo>
                    <a:pt x="2152557" y="265600"/>
                  </a:lnTo>
                  <a:lnTo>
                    <a:pt x="2178921" y="299154"/>
                  </a:lnTo>
                  <a:lnTo>
                    <a:pt x="2214735" y="316247"/>
                  </a:lnTo>
                  <a:lnTo>
                    <a:pt x="2236000" y="318388"/>
                  </a:lnTo>
                  <a:lnTo>
                    <a:pt x="2260294" y="316101"/>
                  </a:lnTo>
                  <a:lnTo>
                    <a:pt x="2281767" y="309229"/>
                  </a:lnTo>
                  <a:lnTo>
                    <a:pt x="2300454" y="297761"/>
                  </a:lnTo>
                  <a:lnTo>
                    <a:pt x="2316391" y="281686"/>
                  </a:lnTo>
                  <a:lnTo>
                    <a:pt x="2346363" y="333755"/>
                  </a:lnTo>
                  <a:lnTo>
                    <a:pt x="2324360" y="352091"/>
                  </a:lnTo>
                  <a:lnTo>
                    <a:pt x="2297785" y="365188"/>
                  </a:lnTo>
                  <a:lnTo>
                    <a:pt x="2266638" y="373046"/>
                  </a:lnTo>
                  <a:lnTo>
                    <a:pt x="2230920" y="375665"/>
                  </a:lnTo>
                  <a:lnTo>
                    <a:pt x="2194961" y="372526"/>
                  </a:lnTo>
                  <a:lnTo>
                    <a:pt x="2135854" y="347483"/>
                  </a:lnTo>
                  <a:lnTo>
                    <a:pt x="2094254" y="298293"/>
                  </a:lnTo>
                  <a:lnTo>
                    <a:pt x="2073160" y="229955"/>
                  </a:lnTo>
                  <a:lnTo>
                    <a:pt x="2070519" y="188975"/>
                  </a:lnTo>
                  <a:lnTo>
                    <a:pt x="2073446" y="150403"/>
                  </a:lnTo>
                  <a:lnTo>
                    <a:pt x="2096825" y="83069"/>
                  </a:lnTo>
                  <a:lnTo>
                    <a:pt x="2142232" y="30686"/>
                  </a:lnTo>
                  <a:lnTo>
                    <a:pt x="2201997" y="3635"/>
                  </a:lnTo>
                  <a:lnTo>
                    <a:pt x="2236762" y="253"/>
                  </a:lnTo>
                  <a:close/>
                </a:path>
                <a:path w="4752340" h="375919">
                  <a:moveTo>
                    <a:pt x="1716062" y="0"/>
                  </a:moveTo>
                  <a:lnTo>
                    <a:pt x="1785181" y="12112"/>
                  </a:lnTo>
                  <a:lnTo>
                    <a:pt x="1835823" y="48513"/>
                  </a:lnTo>
                  <a:lnTo>
                    <a:pt x="1866858" y="106886"/>
                  </a:lnTo>
                  <a:lnTo>
                    <a:pt x="1877225" y="184784"/>
                  </a:lnTo>
                  <a:lnTo>
                    <a:pt x="1874512" y="226413"/>
                  </a:lnTo>
                  <a:lnTo>
                    <a:pt x="1852847" y="296048"/>
                  </a:lnTo>
                  <a:lnTo>
                    <a:pt x="1810032" y="346626"/>
                  </a:lnTo>
                  <a:lnTo>
                    <a:pt x="1748639" y="372431"/>
                  </a:lnTo>
                  <a:lnTo>
                    <a:pt x="1711109" y="375665"/>
                  </a:lnTo>
                  <a:lnTo>
                    <a:pt x="1676727" y="372475"/>
                  </a:lnTo>
                  <a:lnTo>
                    <a:pt x="1620633" y="346948"/>
                  </a:lnTo>
                  <a:lnTo>
                    <a:pt x="1581946" y="296727"/>
                  </a:lnTo>
                  <a:lnTo>
                    <a:pt x="1562427" y="226814"/>
                  </a:lnTo>
                  <a:lnTo>
                    <a:pt x="1559979" y="184784"/>
                  </a:lnTo>
                  <a:lnTo>
                    <a:pt x="1562644" y="147516"/>
                  </a:lnTo>
                  <a:lnTo>
                    <a:pt x="1583928" y="81932"/>
                  </a:lnTo>
                  <a:lnTo>
                    <a:pt x="1625550" y="30110"/>
                  </a:lnTo>
                  <a:lnTo>
                    <a:pt x="1682319" y="3337"/>
                  </a:lnTo>
                  <a:lnTo>
                    <a:pt x="1716062" y="0"/>
                  </a:lnTo>
                  <a:close/>
                </a:path>
                <a:path w="4752340" h="375919">
                  <a:moveTo>
                    <a:pt x="486232" y="0"/>
                  </a:moveTo>
                  <a:lnTo>
                    <a:pt x="555337" y="12112"/>
                  </a:lnTo>
                  <a:lnTo>
                    <a:pt x="605955" y="48513"/>
                  </a:lnTo>
                  <a:lnTo>
                    <a:pt x="636990" y="106886"/>
                  </a:lnTo>
                  <a:lnTo>
                    <a:pt x="647357" y="184784"/>
                  </a:lnTo>
                  <a:lnTo>
                    <a:pt x="644644" y="226413"/>
                  </a:lnTo>
                  <a:lnTo>
                    <a:pt x="622979" y="296048"/>
                  </a:lnTo>
                  <a:lnTo>
                    <a:pt x="580168" y="346626"/>
                  </a:lnTo>
                  <a:lnTo>
                    <a:pt x="518784" y="372431"/>
                  </a:lnTo>
                  <a:lnTo>
                    <a:pt x="481279" y="375665"/>
                  </a:lnTo>
                  <a:lnTo>
                    <a:pt x="446860" y="372475"/>
                  </a:lnTo>
                  <a:lnTo>
                    <a:pt x="390796" y="346948"/>
                  </a:lnTo>
                  <a:lnTo>
                    <a:pt x="352074" y="296727"/>
                  </a:lnTo>
                  <a:lnTo>
                    <a:pt x="332562" y="226814"/>
                  </a:lnTo>
                  <a:lnTo>
                    <a:pt x="330123" y="184784"/>
                  </a:lnTo>
                  <a:lnTo>
                    <a:pt x="332779" y="147516"/>
                  </a:lnTo>
                  <a:lnTo>
                    <a:pt x="354025" y="81932"/>
                  </a:lnTo>
                  <a:lnTo>
                    <a:pt x="395656" y="30110"/>
                  </a:lnTo>
                  <a:lnTo>
                    <a:pt x="452463" y="3337"/>
                  </a:lnTo>
                  <a:lnTo>
                    <a:pt x="48623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56834" y="660019"/>
            <a:ext cx="747395" cy="373380"/>
            <a:chOff x="5656834" y="660019"/>
            <a:chExt cx="747395" cy="373380"/>
          </a:xfrm>
        </p:grpSpPr>
        <p:sp>
          <p:nvSpPr>
            <p:cNvPr id="6" name="object 6"/>
            <p:cNvSpPr/>
            <p:nvPr/>
          </p:nvSpPr>
          <p:spPr>
            <a:xfrm>
              <a:off x="5657723" y="660908"/>
              <a:ext cx="745363" cy="371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1223" y="851535"/>
              <a:ext cx="115569" cy="1242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1223" y="713740"/>
              <a:ext cx="95885" cy="91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7723" y="660908"/>
              <a:ext cx="745490" cy="371475"/>
            </a:xfrm>
            <a:custGeom>
              <a:avLst/>
              <a:gdLst/>
              <a:ahLst/>
              <a:cxnLst/>
              <a:rect l="l" t="t" r="r" b="b"/>
              <a:pathLst>
                <a:path w="745489" h="371475">
                  <a:moveTo>
                    <a:pt x="680847" y="3175"/>
                  </a:moveTo>
                  <a:lnTo>
                    <a:pt x="745363" y="3175"/>
                  </a:lnTo>
                  <a:lnTo>
                    <a:pt x="745363" y="366267"/>
                  </a:lnTo>
                  <a:lnTo>
                    <a:pt x="680847" y="366267"/>
                  </a:lnTo>
                  <a:lnTo>
                    <a:pt x="680847" y="3175"/>
                  </a:lnTo>
                  <a:close/>
                </a:path>
                <a:path w="745489" h="371475">
                  <a:moveTo>
                    <a:pt x="342646" y="3175"/>
                  </a:moveTo>
                  <a:lnTo>
                    <a:pt x="376809" y="3175"/>
                  </a:lnTo>
                  <a:lnTo>
                    <a:pt x="455294" y="247776"/>
                  </a:lnTo>
                  <a:lnTo>
                    <a:pt x="532129" y="3175"/>
                  </a:lnTo>
                  <a:lnTo>
                    <a:pt x="566165" y="3175"/>
                  </a:lnTo>
                  <a:lnTo>
                    <a:pt x="640206" y="366521"/>
                  </a:lnTo>
                  <a:lnTo>
                    <a:pt x="577723" y="366521"/>
                  </a:lnTo>
                  <a:lnTo>
                    <a:pt x="540130" y="170687"/>
                  </a:lnTo>
                  <a:lnTo>
                    <a:pt x="466978" y="371220"/>
                  </a:lnTo>
                  <a:lnTo>
                    <a:pt x="443991" y="371220"/>
                  </a:lnTo>
                  <a:lnTo>
                    <a:pt x="370839" y="170687"/>
                  </a:lnTo>
                  <a:lnTo>
                    <a:pt x="331724" y="366521"/>
                  </a:lnTo>
                  <a:lnTo>
                    <a:pt x="269493" y="366521"/>
                  </a:lnTo>
                  <a:lnTo>
                    <a:pt x="342646" y="3175"/>
                  </a:lnTo>
                  <a:close/>
                </a:path>
                <a:path w="745489" h="371475">
                  <a:moveTo>
                    <a:pt x="102742" y="0"/>
                  </a:moveTo>
                  <a:lnTo>
                    <a:pt x="153130" y="6016"/>
                  </a:lnTo>
                  <a:lnTo>
                    <a:pt x="191135" y="24129"/>
                  </a:lnTo>
                  <a:lnTo>
                    <a:pt x="221013" y="72046"/>
                  </a:lnTo>
                  <a:lnTo>
                    <a:pt x="223012" y="93217"/>
                  </a:lnTo>
                  <a:lnTo>
                    <a:pt x="220156" y="113623"/>
                  </a:lnTo>
                  <a:lnTo>
                    <a:pt x="211597" y="131778"/>
                  </a:lnTo>
                  <a:lnTo>
                    <a:pt x="197348" y="147671"/>
                  </a:lnTo>
                  <a:lnTo>
                    <a:pt x="177418" y="161289"/>
                  </a:lnTo>
                  <a:lnTo>
                    <a:pt x="206996" y="176220"/>
                  </a:lnTo>
                  <a:lnTo>
                    <a:pt x="228107" y="197389"/>
                  </a:lnTo>
                  <a:lnTo>
                    <a:pt x="240766" y="224797"/>
                  </a:lnTo>
                  <a:lnTo>
                    <a:pt x="244982" y="258444"/>
                  </a:lnTo>
                  <a:lnTo>
                    <a:pt x="242649" y="281945"/>
                  </a:lnTo>
                  <a:lnTo>
                    <a:pt x="223980" y="321327"/>
                  </a:lnTo>
                  <a:lnTo>
                    <a:pt x="187543" y="349873"/>
                  </a:lnTo>
                  <a:lnTo>
                    <a:pt x="139243" y="364438"/>
                  </a:lnTo>
                  <a:lnTo>
                    <a:pt x="110998" y="366267"/>
                  </a:lnTo>
                  <a:lnTo>
                    <a:pt x="0" y="366267"/>
                  </a:lnTo>
                  <a:lnTo>
                    <a:pt x="0" y="3428"/>
                  </a:lnTo>
                  <a:lnTo>
                    <a:pt x="33930" y="1928"/>
                  </a:lnTo>
                  <a:lnTo>
                    <a:pt x="62372" y="857"/>
                  </a:lnTo>
                  <a:lnTo>
                    <a:pt x="85314" y="214"/>
                  </a:lnTo>
                  <a:lnTo>
                    <a:pt x="10274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68109" y="850070"/>
            <a:ext cx="133350" cy="60325"/>
            <a:chOff x="6468109" y="850070"/>
            <a:chExt cx="133350" cy="60325"/>
          </a:xfrm>
        </p:grpSpPr>
        <p:sp>
          <p:nvSpPr>
            <p:cNvPr id="11" name="object 11"/>
            <p:cNvSpPr/>
            <p:nvPr/>
          </p:nvSpPr>
          <p:spPr>
            <a:xfrm>
              <a:off x="6468998" y="850959"/>
              <a:ext cx="131089" cy="582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8998" y="850959"/>
              <a:ext cx="131445" cy="58419"/>
            </a:xfrm>
            <a:custGeom>
              <a:avLst/>
              <a:gdLst/>
              <a:ahLst/>
              <a:cxnLst/>
              <a:rect l="l" t="t" r="r" b="b"/>
              <a:pathLst>
                <a:path w="131445" h="58419">
                  <a:moveTo>
                    <a:pt x="0" y="58233"/>
                  </a:moveTo>
                  <a:lnTo>
                    <a:pt x="131089" y="58233"/>
                  </a:lnTo>
                  <a:lnTo>
                    <a:pt x="131089" y="0"/>
                  </a:lnTo>
                  <a:lnTo>
                    <a:pt x="0" y="0"/>
                  </a:lnTo>
                  <a:lnTo>
                    <a:pt x="0" y="58233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1627758"/>
            <a:ext cx="19392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spc="125" dirty="0">
                <a:solidFill>
                  <a:srgbClr val="000000"/>
                </a:solidFill>
                <a:latin typeface="Georgia"/>
                <a:cs typeface="Georgia"/>
              </a:rPr>
              <a:t>Formula</a:t>
            </a:r>
            <a:r>
              <a:rPr sz="2600" spc="-2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600" spc="-860" dirty="0">
                <a:solidFill>
                  <a:srgbClr val="000000"/>
                </a:solidFill>
                <a:latin typeface="Georgia"/>
                <a:cs typeface="Georgia"/>
              </a:rPr>
              <a:t>–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2574163"/>
            <a:ext cx="693800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52120" indent="-27432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Georgia"/>
                <a:cs typeface="Georgia"/>
              </a:rPr>
              <a:t>Eg- </a:t>
            </a:r>
            <a:r>
              <a:rPr sz="2400" spc="70" dirty="0">
                <a:latin typeface="Georgia"/>
                <a:cs typeface="Georgia"/>
              </a:rPr>
              <a:t>For </a:t>
            </a:r>
            <a:r>
              <a:rPr sz="2400" spc="170" dirty="0">
                <a:latin typeface="Georgia"/>
                <a:cs typeface="Georgia"/>
              </a:rPr>
              <a:t>an </a:t>
            </a:r>
            <a:r>
              <a:rPr sz="2400" spc="125" dirty="0">
                <a:latin typeface="Georgia"/>
                <a:cs typeface="Georgia"/>
              </a:rPr>
              <a:t>adult </a:t>
            </a:r>
            <a:r>
              <a:rPr sz="2400" spc="95" dirty="0">
                <a:latin typeface="Georgia"/>
                <a:cs typeface="Georgia"/>
              </a:rPr>
              <a:t>with </a:t>
            </a:r>
            <a:r>
              <a:rPr sz="2400" spc="100" dirty="0">
                <a:latin typeface="Georgia"/>
                <a:cs typeface="Georgia"/>
              </a:rPr>
              <a:t>height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70" dirty="0">
                <a:latin typeface="Georgia"/>
                <a:cs typeface="Georgia"/>
              </a:rPr>
              <a:t>180 </a:t>
            </a:r>
            <a:r>
              <a:rPr sz="2400" spc="145" dirty="0">
                <a:latin typeface="Georgia"/>
                <a:cs typeface="Georgia"/>
              </a:rPr>
              <a:t>cm and  </a:t>
            </a:r>
            <a:r>
              <a:rPr sz="2400" spc="90" dirty="0">
                <a:latin typeface="Georgia"/>
                <a:cs typeface="Georgia"/>
              </a:rPr>
              <a:t>weight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250" dirty="0">
                <a:latin typeface="Georgia"/>
                <a:cs typeface="Georgia"/>
              </a:rPr>
              <a:t>75</a:t>
            </a:r>
            <a:r>
              <a:rPr sz="2400" spc="434" dirty="0">
                <a:latin typeface="Georgia"/>
                <a:cs typeface="Georgia"/>
              </a:rPr>
              <a:t> </a:t>
            </a:r>
            <a:r>
              <a:rPr sz="2400" spc="125" dirty="0">
                <a:latin typeface="Georgia"/>
                <a:cs typeface="Georgia"/>
              </a:rPr>
              <a:t>kg.</a:t>
            </a:r>
            <a:endParaRPr sz="2400">
              <a:latin typeface="Georgia"/>
              <a:cs typeface="Georgia"/>
            </a:endParaRPr>
          </a:p>
          <a:p>
            <a:pPr marL="286385" marR="5080" indent="112395">
              <a:lnSpc>
                <a:spcPct val="100000"/>
              </a:lnSpc>
              <a:spcBef>
                <a:spcPts val="600"/>
              </a:spcBef>
            </a:pPr>
            <a:r>
              <a:rPr sz="2400" spc="90" dirty="0">
                <a:latin typeface="Georgia"/>
                <a:cs typeface="Georgia"/>
              </a:rPr>
              <a:t>First </a:t>
            </a:r>
            <a:r>
              <a:rPr sz="2400" spc="120" dirty="0">
                <a:latin typeface="Georgia"/>
                <a:cs typeface="Georgia"/>
              </a:rPr>
              <a:t>step </a:t>
            </a:r>
            <a:r>
              <a:rPr sz="2400" spc="110" dirty="0">
                <a:latin typeface="Georgia"/>
                <a:cs typeface="Georgia"/>
              </a:rPr>
              <a:t>is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90" dirty="0">
                <a:latin typeface="Georgia"/>
                <a:cs typeface="Georgia"/>
              </a:rPr>
              <a:t>convert </a:t>
            </a:r>
            <a:r>
              <a:rPr sz="2400" spc="120" dirty="0">
                <a:latin typeface="Georgia"/>
                <a:cs typeface="Georgia"/>
              </a:rPr>
              <a:t>the </a:t>
            </a:r>
            <a:r>
              <a:rPr sz="2400" spc="105" dirty="0">
                <a:latin typeface="Georgia"/>
                <a:cs typeface="Georgia"/>
              </a:rPr>
              <a:t>height </a:t>
            </a:r>
            <a:r>
              <a:rPr sz="2400" spc="75" dirty="0">
                <a:latin typeface="Georgia"/>
                <a:cs typeface="Georgia"/>
              </a:rPr>
              <a:t>into  </a:t>
            </a:r>
            <a:r>
              <a:rPr sz="2400" spc="114" dirty="0">
                <a:latin typeface="Georgia"/>
                <a:cs typeface="Georgia"/>
              </a:rPr>
              <a:t>meters. </a:t>
            </a:r>
            <a:r>
              <a:rPr sz="2400" spc="110" dirty="0">
                <a:latin typeface="Georgia"/>
                <a:cs typeface="Georgia"/>
              </a:rPr>
              <a:t>As </a:t>
            </a:r>
            <a:r>
              <a:rPr sz="2400" spc="100" dirty="0">
                <a:latin typeface="Georgia"/>
                <a:cs typeface="Georgia"/>
              </a:rPr>
              <a:t>there </a:t>
            </a:r>
            <a:r>
              <a:rPr sz="2400" spc="110" dirty="0">
                <a:latin typeface="Georgia"/>
                <a:cs typeface="Georgia"/>
              </a:rPr>
              <a:t>are </a:t>
            </a:r>
            <a:r>
              <a:rPr sz="2400" spc="150" dirty="0">
                <a:latin typeface="Georgia"/>
                <a:cs typeface="Georgia"/>
              </a:rPr>
              <a:t>100cm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95" dirty="0">
                <a:latin typeface="Georgia"/>
                <a:cs typeface="Georgia"/>
              </a:rPr>
              <a:t>meter, </a:t>
            </a:r>
            <a:r>
              <a:rPr sz="2400" spc="90" dirty="0">
                <a:latin typeface="Georgia"/>
                <a:cs typeface="Georgia"/>
              </a:rPr>
              <a:t>we  </a:t>
            </a:r>
            <a:r>
              <a:rPr sz="2400" spc="60" dirty="0">
                <a:latin typeface="Georgia"/>
                <a:cs typeface="Georgia"/>
              </a:rPr>
              <a:t>divide </a:t>
            </a:r>
            <a:r>
              <a:rPr sz="2400" spc="120" dirty="0">
                <a:latin typeface="Georgia"/>
                <a:cs typeface="Georgia"/>
              </a:rPr>
              <a:t>our </a:t>
            </a:r>
            <a:r>
              <a:rPr sz="2400" spc="80" dirty="0">
                <a:latin typeface="Georgia"/>
                <a:cs typeface="Georgia"/>
              </a:rPr>
              <a:t>figure </a:t>
            </a:r>
            <a:r>
              <a:rPr sz="2400" spc="125" dirty="0">
                <a:latin typeface="Georgia"/>
                <a:cs typeface="Georgia"/>
              </a:rPr>
              <a:t>by </a:t>
            </a:r>
            <a:r>
              <a:rPr sz="2400" spc="145" dirty="0">
                <a:latin typeface="Georgia"/>
                <a:cs typeface="Georgia"/>
              </a:rPr>
              <a:t>100. </a:t>
            </a:r>
            <a:r>
              <a:rPr sz="2400" spc="95" dirty="0">
                <a:latin typeface="Georgia"/>
                <a:cs typeface="Georgia"/>
              </a:rPr>
              <a:t>This </a:t>
            </a:r>
            <a:r>
              <a:rPr sz="2400" spc="85" dirty="0">
                <a:latin typeface="Georgia"/>
                <a:cs typeface="Georgia"/>
              </a:rPr>
              <a:t>gives </a:t>
            </a:r>
            <a:r>
              <a:rPr sz="2400" spc="225" dirty="0">
                <a:latin typeface="Georgia"/>
                <a:cs typeface="Georgia"/>
              </a:rPr>
              <a:t>us</a:t>
            </a:r>
            <a:r>
              <a:rPr sz="2400" spc="775" dirty="0">
                <a:latin typeface="Georgia"/>
                <a:cs typeface="Georgia"/>
              </a:rPr>
              <a:t> </a:t>
            </a:r>
            <a:r>
              <a:rPr sz="2400" spc="170" dirty="0">
                <a:latin typeface="Georgia"/>
                <a:cs typeface="Georgia"/>
              </a:rPr>
              <a:t>1.8m.</a:t>
            </a:r>
            <a:endParaRPr sz="2400">
              <a:latin typeface="Georgia"/>
              <a:cs typeface="Georgia"/>
            </a:endParaRPr>
          </a:p>
          <a:p>
            <a:pPr marL="2434590">
              <a:lnSpc>
                <a:spcPct val="100000"/>
              </a:lnSpc>
              <a:spcBef>
                <a:spcPts val="600"/>
              </a:spcBef>
            </a:pPr>
            <a:r>
              <a:rPr sz="2400" spc="20" dirty="0">
                <a:latin typeface="Georgia"/>
                <a:cs typeface="Georgia"/>
              </a:rPr>
              <a:t>BMI </a:t>
            </a:r>
            <a:r>
              <a:rPr sz="2400" spc="-105" dirty="0">
                <a:latin typeface="Georgia"/>
                <a:cs typeface="Georgia"/>
              </a:rPr>
              <a:t>= </a:t>
            </a:r>
            <a:r>
              <a:rPr sz="2400" spc="250" dirty="0">
                <a:latin typeface="Georgia"/>
                <a:cs typeface="Georgia"/>
              </a:rPr>
              <a:t>75 </a:t>
            </a:r>
            <a:r>
              <a:rPr sz="2400" spc="-225" dirty="0">
                <a:latin typeface="Georgia"/>
                <a:cs typeface="Georgia"/>
              </a:rPr>
              <a:t>÷ </a:t>
            </a:r>
            <a:r>
              <a:rPr sz="2400" spc="110" dirty="0">
                <a:latin typeface="Georgia"/>
                <a:cs typeface="Georgia"/>
              </a:rPr>
              <a:t>(1.8 </a:t>
            </a:r>
            <a:r>
              <a:rPr sz="2400" spc="130" dirty="0">
                <a:latin typeface="Georgia"/>
                <a:cs typeface="Georgia"/>
              </a:rPr>
              <a:t>x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1.8)</a:t>
            </a:r>
            <a:endParaRPr sz="2400">
              <a:latin typeface="Georgia"/>
              <a:cs typeface="Georgia"/>
            </a:endParaRPr>
          </a:p>
          <a:p>
            <a:pPr marL="2434590">
              <a:lnSpc>
                <a:spcPct val="100000"/>
              </a:lnSpc>
              <a:spcBef>
                <a:spcPts val="585"/>
              </a:spcBef>
            </a:pPr>
            <a:r>
              <a:rPr sz="2400" spc="20" dirty="0">
                <a:latin typeface="Georgia"/>
                <a:cs typeface="Georgia"/>
              </a:rPr>
              <a:t>BMI </a:t>
            </a:r>
            <a:r>
              <a:rPr sz="2400" spc="-105" dirty="0">
                <a:latin typeface="Georgia"/>
                <a:cs typeface="Georgia"/>
              </a:rPr>
              <a:t>= </a:t>
            </a:r>
            <a:r>
              <a:rPr sz="2400" spc="245" dirty="0">
                <a:latin typeface="Georgia"/>
                <a:cs typeface="Georgia"/>
              </a:rPr>
              <a:t>75 </a:t>
            </a:r>
            <a:r>
              <a:rPr sz="2800" spc="-270" dirty="0">
                <a:latin typeface="Georgia"/>
                <a:cs typeface="Georgia"/>
              </a:rPr>
              <a:t>÷</a:t>
            </a:r>
            <a:r>
              <a:rPr sz="2800" spc="110" dirty="0">
                <a:latin typeface="Georgia"/>
                <a:cs typeface="Georgia"/>
              </a:rPr>
              <a:t> </a:t>
            </a:r>
            <a:r>
              <a:rPr sz="2800" spc="155" dirty="0">
                <a:latin typeface="Georgia"/>
                <a:cs typeface="Georgia"/>
              </a:rPr>
              <a:t>3.24</a:t>
            </a:r>
            <a:endParaRPr sz="2800">
              <a:latin typeface="Georgia"/>
              <a:cs typeface="Georgia"/>
            </a:endParaRPr>
          </a:p>
          <a:p>
            <a:pPr marL="2434590">
              <a:lnSpc>
                <a:spcPct val="100000"/>
              </a:lnSpc>
              <a:spcBef>
                <a:spcPts val="620"/>
              </a:spcBef>
            </a:pPr>
            <a:r>
              <a:rPr sz="2400" spc="20" dirty="0">
                <a:latin typeface="Georgia"/>
                <a:cs typeface="Georgia"/>
              </a:rPr>
              <a:t>BMI </a:t>
            </a:r>
            <a:r>
              <a:rPr sz="2400" spc="-105" dirty="0">
                <a:latin typeface="Georgia"/>
                <a:cs typeface="Georgia"/>
              </a:rPr>
              <a:t>=</a:t>
            </a:r>
            <a:r>
              <a:rPr sz="2400" spc="330" dirty="0">
                <a:latin typeface="Georgia"/>
                <a:cs typeface="Georgia"/>
              </a:rPr>
              <a:t> </a:t>
            </a:r>
            <a:r>
              <a:rPr sz="2400" spc="215" dirty="0">
                <a:latin typeface="Georgia"/>
                <a:cs typeface="Georgia"/>
              </a:rPr>
              <a:t>23.15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67711" y="1104900"/>
            <a:ext cx="2642616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44383" y="0"/>
            <a:ext cx="1499616" cy="2429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8811" y="4428743"/>
            <a:ext cx="1885188" cy="2429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516" y="660908"/>
            <a:ext cx="4768215" cy="359410"/>
            <a:chOff x="649516" y="660908"/>
            <a:chExt cx="4768215" cy="359410"/>
          </a:xfrm>
        </p:grpSpPr>
        <p:sp>
          <p:nvSpPr>
            <p:cNvPr id="3" name="object 3"/>
            <p:cNvSpPr/>
            <p:nvPr/>
          </p:nvSpPr>
          <p:spPr>
            <a:xfrm>
              <a:off x="650405" y="661797"/>
              <a:ext cx="4766398" cy="357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4511" y="768858"/>
              <a:ext cx="1729105" cy="127635"/>
            </a:xfrm>
            <a:custGeom>
              <a:avLst/>
              <a:gdLst/>
              <a:ahLst/>
              <a:cxnLst/>
              <a:rect l="l" t="t" r="r" b="b"/>
              <a:pathLst>
                <a:path w="1729104" h="127634">
                  <a:moveTo>
                    <a:pt x="1687449" y="0"/>
                  </a:moveTo>
                  <a:lnTo>
                    <a:pt x="1645919" y="127634"/>
                  </a:lnTo>
                  <a:lnTo>
                    <a:pt x="1728977" y="127634"/>
                  </a:lnTo>
                  <a:lnTo>
                    <a:pt x="1687449" y="0"/>
                  </a:lnTo>
                  <a:close/>
                </a:path>
                <a:path w="1729104" h="127634">
                  <a:moveTo>
                    <a:pt x="41528" y="0"/>
                  </a:moveTo>
                  <a:lnTo>
                    <a:pt x="0" y="127634"/>
                  </a:lnTo>
                  <a:lnTo>
                    <a:pt x="83057" y="127634"/>
                  </a:lnTo>
                  <a:lnTo>
                    <a:pt x="41528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1592" y="715391"/>
              <a:ext cx="176402" cy="250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312" y="715391"/>
              <a:ext cx="176402" cy="250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405" y="661797"/>
              <a:ext cx="4766945" cy="358140"/>
            </a:xfrm>
            <a:custGeom>
              <a:avLst/>
              <a:gdLst/>
              <a:ahLst/>
              <a:cxnLst/>
              <a:rect l="l" t="t" r="r" b="b"/>
              <a:pathLst>
                <a:path w="4766945" h="358140">
                  <a:moveTo>
                    <a:pt x="4514811" y="6095"/>
                  </a:moveTo>
                  <a:lnTo>
                    <a:pt x="4544275" y="6095"/>
                  </a:lnTo>
                  <a:lnTo>
                    <a:pt x="4707470" y="214629"/>
                  </a:lnTo>
                  <a:lnTo>
                    <a:pt x="4707470" y="6095"/>
                  </a:lnTo>
                  <a:lnTo>
                    <a:pt x="4766398" y="6095"/>
                  </a:lnTo>
                  <a:lnTo>
                    <a:pt x="4766398" y="356362"/>
                  </a:lnTo>
                  <a:lnTo>
                    <a:pt x="4741506" y="356362"/>
                  </a:lnTo>
                  <a:lnTo>
                    <a:pt x="4573739" y="137794"/>
                  </a:lnTo>
                  <a:lnTo>
                    <a:pt x="4573739" y="351916"/>
                  </a:lnTo>
                  <a:lnTo>
                    <a:pt x="4514811" y="351916"/>
                  </a:lnTo>
                  <a:lnTo>
                    <a:pt x="4514811" y="6095"/>
                  </a:lnTo>
                  <a:close/>
                </a:path>
                <a:path w="4766945" h="358140">
                  <a:moveTo>
                    <a:pt x="4041990" y="6095"/>
                  </a:moveTo>
                  <a:lnTo>
                    <a:pt x="4103331" y="6095"/>
                  </a:lnTo>
                  <a:lnTo>
                    <a:pt x="4103331" y="351663"/>
                  </a:lnTo>
                  <a:lnTo>
                    <a:pt x="4041990" y="351663"/>
                  </a:lnTo>
                  <a:lnTo>
                    <a:pt x="4041990" y="6095"/>
                  </a:lnTo>
                  <a:close/>
                </a:path>
                <a:path w="4766945" h="358140">
                  <a:moveTo>
                    <a:pt x="3714457" y="6095"/>
                  </a:moveTo>
                  <a:lnTo>
                    <a:pt x="4000588" y="6095"/>
                  </a:lnTo>
                  <a:lnTo>
                    <a:pt x="4000588" y="60578"/>
                  </a:lnTo>
                  <a:lnTo>
                    <a:pt x="3885780" y="60578"/>
                  </a:lnTo>
                  <a:lnTo>
                    <a:pt x="3885780" y="351663"/>
                  </a:lnTo>
                  <a:lnTo>
                    <a:pt x="3824439" y="351663"/>
                  </a:lnTo>
                  <a:lnTo>
                    <a:pt x="3824439" y="60578"/>
                  </a:lnTo>
                  <a:lnTo>
                    <a:pt x="3714457" y="60578"/>
                  </a:lnTo>
                  <a:lnTo>
                    <a:pt x="3714457" y="6095"/>
                  </a:lnTo>
                  <a:close/>
                </a:path>
                <a:path w="4766945" h="358140">
                  <a:moveTo>
                    <a:pt x="3055962" y="6095"/>
                  </a:moveTo>
                  <a:lnTo>
                    <a:pt x="3117303" y="6095"/>
                  </a:lnTo>
                  <a:lnTo>
                    <a:pt x="3117303" y="351663"/>
                  </a:lnTo>
                  <a:lnTo>
                    <a:pt x="3055962" y="351663"/>
                  </a:lnTo>
                  <a:lnTo>
                    <a:pt x="3055962" y="6095"/>
                  </a:lnTo>
                  <a:close/>
                </a:path>
                <a:path w="4766945" h="358140">
                  <a:moveTo>
                    <a:pt x="2772879" y="6095"/>
                  </a:moveTo>
                  <a:lnTo>
                    <a:pt x="3000463" y="6095"/>
                  </a:lnTo>
                  <a:lnTo>
                    <a:pt x="3000463" y="60578"/>
                  </a:lnTo>
                  <a:lnTo>
                    <a:pt x="2834220" y="60578"/>
                  </a:lnTo>
                  <a:lnTo>
                    <a:pt x="2834220" y="141477"/>
                  </a:lnTo>
                  <a:lnTo>
                    <a:pt x="2955632" y="141477"/>
                  </a:lnTo>
                  <a:lnTo>
                    <a:pt x="2955632" y="193675"/>
                  </a:lnTo>
                  <a:lnTo>
                    <a:pt x="2834220" y="193675"/>
                  </a:lnTo>
                  <a:lnTo>
                    <a:pt x="2834220" y="351663"/>
                  </a:lnTo>
                  <a:lnTo>
                    <a:pt x="2772879" y="351663"/>
                  </a:lnTo>
                  <a:lnTo>
                    <a:pt x="2772879" y="6095"/>
                  </a:lnTo>
                  <a:close/>
                </a:path>
                <a:path w="4766945" h="358140">
                  <a:moveTo>
                    <a:pt x="2639910" y="6095"/>
                  </a:moveTo>
                  <a:lnTo>
                    <a:pt x="2701251" y="6095"/>
                  </a:lnTo>
                  <a:lnTo>
                    <a:pt x="2701251" y="351663"/>
                  </a:lnTo>
                  <a:lnTo>
                    <a:pt x="2639910" y="351663"/>
                  </a:lnTo>
                  <a:lnTo>
                    <a:pt x="2639910" y="6095"/>
                  </a:lnTo>
                  <a:close/>
                </a:path>
                <a:path w="4766945" h="358140">
                  <a:moveTo>
                    <a:pt x="1571967" y="6095"/>
                  </a:moveTo>
                  <a:lnTo>
                    <a:pt x="1633308" y="6095"/>
                  </a:lnTo>
                  <a:lnTo>
                    <a:pt x="1633308" y="297179"/>
                  </a:lnTo>
                  <a:lnTo>
                    <a:pt x="1789391" y="297179"/>
                  </a:lnTo>
                  <a:lnTo>
                    <a:pt x="1789391" y="351663"/>
                  </a:lnTo>
                  <a:lnTo>
                    <a:pt x="1571967" y="351663"/>
                  </a:lnTo>
                  <a:lnTo>
                    <a:pt x="1571967" y="6095"/>
                  </a:lnTo>
                  <a:close/>
                </a:path>
                <a:path w="4766945" h="358140">
                  <a:moveTo>
                    <a:pt x="460921" y="6095"/>
                  </a:moveTo>
                  <a:lnTo>
                    <a:pt x="522249" y="6095"/>
                  </a:lnTo>
                  <a:lnTo>
                    <a:pt x="522249" y="141477"/>
                  </a:lnTo>
                  <a:lnTo>
                    <a:pt x="659726" y="141477"/>
                  </a:lnTo>
                  <a:lnTo>
                    <a:pt x="659726" y="6095"/>
                  </a:lnTo>
                  <a:lnTo>
                    <a:pt x="720432" y="6095"/>
                  </a:lnTo>
                  <a:lnTo>
                    <a:pt x="720432" y="351663"/>
                  </a:lnTo>
                  <a:lnTo>
                    <a:pt x="659726" y="351663"/>
                  </a:lnTo>
                  <a:lnTo>
                    <a:pt x="659726" y="195961"/>
                  </a:lnTo>
                  <a:lnTo>
                    <a:pt x="522249" y="195961"/>
                  </a:lnTo>
                  <a:lnTo>
                    <a:pt x="522249" y="351663"/>
                  </a:lnTo>
                  <a:lnTo>
                    <a:pt x="460921" y="351663"/>
                  </a:lnTo>
                  <a:lnTo>
                    <a:pt x="460921" y="6095"/>
                  </a:lnTo>
                  <a:close/>
                </a:path>
                <a:path w="4766945" h="358140">
                  <a:moveTo>
                    <a:pt x="0" y="6095"/>
                  </a:moveTo>
                  <a:lnTo>
                    <a:pt x="63919" y="6095"/>
                  </a:lnTo>
                  <a:lnTo>
                    <a:pt x="128790" y="214629"/>
                  </a:lnTo>
                  <a:lnTo>
                    <a:pt x="198856" y="6095"/>
                  </a:lnTo>
                  <a:lnTo>
                    <a:pt x="225742" y="6095"/>
                  </a:lnTo>
                  <a:lnTo>
                    <a:pt x="296049" y="214629"/>
                  </a:lnTo>
                  <a:lnTo>
                    <a:pt x="360680" y="6095"/>
                  </a:lnTo>
                  <a:lnTo>
                    <a:pt x="424599" y="6095"/>
                  </a:lnTo>
                  <a:lnTo>
                    <a:pt x="312788" y="356362"/>
                  </a:lnTo>
                  <a:lnTo>
                    <a:pt x="287553" y="356362"/>
                  </a:lnTo>
                  <a:lnTo>
                    <a:pt x="212064" y="138429"/>
                  </a:lnTo>
                  <a:lnTo>
                    <a:pt x="138709" y="356362"/>
                  </a:lnTo>
                  <a:lnTo>
                    <a:pt x="113461" y="356362"/>
                  </a:lnTo>
                  <a:lnTo>
                    <a:pt x="0" y="6095"/>
                  </a:lnTo>
                  <a:close/>
                </a:path>
                <a:path w="4766945" h="358140">
                  <a:moveTo>
                    <a:pt x="3588092" y="1397"/>
                  </a:moveTo>
                  <a:lnTo>
                    <a:pt x="3615016" y="1397"/>
                  </a:lnTo>
                  <a:lnTo>
                    <a:pt x="3753954" y="351663"/>
                  </a:lnTo>
                  <a:lnTo>
                    <a:pt x="3686263" y="351663"/>
                  </a:lnTo>
                  <a:lnTo>
                    <a:pt x="3660990" y="281686"/>
                  </a:lnTo>
                  <a:lnTo>
                    <a:pt x="3542626" y="281686"/>
                  </a:lnTo>
                  <a:lnTo>
                    <a:pt x="3518496" y="351663"/>
                  </a:lnTo>
                  <a:lnTo>
                    <a:pt x="3450297" y="351663"/>
                  </a:lnTo>
                  <a:lnTo>
                    <a:pt x="3588092" y="1397"/>
                  </a:lnTo>
                  <a:close/>
                </a:path>
                <a:path w="4766945" h="358140">
                  <a:moveTo>
                    <a:pt x="1942172" y="1397"/>
                  </a:moveTo>
                  <a:lnTo>
                    <a:pt x="1969096" y="1397"/>
                  </a:lnTo>
                  <a:lnTo>
                    <a:pt x="2108034" y="351663"/>
                  </a:lnTo>
                  <a:lnTo>
                    <a:pt x="2040343" y="351663"/>
                  </a:lnTo>
                  <a:lnTo>
                    <a:pt x="2015070" y="281686"/>
                  </a:lnTo>
                  <a:lnTo>
                    <a:pt x="1896706" y="281686"/>
                  </a:lnTo>
                  <a:lnTo>
                    <a:pt x="1872576" y="351663"/>
                  </a:lnTo>
                  <a:lnTo>
                    <a:pt x="1804377" y="351663"/>
                  </a:lnTo>
                  <a:lnTo>
                    <a:pt x="1942172" y="1397"/>
                  </a:lnTo>
                  <a:close/>
                </a:path>
                <a:path w="4766945" h="358140">
                  <a:moveTo>
                    <a:pt x="3330663" y="253"/>
                  </a:moveTo>
                  <a:lnTo>
                    <a:pt x="3358883" y="1758"/>
                  </a:lnTo>
                  <a:lnTo>
                    <a:pt x="3384115" y="6286"/>
                  </a:lnTo>
                  <a:lnTo>
                    <a:pt x="3406369" y="13862"/>
                  </a:lnTo>
                  <a:lnTo>
                    <a:pt x="3425659" y="24511"/>
                  </a:lnTo>
                  <a:lnTo>
                    <a:pt x="3400513" y="75183"/>
                  </a:lnTo>
                  <a:lnTo>
                    <a:pt x="3388677" y="66256"/>
                  </a:lnTo>
                  <a:lnTo>
                    <a:pt x="3373732" y="59864"/>
                  </a:lnTo>
                  <a:lnTo>
                    <a:pt x="3355669" y="56020"/>
                  </a:lnTo>
                  <a:lnTo>
                    <a:pt x="3334473" y="54737"/>
                  </a:lnTo>
                  <a:lnTo>
                    <a:pt x="3313828" y="56999"/>
                  </a:lnTo>
                  <a:lnTo>
                    <a:pt x="3278395" y="75096"/>
                  </a:lnTo>
                  <a:lnTo>
                    <a:pt x="3251586" y="110222"/>
                  </a:lnTo>
                  <a:lnTo>
                    <a:pt x="3237783" y="155993"/>
                  </a:lnTo>
                  <a:lnTo>
                    <a:pt x="3236048" y="182499"/>
                  </a:lnTo>
                  <a:lnTo>
                    <a:pt x="3237646" y="208787"/>
                  </a:lnTo>
                  <a:lnTo>
                    <a:pt x="3250461" y="252793"/>
                  </a:lnTo>
                  <a:lnTo>
                    <a:pt x="3275537" y="284771"/>
                  </a:lnTo>
                  <a:lnTo>
                    <a:pt x="3329901" y="303149"/>
                  </a:lnTo>
                  <a:lnTo>
                    <a:pt x="3353027" y="300960"/>
                  </a:lnTo>
                  <a:lnTo>
                    <a:pt x="3373462" y="294401"/>
                  </a:lnTo>
                  <a:lnTo>
                    <a:pt x="3391230" y="283485"/>
                  </a:lnTo>
                  <a:lnTo>
                    <a:pt x="3406355" y="268224"/>
                  </a:lnTo>
                  <a:lnTo>
                    <a:pt x="3434930" y="317753"/>
                  </a:lnTo>
                  <a:lnTo>
                    <a:pt x="3413977" y="335182"/>
                  </a:lnTo>
                  <a:lnTo>
                    <a:pt x="3388655" y="347646"/>
                  </a:lnTo>
                  <a:lnTo>
                    <a:pt x="3358974" y="355133"/>
                  </a:lnTo>
                  <a:lnTo>
                    <a:pt x="3324948" y="357631"/>
                  </a:lnTo>
                  <a:lnTo>
                    <a:pt x="3290775" y="354653"/>
                  </a:lnTo>
                  <a:lnTo>
                    <a:pt x="3234526" y="330789"/>
                  </a:lnTo>
                  <a:lnTo>
                    <a:pt x="3194924" y="283900"/>
                  </a:lnTo>
                  <a:lnTo>
                    <a:pt x="3174922" y="218940"/>
                  </a:lnTo>
                  <a:lnTo>
                    <a:pt x="3172421" y="179958"/>
                  </a:lnTo>
                  <a:lnTo>
                    <a:pt x="3175188" y="143220"/>
                  </a:lnTo>
                  <a:lnTo>
                    <a:pt x="3197389" y="79124"/>
                  </a:lnTo>
                  <a:lnTo>
                    <a:pt x="3240634" y="29239"/>
                  </a:lnTo>
                  <a:lnTo>
                    <a:pt x="3297542" y="3470"/>
                  </a:lnTo>
                  <a:lnTo>
                    <a:pt x="3330663" y="253"/>
                  </a:lnTo>
                  <a:close/>
                </a:path>
                <a:path w="4766945" h="358140">
                  <a:moveTo>
                    <a:pt x="2480779" y="253"/>
                  </a:moveTo>
                  <a:lnTo>
                    <a:pt x="2508711" y="1656"/>
                  </a:lnTo>
                  <a:lnTo>
                    <a:pt x="2532691" y="5857"/>
                  </a:lnTo>
                  <a:lnTo>
                    <a:pt x="2552717" y="12844"/>
                  </a:lnTo>
                  <a:lnTo>
                    <a:pt x="2568790" y="22605"/>
                  </a:lnTo>
                  <a:lnTo>
                    <a:pt x="2550121" y="75437"/>
                  </a:lnTo>
                  <a:lnTo>
                    <a:pt x="2533715" y="65343"/>
                  </a:lnTo>
                  <a:lnTo>
                    <a:pt x="2516879" y="58118"/>
                  </a:lnTo>
                  <a:lnTo>
                    <a:pt x="2499615" y="53774"/>
                  </a:lnTo>
                  <a:lnTo>
                    <a:pt x="2481922" y="52324"/>
                  </a:lnTo>
                  <a:lnTo>
                    <a:pt x="2471925" y="53034"/>
                  </a:lnTo>
                  <a:lnTo>
                    <a:pt x="2440282" y="76438"/>
                  </a:lnTo>
                  <a:lnTo>
                    <a:pt x="2437345" y="92710"/>
                  </a:lnTo>
                  <a:lnTo>
                    <a:pt x="2441463" y="107711"/>
                  </a:lnTo>
                  <a:lnTo>
                    <a:pt x="2453808" y="122999"/>
                  </a:lnTo>
                  <a:lnTo>
                    <a:pt x="2474368" y="138572"/>
                  </a:lnTo>
                  <a:lnTo>
                    <a:pt x="2503131" y="154431"/>
                  </a:lnTo>
                  <a:lnTo>
                    <a:pt x="2519272" y="162815"/>
                  </a:lnTo>
                  <a:lnTo>
                    <a:pt x="2533008" y="170830"/>
                  </a:lnTo>
                  <a:lnTo>
                    <a:pt x="2566711" y="201183"/>
                  </a:lnTo>
                  <a:lnTo>
                    <a:pt x="2582538" y="239061"/>
                  </a:lnTo>
                  <a:lnTo>
                    <a:pt x="2584538" y="261365"/>
                  </a:lnTo>
                  <a:lnTo>
                    <a:pt x="2582467" y="281412"/>
                  </a:lnTo>
                  <a:lnTo>
                    <a:pt x="2565893" y="315979"/>
                  </a:lnTo>
                  <a:lnTo>
                    <a:pt x="2533413" y="342308"/>
                  </a:lnTo>
                  <a:lnTo>
                    <a:pt x="2489026" y="355921"/>
                  </a:lnTo>
                  <a:lnTo>
                    <a:pt x="2462618" y="357631"/>
                  </a:lnTo>
                  <a:lnTo>
                    <a:pt x="2439020" y="356062"/>
                  </a:lnTo>
                  <a:lnTo>
                    <a:pt x="2416613" y="351361"/>
                  </a:lnTo>
                  <a:lnTo>
                    <a:pt x="2395396" y="343540"/>
                  </a:lnTo>
                  <a:lnTo>
                    <a:pt x="2375369" y="332613"/>
                  </a:lnTo>
                  <a:lnTo>
                    <a:pt x="2397975" y="277622"/>
                  </a:lnTo>
                  <a:lnTo>
                    <a:pt x="2416077" y="288790"/>
                  </a:lnTo>
                  <a:lnTo>
                    <a:pt x="2434012" y="296767"/>
                  </a:lnTo>
                  <a:lnTo>
                    <a:pt x="2451804" y="301553"/>
                  </a:lnTo>
                  <a:lnTo>
                    <a:pt x="2469476" y="303149"/>
                  </a:lnTo>
                  <a:lnTo>
                    <a:pt x="2493073" y="300789"/>
                  </a:lnTo>
                  <a:lnTo>
                    <a:pt x="2509942" y="293703"/>
                  </a:lnTo>
                  <a:lnTo>
                    <a:pt x="2520072" y="281878"/>
                  </a:lnTo>
                  <a:lnTo>
                    <a:pt x="2523451" y="265302"/>
                  </a:lnTo>
                  <a:lnTo>
                    <a:pt x="2522664" y="256615"/>
                  </a:lnTo>
                  <a:lnTo>
                    <a:pt x="2502679" y="223389"/>
                  </a:lnTo>
                  <a:lnTo>
                    <a:pt x="2458173" y="195706"/>
                  </a:lnTo>
                  <a:lnTo>
                    <a:pt x="2439961" y="186156"/>
                  </a:lnTo>
                  <a:lnTo>
                    <a:pt x="2424963" y="177498"/>
                  </a:lnTo>
                  <a:lnTo>
                    <a:pt x="2392483" y="148812"/>
                  </a:lnTo>
                  <a:lnTo>
                    <a:pt x="2376479" y="103669"/>
                  </a:lnTo>
                  <a:lnTo>
                    <a:pt x="2376004" y="93217"/>
                  </a:lnTo>
                  <a:lnTo>
                    <a:pt x="2377838" y="73979"/>
                  </a:lnTo>
                  <a:lnTo>
                    <a:pt x="2405341" y="26669"/>
                  </a:lnTo>
                  <a:lnTo>
                    <a:pt x="2438917" y="6842"/>
                  </a:lnTo>
                  <a:lnTo>
                    <a:pt x="2458795" y="1899"/>
                  </a:lnTo>
                  <a:lnTo>
                    <a:pt x="2480779" y="253"/>
                  </a:lnTo>
                  <a:close/>
                </a:path>
                <a:path w="4766945" h="358140">
                  <a:moveTo>
                    <a:pt x="2233891" y="253"/>
                  </a:moveTo>
                  <a:lnTo>
                    <a:pt x="2261823" y="1656"/>
                  </a:lnTo>
                  <a:lnTo>
                    <a:pt x="2285803" y="5857"/>
                  </a:lnTo>
                  <a:lnTo>
                    <a:pt x="2305829" y="12844"/>
                  </a:lnTo>
                  <a:lnTo>
                    <a:pt x="2321902" y="22605"/>
                  </a:lnTo>
                  <a:lnTo>
                    <a:pt x="2303233" y="75437"/>
                  </a:lnTo>
                  <a:lnTo>
                    <a:pt x="2286827" y="65343"/>
                  </a:lnTo>
                  <a:lnTo>
                    <a:pt x="2269991" y="58118"/>
                  </a:lnTo>
                  <a:lnTo>
                    <a:pt x="2252727" y="53774"/>
                  </a:lnTo>
                  <a:lnTo>
                    <a:pt x="2235034" y="52324"/>
                  </a:lnTo>
                  <a:lnTo>
                    <a:pt x="2225037" y="53034"/>
                  </a:lnTo>
                  <a:lnTo>
                    <a:pt x="2193394" y="76438"/>
                  </a:lnTo>
                  <a:lnTo>
                    <a:pt x="2190457" y="92710"/>
                  </a:lnTo>
                  <a:lnTo>
                    <a:pt x="2194575" y="107711"/>
                  </a:lnTo>
                  <a:lnTo>
                    <a:pt x="2206920" y="122999"/>
                  </a:lnTo>
                  <a:lnTo>
                    <a:pt x="2227480" y="138572"/>
                  </a:lnTo>
                  <a:lnTo>
                    <a:pt x="2256243" y="154431"/>
                  </a:lnTo>
                  <a:lnTo>
                    <a:pt x="2272384" y="162815"/>
                  </a:lnTo>
                  <a:lnTo>
                    <a:pt x="2286120" y="170830"/>
                  </a:lnTo>
                  <a:lnTo>
                    <a:pt x="2319823" y="201183"/>
                  </a:lnTo>
                  <a:lnTo>
                    <a:pt x="2335650" y="239061"/>
                  </a:lnTo>
                  <a:lnTo>
                    <a:pt x="2337650" y="261365"/>
                  </a:lnTo>
                  <a:lnTo>
                    <a:pt x="2335579" y="281412"/>
                  </a:lnTo>
                  <a:lnTo>
                    <a:pt x="2319005" y="315979"/>
                  </a:lnTo>
                  <a:lnTo>
                    <a:pt x="2286525" y="342308"/>
                  </a:lnTo>
                  <a:lnTo>
                    <a:pt x="2242138" y="355921"/>
                  </a:lnTo>
                  <a:lnTo>
                    <a:pt x="2215730" y="357631"/>
                  </a:lnTo>
                  <a:lnTo>
                    <a:pt x="2192132" y="356062"/>
                  </a:lnTo>
                  <a:lnTo>
                    <a:pt x="2169725" y="351361"/>
                  </a:lnTo>
                  <a:lnTo>
                    <a:pt x="2148508" y="343540"/>
                  </a:lnTo>
                  <a:lnTo>
                    <a:pt x="2128481" y="332613"/>
                  </a:lnTo>
                  <a:lnTo>
                    <a:pt x="2151087" y="277622"/>
                  </a:lnTo>
                  <a:lnTo>
                    <a:pt x="2169189" y="288790"/>
                  </a:lnTo>
                  <a:lnTo>
                    <a:pt x="2187124" y="296767"/>
                  </a:lnTo>
                  <a:lnTo>
                    <a:pt x="2204916" y="301553"/>
                  </a:lnTo>
                  <a:lnTo>
                    <a:pt x="2222588" y="303149"/>
                  </a:lnTo>
                  <a:lnTo>
                    <a:pt x="2246185" y="300789"/>
                  </a:lnTo>
                  <a:lnTo>
                    <a:pt x="2263054" y="293703"/>
                  </a:lnTo>
                  <a:lnTo>
                    <a:pt x="2273184" y="281878"/>
                  </a:lnTo>
                  <a:lnTo>
                    <a:pt x="2276563" y="265302"/>
                  </a:lnTo>
                  <a:lnTo>
                    <a:pt x="2275776" y="256615"/>
                  </a:lnTo>
                  <a:lnTo>
                    <a:pt x="2255791" y="223389"/>
                  </a:lnTo>
                  <a:lnTo>
                    <a:pt x="2211285" y="195706"/>
                  </a:lnTo>
                  <a:lnTo>
                    <a:pt x="2193073" y="186156"/>
                  </a:lnTo>
                  <a:lnTo>
                    <a:pt x="2178075" y="177498"/>
                  </a:lnTo>
                  <a:lnTo>
                    <a:pt x="2145595" y="148812"/>
                  </a:lnTo>
                  <a:lnTo>
                    <a:pt x="2129591" y="103669"/>
                  </a:lnTo>
                  <a:lnTo>
                    <a:pt x="2129116" y="93217"/>
                  </a:lnTo>
                  <a:lnTo>
                    <a:pt x="2130950" y="73979"/>
                  </a:lnTo>
                  <a:lnTo>
                    <a:pt x="2158453" y="26669"/>
                  </a:lnTo>
                  <a:lnTo>
                    <a:pt x="2192029" y="6842"/>
                  </a:lnTo>
                  <a:lnTo>
                    <a:pt x="2211907" y="1899"/>
                  </a:lnTo>
                  <a:lnTo>
                    <a:pt x="2233891" y="253"/>
                  </a:lnTo>
                  <a:close/>
                </a:path>
                <a:path w="4766945" h="358140">
                  <a:moveTo>
                    <a:pt x="1418043" y="253"/>
                  </a:moveTo>
                  <a:lnTo>
                    <a:pt x="1446263" y="1758"/>
                  </a:lnTo>
                  <a:lnTo>
                    <a:pt x="1471495" y="6286"/>
                  </a:lnTo>
                  <a:lnTo>
                    <a:pt x="1493749" y="13862"/>
                  </a:lnTo>
                  <a:lnTo>
                    <a:pt x="1513039" y="24511"/>
                  </a:lnTo>
                  <a:lnTo>
                    <a:pt x="1487893" y="75183"/>
                  </a:lnTo>
                  <a:lnTo>
                    <a:pt x="1476057" y="66256"/>
                  </a:lnTo>
                  <a:lnTo>
                    <a:pt x="1461112" y="59864"/>
                  </a:lnTo>
                  <a:lnTo>
                    <a:pt x="1443049" y="56020"/>
                  </a:lnTo>
                  <a:lnTo>
                    <a:pt x="1421853" y="54737"/>
                  </a:lnTo>
                  <a:lnTo>
                    <a:pt x="1401208" y="56999"/>
                  </a:lnTo>
                  <a:lnTo>
                    <a:pt x="1365775" y="75096"/>
                  </a:lnTo>
                  <a:lnTo>
                    <a:pt x="1338966" y="110222"/>
                  </a:lnTo>
                  <a:lnTo>
                    <a:pt x="1325163" y="155993"/>
                  </a:lnTo>
                  <a:lnTo>
                    <a:pt x="1323428" y="182499"/>
                  </a:lnTo>
                  <a:lnTo>
                    <a:pt x="1325026" y="208787"/>
                  </a:lnTo>
                  <a:lnTo>
                    <a:pt x="1337841" y="252793"/>
                  </a:lnTo>
                  <a:lnTo>
                    <a:pt x="1362917" y="284771"/>
                  </a:lnTo>
                  <a:lnTo>
                    <a:pt x="1417281" y="303149"/>
                  </a:lnTo>
                  <a:lnTo>
                    <a:pt x="1440407" y="300960"/>
                  </a:lnTo>
                  <a:lnTo>
                    <a:pt x="1460842" y="294401"/>
                  </a:lnTo>
                  <a:lnTo>
                    <a:pt x="1478610" y="283485"/>
                  </a:lnTo>
                  <a:lnTo>
                    <a:pt x="1493735" y="268224"/>
                  </a:lnTo>
                  <a:lnTo>
                    <a:pt x="1522310" y="317753"/>
                  </a:lnTo>
                  <a:lnTo>
                    <a:pt x="1501357" y="335182"/>
                  </a:lnTo>
                  <a:lnTo>
                    <a:pt x="1476035" y="347646"/>
                  </a:lnTo>
                  <a:lnTo>
                    <a:pt x="1446354" y="355133"/>
                  </a:lnTo>
                  <a:lnTo>
                    <a:pt x="1412328" y="357631"/>
                  </a:lnTo>
                  <a:lnTo>
                    <a:pt x="1378155" y="354653"/>
                  </a:lnTo>
                  <a:lnTo>
                    <a:pt x="1321906" y="330789"/>
                  </a:lnTo>
                  <a:lnTo>
                    <a:pt x="1282304" y="283900"/>
                  </a:lnTo>
                  <a:lnTo>
                    <a:pt x="1262302" y="218940"/>
                  </a:lnTo>
                  <a:lnTo>
                    <a:pt x="1259801" y="179958"/>
                  </a:lnTo>
                  <a:lnTo>
                    <a:pt x="1262568" y="143220"/>
                  </a:lnTo>
                  <a:lnTo>
                    <a:pt x="1284769" y="79124"/>
                  </a:lnTo>
                  <a:lnTo>
                    <a:pt x="1328014" y="29239"/>
                  </a:lnTo>
                  <a:lnTo>
                    <a:pt x="1384922" y="3470"/>
                  </a:lnTo>
                  <a:lnTo>
                    <a:pt x="1418043" y="253"/>
                  </a:lnTo>
                  <a:close/>
                </a:path>
                <a:path w="4766945" h="358140">
                  <a:moveTo>
                    <a:pt x="4307039" y="0"/>
                  </a:moveTo>
                  <a:lnTo>
                    <a:pt x="4372762" y="11541"/>
                  </a:lnTo>
                  <a:lnTo>
                    <a:pt x="4420958" y="46227"/>
                  </a:lnTo>
                  <a:lnTo>
                    <a:pt x="4450502" y="101774"/>
                  </a:lnTo>
                  <a:lnTo>
                    <a:pt x="4460328" y="175894"/>
                  </a:lnTo>
                  <a:lnTo>
                    <a:pt x="4457757" y="215542"/>
                  </a:lnTo>
                  <a:lnTo>
                    <a:pt x="4437183" y="281836"/>
                  </a:lnTo>
                  <a:lnTo>
                    <a:pt x="4396441" y="329985"/>
                  </a:lnTo>
                  <a:lnTo>
                    <a:pt x="4338010" y="354560"/>
                  </a:lnTo>
                  <a:lnTo>
                    <a:pt x="4302340" y="357631"/>
                  </a:lnTo>
                  <a:lnTo>
                    <a:pt x="4269525" y="354585"/>
                  </a:lnTo>
                  <a:lnTo>
                    <a:pt x="4216133" y="330253"/>
                  </a:lnTo>
                  <a:lnTo>
                    <a:pt x="4179291" y="282461"/>
                  </a:lnTo>
                  <a:lnTo>
                    <a:pt x="4160761" y="215925"/>
                  </a:lnTo>
                  <a:lnTo>
                    <a:pt x="4158449" y="175894"/>
                  </a:lnTo>
                  <a:lnTo>
                    <a:pt x="4160974" y="140440"/>
                  </a:lnTo>
                  <a:lnTo>
                    <a:pt x="4181167" y="78007"/>
                  </a:lnTo>
                  <a:lnTo>
                    <a:pt x="4220796" y="28717"/>
                  </a:lnTo>
                  <a:lnTo>
                    <a:pt x="4274863" y="3190"/>
                  </a:lnTo>
                  <a:lnTo>
                    <a:pt x="4307039" y="0"/>
                  </a:lnTo>
                  <a:close/>
                </a:path>
                <a:path w="4766945" h="358140">
                  <a:moveTo>
                    <a:pt x="923759" y="0"/>
                  </a:moveTo>
                  <a:lnTo>
                    <a:pt x="989482" y="11541"/>
                  </a:lnTo>
                  <a:lnTo>
                    <a:pt x="1037678" y="46227"/>
                  </a:lnTo>
                  <a:lnTo>
                    <a:pt x="1067222" y="101774"/>
                  </a:lnTo>
                  <a:lnTo>
                    <a:pt x="1077048" y="175894"/>
                  </a:lnTo>
                  <a:lnTo>
                    <a:pt x="1074477" y="215542"/>
                  </a:lnTo>
                  <a:lnTo>
                    <a:pt x="1053903" y="281836"/>
                  </a:lnTo>
                  <a:lnTo>
                    <a:pt x="1013161" y="329985"/>
                  </a:lnTo>
                  <a:lnTo>
                    <a:pt x="954730" y="354560"/>
                  </a:lnTo>
                  <a:lnTo>
                    <a:pt x="919060" y="357631"/>
                  </a:lnTo>
                  <a:lnTo>
                    <a:pt x="886245" y="354585"/>
                  </a:lnTo>
                  <a:lnTo>
                    <a:pt x="832853" y="330253"/>
                  </a:lnTo>
                  <a:lnTo>
                    <a:pt x="796011" y="282461"/>
                  </a:lnTo>
                  <a:lnTo>
                    <a:pt x="777481" y="215925"/>
                  </a:lnTo>
                  <a:lnTo>
                    <a:pt x="775169" y="175894"/>
                  </a:lnTo>
                  <a:lnTo>
                    <a:pt x="777694" y="140440"/>
                  </a:lnTo>
                  <a:lnTo>
                    <a:pt x="797887" y="78007"/>
                  </a:lnTo>
                  <a:lnTo>
                    <a:pt x="837516" y="28717"/>
                  </a:lnTo>
                  <a:lnTo>
                    <a:pt x="891583" y="3190"/>
                  </a:lnTo>
                  <a:lnTo>
                    <a:pt x="92375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77636" y="844868"/>
            <a:ext cx="127000" cy="57785"/>
            <a:chOff x="5477636" y="844868"/>
            <a:chExt cx="127000" cy="57785"/>
          </a:xfrm>
        </p:grpSpPr>
        <p:sp>
          <p:nvSpPr>
            <p:cNvPr id="9" name="object 9"/>
            <p:cNvSpPr/>
            <p:nvPr/>
          </p:nvSpPr>
          <p:spPr>
            <a:xfrm>
              <a:off x="5478525" y="845757"/>
              <a:ext cx="124786" cy="554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8525" y="845757"/>
              <a:ext cx="125095" cy="55880"/>
            </a:xfrm>
            <a:custGeom>
              <a:avLst/>
              <a:gdLst/>
              <a:ahLst/>
              <a:cxnLst/>
              <a:rect l="l" t="t" r="r" b="b"/>
              <a:pathLst>
                <a:path w="125095" h="55880">
                  <a:moveTo>
                    <a:pt x="0" y="55434"/>
                  </a:moveTo>
                  <a:lnTo>
                    <a:pt x="124786" y="55434"/>
                  </a:lnTo>
                  <a:lnTo>
                    <a:pt x="124786" y="0"/>
                  </a:lnTo>
                  <a:lnTo>
                    <a:pt x="0" y="0"/>
                  </a:lnTo>
                  <a:lnTo>
                    <a:pt x="0" y="55434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1187" y="1603375"/>
          <a:ext cx="7228840" cy="4915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Weight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Status</a:t>
                      </a:r>
                      <a:endParaRPr sz="1800">
                        <a:latin typeface="Bookman Uralic"/>
                        <a:cs typeface="Bookman Ural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Body Mass Index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kg/m</a:t>
                      </a:r>
                      <a:r>
                        <a:rPr sz="1800" b="1" spc="-7" baseline="25462" dirty="0">
                          <a:solidFill>
                            <a:srgbClr val="FFFFFF"/>
                          </a:solidFill>
                          <a:latin typeface="Bookman Uralic"/>
                          <a:cs typeface="Bookman Uralic"/>
                        </a:rPr>
                        <a:t>2</a:t>
                      </a:r>
                      <a:endParaRPr sz="1800" baseline="25462">
                        <a:latin typeface="Bookman Uralic"/>
                        <a:cs typeface="Bookman Uralic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75" dirty="0">
                          <a:latin typeface="Georgia"/>
                          <a:cs typeface="Georgia"/>
                        </a:rPr>
                        <a:t>Under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weight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05" dirty="0">
                          <a:latin typeface="Georgia"/>
                          <a:cs typeface="Georgia"/>
                        </a:rPr>
                        <a:t>&lt;18.5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5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50" dirty="0">
                          <a:latin typeface="Georgia"/>
                          <a:cs typeface="Georgia"/>
                        </a:rPr>
                        <a:t>Normal</a:t>
                      </a:r>
                      <a:r>
                        <a:rPr sz="18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85" dirty="0">
                          <a:latin typeface="Georgia"/>
                          <a:cs typeface="Georgia"/>
                        </a:rPr>
                        <a:t>range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14" dirty="0">
                          <a:latin typeface="Georgia"/>
                          <a:cs typeface="Georgia"/>
                        </a:rPr>
                        <a:t>18.5-24.9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65" dirty="0">
                          <a:latin typeface="Georgia"/>
                          <a:cs typeface="Georgia"/>
                        </a:rPr>
                        <a:t>Over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weight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85" dirty="0">
                          <a:latin typeface="Georgia"/>
                          <a:cs typeface="Georgia"/>
                        </a:rPr>
                        <a:t>25.0-29.9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00" dirty="0">
                          <a:latin typeface="Georgia"/>
                          <a:cs typeface="Georgia"/>
                        </a:rPr>
                        <a:t>Obese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≥30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100" dirty="0">
                          <a:latin typeface="Georgia"/>
                          <a:cs typeface="Georgia"/>
                        </a:rPr>
                        <a:t>Obese </a:t>
                      </a:r>
                      <a:r>
                        <a:rPr sz="1800" spc="114" dirty="0">
                          <a:latin typeface="Georgia"/>
                          <a:cs typeface="Georgia"/>
                        </a:rPr>
                        <a:t>class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18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40" dirty="0"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70" dirty="0">
                          <a:latin typeface="Georgia"/>
                          <a:cs typeface="Georgia"/>
                        </a:rPr>
                        <a:t>30.0-34.9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00" dirty="0">
                          <a:latin typeface="Georgia"/>
                          <a:cs typeface="Georgia"/>
                        </a:rPr>
                        <a:t>Obese </a:t>
                      </a:r>
                      <a:r>
                        <a:rPr sz="1800" spc="114" dirty="0">
                          <a:latin typeface="Georgia"/>
                          <a:cs typeface="Georgia"/>
                        </a:rPr>
                        <a:t>class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18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90" dirty="0">
                          <a:latin typeface="Georgia"/>
                          <a:cs typeface="Georgia"/>
                        </a:rPr>
                        <a:t>35.0-39.9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0" dirty="0">
                          <a:latin typeface="Georgia"/>
                          <a:cs typeface="Georgia"/>
                        </a:rPr>
                        <a:t>Obese </a:t>
                      </a:r>
                      <a:r>
                        <a:rPr sz="1800" spc="114" dirty="0">
                          <a:latin typeface="Georgia"/>
                          <a:cs typeface="Georgia"/>
                        </a:rPr>
                        <a:t>class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18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8216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≥40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7162800" cy="45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59207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7391400" cy="44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391400" cy="4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343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Uralic</vt:lpstr>
      <vt:lpstr>Calibri</vt:lpstr>
      <vt:lpstr>Carlito</vt:lpstr>
      <vt:lpstr>Georgia</vt:lpstr>
      <vt:lpstr>Trebuchet MS</vt:lpstr>
      <vt:lpstr>Office Theme</vt:lpstr>
      <vt:lpstr>PowerPoint Presentation</vt:lpstr>
      <vt:lpstr>PowerPoint Presentation</vt:lpstr>
      <vt:lpstr>PowerPoint Presentation</vt:lpstr>
      <vt:lpstr> Formula 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 Factor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Zahin Hossain</cp:lastModifiedBy>
  <cp:revision>4</cp:revision>
  <dcterms:created xsi:type="dcterms:W3CDTF">2020-08-19T08:42:44Z</dcterms:created>
  <dcterms:modified xsi:type="dcterms:W3CDTF">2020-08-19T09:23:19Z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2020-08-19T00:00:00Z</vt:filetime>
  </property>
</Properties>
</file>