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4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5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4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F199-E05B-4EAA-A382-08A9626F41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9ED9A-5FC2-4500-AADE-B74615E2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the Presentation on Human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blipFill>
            <a:blip r:embed="rId2">
              <a:alphaModFix amt="49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Understanding HR's Role in Organizational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09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364" y="461818"/>
            <a:ext cx="10825018" cy="1256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smtClean="0">
                <a:solidFill>
                  <a:schemeClr val="tx1"/>
                </a:solidFill>
              </a:rPr>
              <a:t>Introduction to Human Resources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364" y="1717964"/>
            <a:ext cx="10825018" cy="410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Definition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Human Resources (HR) is the department that focuses on recruiting, managing, and supporting employees to align them with organizational goals.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Key Role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HR helps companies grow by ensuring the well-being of employees, handling recruitment, fostering culture, and managing legal compliance.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Why It Matters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HR is essential for attracting and retaining talent, improving performance, and maintaining workplace harmony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2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4" y="461818"/>
            <a:ext cx="10825018" cy="1256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Key Functions of Human Resources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364" y="1717964"/>
            <a:ext cx="10825018" cy="425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Recruitment &amp; Staffing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Finding, interviewing, and hiring the right talent.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Employee Development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Training, leadership development, and career growth.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Performance Management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Setting goals, appraisals, and feedback.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Compensation &amp; Benefits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Designing competitive salaries, bonuses, and benefits packages.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Employee Relations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Fostering positive workplace culture, resolving conflicts, and maintaining morale.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2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303" y="323594"/>
            <a:ext cx="10825018" cy="1256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HR's Impact on Employee Well-being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364" y="2036941"/>
            <a:ext cx="10825018" cy="3103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Workplace Culture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Creating an inclusive, positive, and respectful environment.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Mental Health &amp; Work-life Balance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Programs and policies that support employees’ well-being.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Diversity &amp; Inclusion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HR's role in fostering a diverse and inclusive workforce.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4" y="461818"/>
            <a:ext cx="10825018" cy="1256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Trends and Challenges in HR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364" y="1717963"/>
            <a:ext cx="10825018" cy="4012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Remote Work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Adapting HR practices for virtual teams and hybrid models.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Technology Integration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Use of AI in recruitment, data analytics, and automation.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Talent Retention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Overcoming challenges like turnover rates and employee engagement.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Global Workforce Management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Dealing with international HR challenges, including cultural differences and compliance.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19" y="2101560"/>
            <a:ext cx="9707525" cy="134360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Thank You for Seeing My Presentation </a:t>
            </a:r>
            <a:endParaRPr lang="en-US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4275282" y="3943928"/>
            <a:ext cx="3657600" cy="96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You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to the Presentation on Human Resources</vt:lpstr>
      <vt:lpstr>PowerPoint Presentation</vt:lpstr>
      <vt:lpstr>PowerPoint Presentation</vt:lpstr>
      <vt:lpstr>PowerPoint Presentation</vt:lpstr>
      <vt:lpstr>PowerPoint Presentation</vt:lpstr>
      <vt:lpstr>Thank You for Seeing My Presentation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Presentation on Human Resources</dc:title>
  <dc:creator>USER</dc:creator>
  <cp:lastModifiedBy>USER</cp:lastModifiedBy>
  <cp:revision>4</cp:revision>
  <dcterms:created xsi:type="dcterms:W3CDTF">2024-12-19T12:55:02Z</dcterms:created>
  <dcterms:modified xsi:type="dcterms:W3CDTF">2024-12-19T13:05:46Z</dcterms:modified>
</cp:coreProperties>
</file>