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19"/>
    <a:srgbClr val="1D1F21"/>
    <a:srgbClr val="1A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C4AA-C0B7-46EE-9047-D13084B0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6A714-2487-4061-BFDB-28AE38F07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6D9-BB21-4DE5-8947-6E7319A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A45B-5D4A-46CF-B80A-612E6928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3A3A-C9E2-43FC-88CC-D0B12CCF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B87-5D79-49A2-9767-B07AA4E7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99CE5-7A4A-4953-B189-807874FC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1497-7E79-41CC-ADD9-B40E545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78C8-00A8-4699-A098-EF5E533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7874-5106-4223-A962-31D4174F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49A9-CB19-4C3A-9B51-D4FEA6D97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1796-DA03-472B-B781-EE374435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FF7A-D3E1-415C-A56F-C7AA5DAA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40B4-FAFD-49E2-934C-C5DBFDDA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B780-1BE6-481D-9BAD-8CF3412B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F5-A46D-4ECB-8F1F-DEB482AC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E58D-DD1C-4011-9497-8079221B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399E-93C8-4E34-9436-7683DF1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1266-FD21-4E52-8848-F334DBC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7148-53BF-4EC6-B55B-DCD8E12F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42C9-7780-494E-8C07-D3C7E808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93CC-6813-40F2-9534-414DD3C6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9FCB-3609-4EB1-8472-DEDD8DD4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8D56-5D12-4AA3-97CE-3B489451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2BB0-BEE3-41B3-B398-E5CA0DEF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01C9-6AF0-48FD-A7C1-2F82CF0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0229-6253-4032-A669-1AF06C903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1EA4A-AB15-4660-8E7D-9BC87BEFD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E7FBE-79B3-4F16-9445-91C8F0C5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D0E21-93F4-497D-BAC3-0630C092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7D14-09B9-4D98-89AF-47D1BC35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1780-D55D-4294-8DD6-281C3FAD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AECB-251B-460C-902F-546A0A61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B4D4-49C0-4FAE-9E4B-FCB3BABC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06EA4-2DE7-4664-AD97-77B79479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811C-652D-4B44-8BA7-CCBA8985A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C4FD1-A581-46A8-8A3A-1D6A5745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2CB8A-2FC2-46B5-81BA-98714475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9C92-C35C-4BBF-8444-3F00C54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FB3-266A-416D-BC78-A19E888D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653F-89F3-4B8C-975F-F460F72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9826C-B7CE-4874-9C84-862B5F62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12D7D-4791-4BA3-A1AB-3018CEE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C9DF4-753B-4BD1-89F0-215E6633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F395C-393C-4BE5-AA66-6DC569F5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7061-352E-4795-B15E-A287F716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812-4FE0-486F-9ABD-E7494298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DB5E-F091-42E8-BC46-774FEF32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37DE-41B9-41A8-8DA3-F26D535E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449C-9777-49FA-AF17-B368E053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4164-B14E-4C80-8A8C-221BFB39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028C-BFD2-49BF-BF3B-BEA3D8D1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F54-181A-4DDF-AB20-45CEEE80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357D-1642-4769-B243-320E99667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67AF-4AD3-45E7-82BC-9D5E0510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B49A-213D-4655-9D67-D9F097B1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421E-8939-4DED-AC91-59EE65F7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DE76-6072-4F50-BADB-AA6C8E1F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09FF-3352-4385-AF38-1A5AAEB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C213-9C56-4C6F-98FC-688BDA31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D412-099D-4749-84C9-982BEFF8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1FD3-33B5-40B0-BC0A-687E72C7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5754-28C9-4D88-9923-1479BF046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সুবিধার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অনেক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রাখছে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সেগুলোদিয়ে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খুব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সহজে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প্রয়োজনীয়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সম্পাদন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এখন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সবসময়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কয়েকটি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শিখব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2412052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2910004" y="3063580"/>
            <a:ext cx="9003543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সর্বমোট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কতগুলো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প্রপার্টি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FA667-07F9-4918-8698-0A8F2DB9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5" y="3843354"/>
            <a:ext cx="4825536" cy="403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887A5-D6AA-4BE0-A22F-0F0252A8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20" y="3594313"/>
            <a:ext cx="2804349" cy="14772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DA78BF-EADF-4ECD-97EF-201F3847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65" y="4375246"/>
            <a:ext cx="4825536" cy="664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5E4698-5784-422B-B663-347688201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576" y="4697507"/>
            <a:ext cx="962603" cy="152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365D0E-9A52-4C29-84F0-32B275B30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212" y="4697507"/>
            <a:ext cx="550310" cy="1431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B5A8B8F-A71E-47DF-A2D9-A85012B32627}"/>
              </a:ext>
            </a:extLst>
          </p:cNvPr>
          <p:cNvSpPr/>
          <p:nvPr/>
        </p:nvSpPr>
        <p:spPr>
          <a:xfrm>
            <a:off x="2946864" y="5149294"/>
            <a:ext cx="2351348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Extract A Character</a:t>
            </a:r>
            <a:endParaRPr lang="en-US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CD5C87-BD21-48B1-8BF6-0E8271FD6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864" y="5624086"/>
            <a:ext cx="4825536" cy="5822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70C6D6-C80A-49DA-8DC1-448902E82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877" y="5962603"/>
            <a:ext cx="962603" cy="1528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56018B-4F86-4DFF-A070-F02D8AF5F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897" y="5662839"/>
            <a:ext cx="4956629" cy="2296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A94FAC-5149-4CB6-A316-C38F8221C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7410" y="5935264"/>
            <a:ext cx="566910" cy="1790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9C36339-5104-4EE9-B616-8EEF5F3C9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6064" y="5223698"/>
            <a:ext cx="2834469" cy="6508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6E2B81-792F-4024-8BEE-E6E99073E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146" y="6251620"/>
            <a:ext cx="4825536" cy="5822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5A1A38-9191-43D0-841D-70E1DA995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229" y="6572207"/>
            <a:ext cx="962603" cy="1528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8D3ACCC-6A9A-47A2-AB72-BBD8EC99AF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5757" y="6223536"/>
            <a:ext cx="4956629" cy="2972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7DF9284-D0F6-4793-BE0C-BE1D41F0BD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0006" y="6569404"/>
            <a:ext cx="583266" cy="15934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921C616-17B9-47EA-A647-0DDCA8045C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6065" y="5963915"/>
            <a:ext cx="2834468" cy="7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4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059133" y="1939471"/>
            <a:ext cx="9003543" cy="153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JavaScript-</a:t>
            </a:r>
            <a:r>
              <a:rPr kumimoji="0" lang="as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এর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split() </a:t>
            </a:r>
            <a:r>
              <a:rPr kumimoji="0" lang="as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মেথড একটি স্ট্রিংকে বিভক্ত করে এবং একটি অ্যারের মধ্যে বিভক্ত অংশগুলোকে সংরক্ষণ করে। এটি বিশেষভাবে ব্যবহার করা হয় যখন আপনাকে একটি স্ট্রিংকে নির্দিষ্ট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as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kumimoji="0" lang="as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উপর ভিত্তি করে বিভক্ত করতে হয়, যেমন স্পেস, কমা, ইত্যাদি।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Syntax</a:t>
            </a:r>
            <a:r>
              <a:rPr lang="en-US" alt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(separator,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limit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:optional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Replace String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D1E62-CCA5-4C6F-A615-34C321A1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91" y="3799188"/>
            <a:ext cx="4811797" cy="17879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34FCEC-5778-4B48-8AD2-556447F2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01" y="4267118"/>
            <a:ext cx="4061084" cy="12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059133" y="1939471"/>
            <a:ext cx="9003543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সংখ্যকবার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কপি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repeat(number)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 String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C6342-8BBC-40B3-8858-C7251D5A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91" y="3008461"/>
            <a:ext cx="5818677" cy="24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130291" y="1889867"/>
            <a:ext cx="9003543" cy="153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৩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জায়গা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অংশ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slice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substring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Extract A  Part Of String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93EE3-E706-418C-BB35-9ECB9BD5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91" y="4107871"/>
            <a:ext cx="3685530" cy="22472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1E84B4-06F2-4291-8D2D-A11B6E18F66A}"/>
              </a:ext>
            </a:extLst>
          </p:cNvPr>
          <p:cNvSpPr/>
          <p:nvPr/>
        </p:nvSpPr>
        <p:spPr>
          <a:xfrm>
            <a:off x="3246832" y="3531373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9DEE7-DFAE-44EB-8AAA-E192B8EC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91" y="4429446"/>
            <a:ext cx="3685530" cy="3315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7C7CBF-ADCA-41DA-AC4D-D5572ECC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256" y="5267917"/>
            <a:ext cx="3428726" cy="3496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7E112-E80A-4314-8B4C-5B6B5327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256" y="5716900"/>
            <a:ext cx="3685530" cy="3140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78A19-0341-41A0-965D-7CD1AE5EB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291" y="6145337"/>
            <a:ext cx="3819880" cy="3171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AFCFFB-7903-4B7E-A954-E5718A99E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256" y="4794513"/>
            <a:ext cx="3556259" cy="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4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130291" y="1889867"/>
            <a:ext cx="9003543" cy="153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৩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জায়গা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অংশ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slice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substring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Extract A  Part Of String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93EE3-E706-418C-BB35-9ECB9BD5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16" y="4107871"/>
            <a:ext cx="3685530" cy="22472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1E84B4-06F2-4291-8D2D-A11B6E18F66A}"/>
              </a:ext>
            </a:extLst>
          </p:cNvPr>
          <p:cNvSpPr/>
          <p:nvPr/>
        </p:nvSpPr>
        <p:spPr>
          <a:xfrm>
            <a:off x="3142057" y="3531373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9DEE7-DFAE-44EB-8AAA-E192B8EC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66" y="4337170"/>
            <a:ext cx="3685530" cy="3315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7C7CBF-ADCA-41DA-AC4D-D5572ECC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866" y="5323753"/>
            <a:ext cx="3428726" cy="3496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F78A19-0341-41A0-965D-7CD1AE5EB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66" y="6305259"/>
            <a:ext cx="3819880" cy="317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56373F-E013-43CD-ABEF-C488E95F4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6" y="4351648"/>
            <a:ext cx="4009465" cy="3997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73BE5E-5C8F-42B3-AF63-33C356361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1866" y="4794310"/>
            <a:ext cx="3556259" cy="3753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EDAB18-943F-4FBB-816C-EA7BBB847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8586" y="4811005"/>
            <a:ext cx="3901955" cy="3575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C6E1F2-C9EE-4C84-8695-D82242779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8586" y="5272858"/>
            <a:ext cx="3071408" cy="3753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FA14EF-4BAA-4633-864B-91608B1B7E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1866" y="5831310"/>
            <a:ext cx="3685530" cy="3140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291706-092D-4EA3-81F1-B095FEC634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5261" y="5718187"/>
            <a:ext cx="2459117" cy="4519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90B2D7-774B-4321-B3C8-F115ACE9E9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8586" y="6294017"/>
            <a:ext cx="3800475" cy="3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130291" y="1889867"/>
            <a:ext cx="9003543" cy="153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৩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জায়গা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অংশ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slice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substring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end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Extract A  Part Of String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93EE3-E706-418C-BB35-9ECB9BD5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67" y="5392922"/>
            <a:ext cx="3685530" cy="22472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1E84B4-06F2-4291-8D2D-A11B6E18F66A}"/>
              </a:ext>
            </a:extLst>
          </p:cNvPr>
          <p:cNvSpPr/>
          <p:nvPr/>
        </p:nvSpPr>
        <p:spPr>
          <a:xfrm>
            <a:off x="3142057" y="3531373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n w="3175">
                  <a:noFill/>
                </a:ln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6F546-2B80-42BD-9D6A-E6FAA5C3CE1B}"/>
              </a:ext>
            </a:extLst>
          </p:cNvPr>
          <p:cNvSpPr txBox="1"/>
          <p:nvPr/>
        </p:nvSpPr>
        <p:spPr>
          <a:xfrm>
            <a:off x="3116283" y="4092101"/>
            <a:ext cx="8747384" cy="796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Slice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substring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সবগুলো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শুধু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পার্থক্য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substring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negative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5C0D8-F8E2-47CE-B248-5FC13E47BD15}"/>
              </a:ext>
            </a:extLst>
          </p:cNvPr>
          <p:cNvSpPr txBox="1"/>
          <p:nvPr/>
        </p:nvSpPr>
        <p:spPr>
          <a:xfrm>
            <a:off x="3116283" y="6326622"/>
            <a:ext cx="622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নিজে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পরিক্ষা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দক্ষতা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বাড়বে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মনে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থাকবে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8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বেশি</a:t>
            </a:r>
            <a:r>
              <a:rPr lang="en-US" sz="18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en-US" dirty="0">
              <a:solidFill>
                <a:srgbClr val="FFB1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5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130291" y="1889867"/>
            <a:ext cx="9003543" cy="79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অক্ষরগুলোকে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toUpperCase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6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আবার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toLowerCase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Converting Character Case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93EE3-E706-418C-BB35-9ECB9BD5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91" y="2912127"/>
            <a:ext cx="3685530" cy="22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4207A-F22B-4ECF-A279-6DFD3905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83" y="3376785"/>
            <a:ext cx="3824288" cy="407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3895C-788E-4EA1-87B0-91102BEAC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91" y="3903335"/>
            <a:ext cx="3908684" cy="254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2B355-0029-4C3B-9DA3-B0A8A15E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858" y="4268771"/>
            <a:ext cx="3731463" cy="450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D342FA-BE27-408B-9AE3-8E8161A2E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291" y="4824476"/>
            <a:ext cx="2595902" cy="4076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B56351-E44E-4B6D-A8EC-8018B3FB86BB}"/>
              </a:ext>
            </a:extLst>
          </p:cNvPr>
          <p:cNvSpPr txBox="1"/>
          <p:nvPr/>
        </p:nvSpPr>
        <p:spPr>
          <a:xfrm>
            <a:off x="2983707" y="6311042"/>
            <a:ext cx="622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মেথডগুলো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অরিজিনাল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পরিবর্তন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নতুন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dirty="0">
              <a:solidFill>
                <a:srgbClr val="FFB119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1899EE-F9C2-4BD9-A430-84F39E758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5389" y="5456039"/>
            <a:ext cx="4118268" cy="2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059133" y="1891846"/>
            <a:ext cx="9003543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ততোদিক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জোড়া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দেওয়ার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concat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600" dirty="0">
                <a:solidFill>
                  <a:schemeClr val="accent2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Concatation</a:t>
            </a:r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476D1-A481-4EFB-B078-36C0F643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8" y="2612751"/>
            <a:ext cx="4667468" cy="4579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0A474D-4D69-42F3-8F5A-DE2CB65C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32" y="3907912"/>
            <a:ext cx="7324663" cy="6856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E6EEE9-92D8-4A38-B122-CBFDBC12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232" y="3146456"/>
            <a:ext cx="5388343" cy="6856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3A53A5-93AE-43C6-8C8F-04C8DD725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291" y="4669369"/>
            <a:ext cx="5023109" cy="848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594D9A-706B-40BB-A745-836EB9141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291" y="5591431"/>
            <a:ext cx="4890591" cy="12665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745B1B-1B75-4D10-A04E-3C6269DEDC75}"/>
              </a:ext>
            </a:extLst>
          </p:cNvPr>
          <p:cNvSpPr txBox="1"/>
          <p:nvPr/>
        </p:nvSpPr>
        <p:spPr>
          <a:xfrm>
            <a:off x="8445902" y="5740168"/>
            <a:ext cx="3352703" cy="8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প্লাস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অপারেটর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দিয়েও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আমারা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জোড়া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দিতে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বহুল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সহজ</a:t>
            </a:r>
            <a:r>
              <a:rPr lang="en-US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US" dirty="0">
              <a:solidFill>
                <a:srgbClr val="FFB1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0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059133" y="1939471"/>
            <a:ext cx="9003543" cy="79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শুরুতে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শেষে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ডিলিট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trim()</a:t>
            </a:r>
            <a:r>
              <a:rPr lang="en-US" sz="1600" dirty="0">
                <a:solidFill>
                  <a:schemeClr val="accent2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স্ট্রিং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শুরু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space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ডিলিট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trimStart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600" dirty="0">
                <a:solidFill>
                  <a:schemeClr val="accent2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শেষ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ডিলিট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trimEnd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Remove White Space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0E16-BBB6-4F23-BDAD-E71DA507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91" y="3260996"/>
            <a:ext cx="7285435" cy="21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0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059133" y="1939471"/>
            <a:ext cx="9003543" cy="1166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এর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padStart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একটি স্ট্রিং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-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এর শুরুতে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শেষে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padEnd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নির্দিষ্ট সংখ্যক ক্যারেক্টার যোগ করে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যাতে স্ট্রিংটি একটি নির্দিষ্ট দৈর্ঘ্য পায়।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এটি বিশেষভাবে ব্যবহৃত হয় যখন আপনাকে একটি নির্দিষ্ট দৈর্ঘ্যের স্ট্রিং তৈরি করতে হয়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যেমন সংখ্যা ফরম্যাট করা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ফরম্যাট করা ইত্যাদি।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Fill With Content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4F896-76F5-4BD0-B1FD-1F28307E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33" y="3155416"/>
            <a:ext cx="5630157" cy="35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4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3059133" y="1939471"/>
            <a:ext cx="9003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এর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()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ফাংশনটি একটি স্ট্রিং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-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এর নির্দিষ্ট অংশকে অন্য একটি অংশ দিয়ে প্রতিস্থাপন করতে ব্যবহৃত হয়।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এটি একটি খুবই উপযোগী ফাংশন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যা স্ট্রিং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-</a:t>
            </a:r>
            <a:r>
              <a:rPr kumimoji="0" lang="bn-I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এর মধ্যে থাকা বিশেষ অক্ষর বা সাবস্ট্রিং পরিবর্তন করতে সাহায্য করে। </a:t>
            </a:r>
            <a:endParaRPr lang="en-US" alt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searchValue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1D446-3FE7-4610-8EC1-E2B4A45E9600}"/>
              </a:ext>
            </a:extLst>
          </p:cNvPr>
          <p:cNvSpPr/>
          <p:nvPr/>
        </p:nvSpPr>
        <p:spPr>
          <a:xfrm>
            <a:off x="3130291" y="1438357"/>
            <a:ext cx="3109144" cy="381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Replace String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977C-F5AE-4DD2-8B13-C5C93173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33" y="3345454"/>
            <a:ext cx="5453623" cy="1408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0992-F063-48D5-AA05-118C8830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91" y="4962081"/>
            <a:ext cx="5219700" cy="1549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38DAED-7B89-4E16-8A8D-A9CFB08F8C78}"/>
              </a:ext>
            </a:extLst>
          </p:cNvPr>
          <p:cNvSpPr txBox="1"/>
          <p:nvPr/>
        </p:nvSpPr>
        <p:spPr>
          <a:xfrm>
            <a:off x="8058150" y="5131921"/>
            <a:ext cx="3790950" cy="79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যেটি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casesensetive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হাতের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দিয়েই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ফাইন্ড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rgbClr val="FFB119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</p:txBody>
      </p:sp>
    </p:spTree>
    <p:extLst>
      <p:ext uri="{BB962C8B-B14F-4D97-AF65-F5344CB8AC3E}">
        <p14:creationId xmlns:p14="http://schemas.microsoft.com/office/powerpoint/2010/main" val="90585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694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2024-05-22T16:52:52Z</dcterms:created>
  <dcterms:modified xsi:type="dcterms:W3CDTF">2024-05-23T09:22:23Z</dcterms:modified>
</cp:coreProperties>
</file>