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535A-964F-45E6-9547-2663E0BE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427F-D0AF-4C73-9346-CBA624312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A806-CB26-49FA-84B8-2CC767B4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02B62-122F-4EFF-AA5E-95F7A807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73A2-0A3D-41CD-9E4E-143B11AE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0F9D-9C22-4A2C-B245-396C81B0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7FCAE-DD12-4B28-B07D-EB5BDA9A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CC5B-79C4-4656-AC65-2E02F80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BBE8-EA92-4CDF-86EB-261182D1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9B72-077B-4AEB-8051-D1CD0F6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A25F8-B69E-45D2-B485-445565FBE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1A9AE-827E-4996-B0FD-0FCC5FE4B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FB43-EDCC-488E-8DD9-44947B43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0ACA-3CE1-4E18-9080-2C507379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D0AE-E81B-4903-9A2A-D99238C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72D9-E331-4751-9D46-01EAF67B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A436-6FC1-4015-ADB2-BE5DE21B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7A68-EDCB-4F4C-9B78-9956005C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0962-B035-43B5-B661-86825BEB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B5B3-8F13-4107-9F93-ACA6DA55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3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378D-097C-48C3-AC54-5B9184C7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A7F56-919F-4D11-A6F2-7B15F17E5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3C3F-F6E1-47B1-B753-77B42605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2F4B-C9EC-48E6-A70C-2B5D620B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4321-09BE-44D3-836C-0E5215F1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49EE-0211-4596-9A02-583280E4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4E01-DF40-4F34-A709-548646DD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DDB8-C730-4203-A7E9-A6E5C72C6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78-C8EA-4F15-9701-04116E93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E414-03CC-4267-AE7B-B4C68097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153E-3D81-4250-8ECE-B56E2734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08A0-8FBB-4F06-9E62-0216926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1E8A-2A92-494D-BC81-6F54CA64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69C28-DCD0-4885-9D99-E8CE0476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F72F5-9112-4562-9BEE-A35B5761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CB434-97BA-4923-836A-F97C3B588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7C25E-8486-4B2E-A359-4ECC0F7C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589CD-F113-40D9-ABCB-5525878E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4CFD0-6B44-4E14-91E9-A7053E98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5ABA-2C17-45B3-8DD8-55E971B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2873D-0CE6-4134-864A-7849003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485ED-D79A-4ADA-B47B-2A8AE013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6374-C1F6-4EB6-B3D8-C9D61727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C4087-B707-4BBE-B382-83D181F4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1E961-8005-4011-9E9B-3E670D73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402A-BD74-4CBA-AF10-D68BC685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0C9D-C44D-4E7F-8039-5D72F023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C0C-7220-4F46-8EBA-B84C4EE1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DFFE4-7535-493B-AB6A-D87DFA0F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5E1E-0200-40E9-BE27-DB2D360E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B707C-2E81-4063-9239-2FC0C56B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EFA3-D30E-4843-9E72-12963BB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51B5-82F4-4B55-9A6E-29860EB7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1E4B-EA84-43D8-9DB8-60623D6AF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37491-DD3E-49F7-9D4C-34F8CE70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F448E-22F1-47CA-8AF3-A11D760B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BAD3C-2BA3-4EC4-B0DF-D187EBEA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6097-681F-4ED4-9577-BE2AD058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B2F74-76BF-474D-B2DA-84858EAF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4EA13-EF3D-4CE9-8E76-95811930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0134-D019-4EA6-95DB-EE0324067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F700-8537-4C93-BA54-1688AA1C7D5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8F0C-5E2D-4738-B429-4B569C4D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A189-4927-46A6-8002-4006682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6B78-6BFA-4DEE-9E56-F505D255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98034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3032589" y="2604972"/>
            <a:ext cx="27052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28862-434F-4F14-8380-0DFE05B1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02" y="3077739"/>
            <a:ext cx="4069201" cy="35902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49AAC0B-082B-4F18-9F94-7F96F394EFAC}"/>
              </a:ext>
            </a:extLst>
          </p:cNvPr>
          <p:cNvGrpSpPr/>
          <p:nvPr/>
        </p:nvGrpSpPr>
        <p:grpSpPr>
          <a:xfrm>
            <a:off x="3740729" y="3414984"/>
            <a:ext cx="1752016" cy="1677041"/>
            <a:chOff x="6676114" y="2359998"/>
            <a:chExt cx="1993305" cy="190800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206D105-829B-499E-B674-1AD5AD142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114" y="2658834"/>
              <a:ext cx="1195344" cy="119534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F12A34-6D2D-49AF-955D-FB92DBF9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054" y="2359998"/>
              <a:ext cx="1195344" cy="119534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BC1378-7DB9-4368-A4F9-77A1D5DE8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449" y="3063989"/>
              <a:ext cx="1195344" cy="119534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46BB4DE-8229-43DE-AA40-FA3E829D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075" y="3072658"/>
              <a:ext cx="1195344" cy="11953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F5AD77B-A4E6-4A6E-A775-1564E7950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714" y="2506434"/>
              <a:ext cx="1195344" cy="119534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F09885-C943-4CF1-9FC6-161F206FC5FA}"/>
              </a:ext>
            </a:extLst>
          </p:cNvPr>
          <p:cNvGrpSpPr/>
          <p:nvPr/>
        </p:nvGrpSpPr>
        <p:grpSpPr>
          <a:xfrm>
            <a:off x="5039188" y="3316255"/>
            <a:ext cx="1823176" cy="535084"/>
            <a:chOff x="5039188" y="3316255"/>
            <a:chExt cx="1823176" cy="53508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C94ACE-1D0E-45D0-A215-3E65CC587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9188" y="3567364"/>
              <a:ext cx="1137711" cy="283975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6C8FBB-3FF0-4F55-A0D7-80F58F92E3BA}"/>
                </a:ext>
              </a:extLst>
            </p:cNvPr>
            <p:cNvSpPr txBox="1"/>
            <p:nvPr/>
          </p:nvSpPr>
          <p:spPr>
            <a:xfrm>
              <a:off x="6105426" y="3316255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Value 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207A7F-3613-4425-B139-A71243134FB8}"/>
              </a:ext>
            </a:extLst>
          </p:cNvPr>
          <p:cNvSpPr txBox="1"/>
          <p:nvPr/>
        </p:nvSpPr>
        <p:spPr>
          <a:xfrm rot="641597">
            <a:off x="2367562" y="5670638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Left"/>
              <a:lightRig rig="threePt" dir="t"/>
            </a:scene3d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Montserrat Black" pitchFamily="2" charset="0"/>
              </a:rPr>
              <a:t>Variable</a:t>
            </a:r>
            <a:endParaRPr lang="en-US" b="1" dirty="0">
              <a:solidFill>
                <a:srgbClr val="FFC000"/>
              </a:solidFill>
              <a:latin typeface="Montserrat Black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A0C84-4714-4766-847D-65D19588BFD2}"/>
              </a:ext>
            </a:extLst>
          </p:cNvPr>
          <p:cNvSpPr txBox="1"/>
          <p:nvPr/>
        </p:nvSpPr>
        <p:spPr>
          <a:xfrm>
            <a:off x="6262333" y="4202970"/>
            <a:ext cx="5462307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প্রোগ্রামে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সরাসরি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আপেলটাকে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রাখতে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কিন্তু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আপেল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রাখতে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আপেল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প্রোগ্রামিং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ভিতর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রখাব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পরবর্তী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ভিডিওতে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বিস্তারিত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আলোচনা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37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53209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6" y="2163730"/>
            <a:ext cx="3553548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of var, let, const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22C9F-736B-4C33-9CB8-C970C600E371}"/>
              </a:ext>
            </a:extLst>
          </p:cNvPr>
          <p:cNvSpPr/>
          <p:nvPr/>
        </p:nvSpPr>
        <p:spPr>
          <a:xfrm>
            <a:off x="10691371" y="2163730"/>
            <a:ext cx="810347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7A663-E88D-4DD6-B56B-E9E7A024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06" y="5162568"/>
            <a:ext cx="5848350" cy="1209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1D25A-0C01-4BED-8DBA-B17B1225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19" y="2754668"/>
            <a:ext cx="7372350" cy="1076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49A2BC-895A-4BBA-A7D9-3327A6E9D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45" y="4034622"/>
            <a:ext cx="3686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53209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6" y="2163730"/>
            <a:ext cx="3553548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of var, let, const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22C9F-736B-4C33-9CB8-C970C600E371}"/>
              </a:ext>
            </a:extLst>
          </p:cNvPr>
          <p:cNvSpPr/>
          <p:nvPr/>
        </p:nvSpPr>
        <p:spPr>
          <a:xfrm>
            <a:off x="10515601" y="2163730"/>
            <a:ext cx="986118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7E3DC-1DAD-4B27-AA19-E299285D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86" y="2721330"/>
            <a:ext cx="7429500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B3135E-F840-411C-9ABC-CA5E6C2D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64" y="5314408"/>
            <a:ext cx="7058025" cy="1066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270E03-FBD1-4465-825B-17ADB5BF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12" y="4098831"/>
            <a:ext cx="6200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53209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6" y="2163730"/>
            <a:ext cx="1832323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 line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2AF14-7772-4B7A-9AE3-9C606D4AB22E}"/>
              </a:ext>
            </a:extLst>
          </p:cNvPr>
          <p:cNvSpPr txBox="1"/>
          <p:nvPr/>
        </p:nvSpPr>
        <p:spPr>
          <a:xfrm>
            <a:off x="2937899" y="2685996"/>
            <a:ext cx="9003543" cy="3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শুরুতেই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প্রয়োজনীয়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ভেরিয়েবল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ডিকলেয়ার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সকল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 ১৯৯৫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২০১৫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পর্যন্ত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ব্যবহৃত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হয়েছে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২০১৫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যুক্ত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হয়েছে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আপনার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প্রোগ্রামটি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২০১৫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সালের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ব্রাউজার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প্রয়োজনীয়তা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সবসময়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এখন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২০১৫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ব্রাউজার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সুতরাং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আপনার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সবসময়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অন্যথায়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,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>
              <a:lnSpc>
                <a:spcPct val="150000"/>
              </a:lnSpc>
            </a:pPr>
            <a:endParaRPr lang="as-IN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98034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39893" y="2311643"/>
            <a:ext cx="42419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Rules of variable declaration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C646A-27C5-43F7-97B8-484449B09951}"/>
              </a:ext>
            </a:extLst>
          </p:cNvPr>
          <p:cNvSpPr txBox="1"/>
          <p:nvPr/>
        </p:nvSpPr>
        <p:spPr>
          <a:xfrm>
            <a:off x="2939067" y="3015940"/>
            <a:ext cx="4455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৪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উপায়ে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Declare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8F15A4-A15B-4C4A-94AB-F9C1D0E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64" y="3712561"/>
            <a:ext cx="1596376" cy="367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C9902C-2C56-490C-A167-1AA1B047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64" y="4318903"/>
            <a:ext cx="2413318" cy="254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FDED2F-434E-4014-9A70-2D321020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544" y="4700889"/>
            <a:ext cx="2413318" cy="4034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AE3412-8AF4-4B23-8374-0E7D48EE6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27" y="5204538"/>
            <a:ext cx="2174906" cy="3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98034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39893" y="2311643"/>
            <a:ext cx="42419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Rules of variable Name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C646A-27C5-43F7-97B8-484449B09951}"/>
              </a:ext>
            </a:extLst>
          </p:cNvPr>
          <p:cNvSpPr txBox="1"/>
          <p:nvPr/>
        </p:nvSpPr>
        <p:spPr>
          <a:xfrm>
            <a:off x="2939893" y="2812740"/>
            <a:ext cx="8572213" cy="337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সব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ভেরিয়েবল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ইউনিক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ইউনিক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ভেরিয়েবল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.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আইডেন্টিফায়ার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কিছু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নিয়ম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মেনেই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হলঃ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মধ্যে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letter, digits, underscore,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0-9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অবশ্যই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letter, underscore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অথবা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শুরু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অবশ্যই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অর্থ্যা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হাতের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অক্ষর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বড়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হাতের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অক্ষর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লিখলে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ভিন্ন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হিসেবে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গন্য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সবগুলোর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হলেও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সবগুলোই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ভেরিয়েবল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ভেরিয়েবল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,‌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….]</a:t>
            </a:r>
          </a:p>
        </p:txBody>
      </p:sp>
    </p:spTree>
    <p:extLst>
      <p:ext uri="{BB962C8B-B14F-4D97-AF65-F5344CB8AC3E}">
        <p14:creationId xmlns:p14="http://schemas.microsoft.com/office/powerpoint/2010/main" val="21979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98034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5" y="2163730"/>
            <a:ext cx="42419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reserved keywords</a:t>
            </a:r>
            <a:endParaRPr lang="en-US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0976D-2A11-43D8-BD24-47F42833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30" y="2675356"/>
            <a:ext cx="1809750" cy="4095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5E15A5-234C-4741-BACF-22667572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68" y="2661068"/>
            <a:ext cx="1819275" cy="41243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C57094-3294-4D04-ADC1-BA5626247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31" y="2694405"/>
            <a:ext cx="2276475" cy="4057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DE1E48-9F55-4AD2-A9BA-F4FA4840D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395" y="2571359"/>
            <a:ext cx="1695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1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98034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5" y="2163730"/>
            <a:ext cx="42419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valid variables</a:t>
            </a:r>
            <a:endParaRPr lang="en-US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D12931-E36A-4B94-9EC4-F79F66A5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76" y="2760125"/>
            <a:ext cx="4191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98034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5" y="2163730"/>
            <a:ext cx="42419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invalid variables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5C8D5-161D-4120-A8BF-958B87A5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05" y="2622159"/>
            <a:ext cx="4686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8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98034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5" y="2163730"/>
            <a:ext cx="42419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Assign in Variable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9F9C7-7F3A-47C2-97EF-61D828FE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3729254"/>
            <a:ext cx="3895959" cy="871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B4181-01DA-4726-AD44-B531C030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05" y="4765391"/>
            <a:ext cx="4987434" cy="886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3B592A-BA3E-4C32-A159-BD8D7306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005" y="5738429"/>
            <a:ext cx="7238042" cy="835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0D4CE-8317-439C-90B1-64D62177D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005" y="2775480"/>
            <a:ext cx="2838450" cy="581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CBA07-03F9-413C-9EC7-19F9D52A2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490" y="2872801"/>
            <a:ext cx="533400" cy="409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CB5C7F-F4CA-470E-B510-AA77532DF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890" y="2851725"/>
            <a:ext cx="1276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53209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5" y="2163730"/>
            <a:ext cx="4241971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Re-Assign in Variable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4909C-FD14-427A-8604-D7486C5C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3008262"/>
            <a:ext cx="7529344" cy="2838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742AFE-57D4-44CF-988C-836ABA314943}"/>
              </a:ext>
            </a:extLst>
          </p:cNvPr>
          <p:cNvSpPr txBox="1"/>
          <p:nvPr/>
        </p:nvSpPr>
        <p:spPr>
          <a:xfrm>
            <a:off x="2910005" y="6000685"/>
            <a:ext cx="9003543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সর্বশেষ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ভেলুটি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থাকবে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,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সেটিই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সেই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ভেরিয়েবল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sz="16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endParaRPr lang="as-IN" sz="1600" dirty="0">
              <a:solidFill>
                <a:srgbClr val="FFC000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4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46864" y="1253209"/>
            <a:ext cx="900354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ভেরিয়েবল হলো একটি স্টোরেজ কন্টেইনার যা ডেটা সংরক্ষণ করতে ব্যবহৃত হয়।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জাভাস্ক্রিপ্টে, ভেরিয়েবল ডিক্লারেশনের জন্য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কিওয়ার্ড ব্যবহার করা হয়।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10006" y="2163730"/>
            <a:ext cx="3553548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of var, let, const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EF7B0-8186-425F-A72C-2D2664F4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47" y="2881312"/>
            <a:ext cx="7696200" cy="10953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722C9F-736B-4C33-9CB8-C970C600E371}"/>
              </a:ext>
            </a:extLst>
          </p:cNvPr>
          <p:cNvSpPr/>
          <p:nvPr/>
        </p:nvSpPr>
        <p:spPr>
          <a:xfrm>
            <a:off x="10691371" y="2163730"/>
            <a:ext cx="810347" cy="38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B696B3-EEC6-41B3-8F68-118FE333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34" y="3976687"/>
            <a:ext cx="7905750" cy="971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1B077D-684F-447D-862A-7497BA37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672" y="5072062"/>
            <a:ext cx="3686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816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Montserrat Black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2024-05-23T12:34:32Z</dcterms:created>
  <dcterms:modified xsi:type="dcterms:W3CDTF">2024-05-24T04:58:02Z</dcterms:modified>
</cp:coreProperties>
</file>