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F1F3F4"/>
    <a:srgbClr val="131950"/>
    <a:srgbClr val="1E1F22"/>
    <a:srgbClr val="27396B"/>
    <a:srgbClr val="2C48A5"/>
    <a:srgbClr val="29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8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29F1-F99D-4C47-9ABE-B8AA351A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BED06-26CA-4AD0-8830-BC24F2A38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7F3-645E-4AE0-9456-BE2FB352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D6-3D77-4E1C-8379-EAF04018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0554-0A9A-4316-A730-47025747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0B76-FC6C-441D-9E70-AD55139A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D79FC-AD0D-4D20-ADF1-4CC40B3F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3292-FCED-47C0-A8E5-083C2A60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C87B-30A9-4417-8FBE-8C2F7BA0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5AC0-F7EF-4BFF-85E1-C4916856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2973D-1F47-42F9-A47D-280F1BE9E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18A84-3301-4EA5-B397-5B4075721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0C99-389A-489C-8B04-1A31AFAF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B617-7520-4B86-AF70-4DB2A6F8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EAA3-32E6-4C25-9B46-554C13CF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7C7F-E87C-4898-AE99-CB7B92BA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BA3F-67C4-42BD-BFD4-E349F70B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56B4-6541-420F-8F8E-3C0ADAF5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8133-F060-4A08-B2E1-6D5D08F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194E-161D-49BF-B906-BCD80D8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FE3-1EE7-4F74-984C-0E376DB7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72FF-4955-4366-B821-F91A7194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8D91-FAC1-464C-9016-A2C0D6B9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CB1B-639D-42ED-AF64-812E2CA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BD53-5BAC-47B2-B895-F3DF7294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E480-F24E-4144-BE85-C017C20B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D36C-1377-4689-8FB3-3C3DC839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B5EC-8099-4CCB-BFD9-DB8EE95A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7210-24CA-4520-9D04-EB36A82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9AE79-BF6F-4EF0-8F57-46FD74E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CD1C-3671-4298-9628-B0ACC611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8A4F-8524-4EAC-88C1-6857008D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C3D8-174C-42FA-8181-EBDECDBC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50CD-41E4-443E-AAA5-88335637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69BB8-7653-49BA-8521-186C05D2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8A0FA-349B-45E5-A5FA-B7D1E71D7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BF140-73DF-46B2-A465-5C3E636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663F-AC31-48B8-BBD1-E8134A4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42ACD-AD28-412A-A9D2-F1164947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117D-FE1D-4B41-82B0-6F0DDE95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5118D-9C96-4D37-B032-8F6F6460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347D4-D8F7-47C1-A2C8-506818C2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62D19-21FB-4E85-9EB5-F920E82E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1DE0A-CC5D-4363-B7FF-3243930D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858A3-8E7C-4B2B-B8BE-7B44F524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DB4F-1856-4C41-BD46-88B2D0F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4FA-6CCC-413A-9AA9-5E1BC019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8F6A-24E5-4199-BF4C-80EB6847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0858-D674-4C4B-BCBA-258D2244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F3B2-9E8F-4F4A-AF18-EBC17E7E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0EA1E-B217-41DE-A3D6-BCCA98E4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6EA9-F0A9-410D-A41C-B387FCA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565B-993E-4168-961E-F6527981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89FD6-CE87-445C-B841-EDCE69AC6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F2AA1-CDA9-40AE-A68D-FCF9628B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A289-B617-42F9-8EC4-940054B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C74C-2873-4372-A2A7-BA3A1603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339-C37A-49CC-B298-BCA1CD10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50BF1-FDBD-4E91-BDD4-265F7927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B913-8640-4A47-B5BA-4D43A219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FD16-9FC6-4E85-9412-78D750883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A846-FE9B-4AE4-BB23-9819E0F067E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A2A8-33F6-45E2-B809-65BA12FB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5786-3A32-4086-9376-10DF3C8F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FE8A-CE60-4C01-ACF2-3DB3A85B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D89D6B-F86B-4D34-9555-2FCCC6434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50" y="1605286"/>
            <a:ext cx="8899820" cy="46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F8D08-8753-42D8-8D8D-448374ED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61" y="852943"/>
            <a:ext cx="7593989" cy="27950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956053-2A07-4A6E-96E6-8AC48F605BD9}"/>
              </a:ext>
            </a:extLst>
          </p:cNvPr>
          <p:cNvSpPr/>
          <p:nvPr/>
        </p:nvSpPr>
        <p:spPr>
          <a:xfrm>
            <a:off x="3743325" y="1774771"/>
            <a:ext cx="6905625" cy="249610"/>
          </a:xfrm>
          <a:prstGeom prst="rect">
            <a:avLst/>
          </a:prstGeom>
          <a:noFill/>
          <a:ln>
            <a:solidFill>
              <a:srgbClr val="F1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C99C04-92D0-407D-BC63-876E6B5C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960" y="3663979"/>
            <a:ext cx="7593989" cy="28884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210167B-C434-47D2-98C4-74B2F246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107" y="4134454"/>
            <a:ext cx="3095625" cy="2286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C2CA260-CA07-4D0A-A5F3-191F90E06325}"/>
              </a:ext>
            </a:extLst>
          </p:cNvPr>
          <p:cNvSpPr/>
          <p:nvPr/>
        </p:nvSpPr>
        <p:spPr>
          <a:xfrm>
            <a:off x="4090416" y="4084320"/>
            <a:ext cx="323088" cy="278734"/>
          </a:xfrm>
          <a:prstGeom prst="rect">
            <a:avLst/>
          </a:prstGeom>
          <a:noFill/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D47113-B9A1-4909-89A9-3F764B9933DC}"/>
              </a:ext>
            </a:extLst>
          </p:cNvPr>
          <p:cNvSpPr/>
          <p:nvPr/>
        </p:nvSpPr>
        <p:spPr>
          <a:xfrm>
            <a:off x="4163569" y="2426208"/>
            <a:ext cx="975360" cy="390144"/>
          </a:xfrm>
          <a:prstGeom prst="rect">
            <a:avLst/>
          </a:prstGeom>
          <a:noFill/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7B2821-0D67-457B-ACE0-87DEAE77CDDD}"/>
              </a:ext>
            </a:extLst>
          </p:cNvPr>
          <p:cNvSpPr/>
          <p:nvPr/>
        </p:nvSpPr>
        <p:spPr>
          <a:xfrm>
            <a:off x="5770052" y="4080634"/>
            <a:ext cx="539307" cy="268640"/>
          </a:xfrm>
          <a:prstGeom prst="rect">
            <a:avLst/>
          </a:prstGeom>
          <a:noFill/>
          <a:ln>
            <a:solidFill>
              <a:srgbClr val="41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D6C08E-2D27-47DD-847A-1EDF85FC2097}"/>
              </a:ext>
            </a:extLst>
          </p:cNvPr>
          <p:cNvCxnSpPr/>
          <p:nvPr/>
        </p:nvCxnSpPr>
        <p:spPr>
          <a:xfrm>
            <a:off x="5138929" y="2816352"/>
            <a:ext cx="902207" cy="1207008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6A7ED44-5BDA-456C-9DCE-B69512363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532" y="4413188"/>
            <a:ext cx="3152775" cy="18002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CFC26F-1CFF-42BC-AAEA-8D67C6555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1595" y="5139921"/>
            <a:ext cx="933450" cy="6572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FF60C26-708C-454B-A077-57E93A956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595" y="4874763"/>
            <a:ext cx="1819275" cy="2571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46ADA1-9691-48EB-ADCF-D509D889F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416" y="5394529"/>
            <a:ext cx="685800" cy="190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7C5EB66-F900-447B-848C-C888E17467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2557" y="2761711"/>
            <a:ext cx="16573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8CAA-489D-417D-9D87-7FD57ED9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00" y="1910086"/>
            <a:ext cx="8086901" cy="4560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A02DD-5DB0-414B-9405-96A535828578}"/>
              </a:ext>
            </a:extLst>
          </p:cNvPr>
          <p:cNvSpPr txBox="1"/>
          <p:nvPr/>
        </p:nvSpPr>
        <p:spPr>
          <a:xfrm>
            <a:off x="3030700" y="1575298"/>
            <a:ext cx="978153" cy="338554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75CDD-1076-450A-8E83-11B03212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86" y="1080037"/>
            <a:ext cx="6337767" cy="105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01FD5-9E88-419A-95A2-190FEF14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81" y="2315269"/>
            <a:ext cx="5907461" cy="2645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536B23-17E5-4F6F-AF5D-95B8C0A50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581" y="5318741"/>
            <a:ext cx="6173881" cy="1351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377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75CDD-1076-450A-8E83-11B03212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786" y="1080037"/>
            <a:ext cx="6337767" cy="105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01FD5-9E88-419A-95A2-190FEF14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81" y="2315269"/>
            <a:ext cx="5907461" cy="2645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536B23-17E5-4F6F-AF5D-95B8C0A50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581" y="5318741"/>
            <a:ext cx="6173881" cy="1351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59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39C117-93D0-4908-99C5-BB9EA3DA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21" y="1264025"/>
            <a:ext cx="8783330" cy="413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301D75-2924-415C-8F0C-10941AFF9511}"/>
              </a:ext>
            </a:extLst>
          </p:cNvPr>
          <p:cNvSpPr/>
          <p:nvPr/>
        </p:nvSpPr>
        <p:spPr>
          <a:xfrm>
            <a:off x="6983505" y="3429000"/>
            <a:ext cx="3263153" cy="23497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ABE083-35B9-4AD5-AF58-FD8B43940B9E}"/>
              </a:ext>
            </a:extLst>
          </p:cNvPr>
          <p:cNvSpPr/>
          <p:nvPr/>
        </p:nvSpPr>
        <p:spPr>
          <a:xfrm>
            <a:off x="6983505" y="3129281"/>
            <a:ext cx="1342615" cy="1676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2C36E-BC87-4E47-BB84-29B4612D3D05}"/>
              </a:ext>
            </a:extLst>
          </p:cNvPr>
          <p:cNvSpPr/>
          <p:nvPr/>
        </p:nvSpPr>
        <p:spPr>
          <a:xfrm>
            <a:off x="3280185" y="3470289"/>
            <a:ext cx="1342615" cy="1676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499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F322A-F302-4561-88A1-9EEAD0AC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20" y="1262736"/>
            <a:ext cx="8541798" cy="5275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301D75-2924-415C-8F0C-10941AFF9511}"/>
              </a:ext>
            </a:extLst>
          </p:cNvPr>
          <p:cNvSpPr/>
          <p:nvPr/>
        </p:nvSpPr>
        <p:spPr>
          <a:xfrm>
            <a:off x="9062720" y="2570480"/>
            <a:ext cx="2043430" cy="2336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2C36E-BC87-4E47-BB84-29B4612D3D05}"/>
              </a:ext>
            </a:extLst>
          </p:cNvPr>
          <p:cNvSpPr/>
          <p:nvPr/>
        </p:nvSpPr>
        <p:spPr>
          <a:xfrm>
            <a:off x="3440205" y="3663979"/>
            <a:ext cx="1342615" cy="23630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85A23D-0981-40E6-A2E5-4B970958058C}"/>
              </a:ext>
            </a:extLst>
          </p:cNvPr>
          <p:cNvSpPr/>
          <p:nvPr/>
        </p:nvSpPr>
        <p:spPr>
          <a:xfrm>
            <a:off x="7853680" y="2093996"/>
            <a:ext cx="2296160" cy="23365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8E242-F7C1-46F4-B293-74BD3A0A31A8}"/>
              </a:ext>
            </a:extLst>
          </p:cNvPr>
          <p:cNvSpPr/>
          <p:nvPr/>
        </p:nvSpPr>
        <p:spPr>
          <a:xfrm>
            <a:off x="8534400" y="2327655"/>
            <a:ext cx="457200" cy="6975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2F807-4E99-4494-9B90-8F5E23695FC4}"/>
              </a:ext>
            </a:extLst>
          </p:cNvPr>
          <p:cNvSpPr/>
          <p:nvPr/>
        </p:nvSpPr>
        <p:spPr>
          <a:xfrm>
            <a:off x="3440205" y="3379849"/>
            <a:ext cx="1761715" cy="234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9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470A7-CD01-444D-AF1D-A8E81BF3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86" y="1132205"/>
            <a:ext cx="7962620" cy="54191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E2C36E-BC87-4E47-BB84-29B4612D3D05}"/>
              </a:ext>
            </a:extLst>
          </p:cNvPr>
          <p:cNvSpPr/>
          <p:nvPr/>
        </p:nvSpPr>
        <p:spPr>
          <a:xfrm>
            <a:off x="8185486" y="2169460"/>
            <a:ext cx="2070138" cy="3137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CBE77A-AAAC-4463-8F92-E1D61D66B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687" y="2982388"/>
            <a:ext cx="20478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C5CC7C-138B-4388-93F9-E655864DC2A8}"/>
              </a:ext>
            </a:extLst>
          </p:cNvPr>
          <p:cNvSpPr/>
          <p:nvPr/>
        </p:nvSpPr>
        <p:spPr>
          <a:xfrm>
            <a:off x="-1" y="0"/>
            <a:ext cx="2752725" cy="6858000"/>
          </a:xfrm>
          <a:prstGeom prst="rect">
            <a:avLst/>
          </a:prstGeom>
          <a:solidFill>
            <a:srgbClr val="41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AFCE5-4A5C-4885-B1E3-91671EC7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86" y="305633"/>
            <a:ext cx="543984" cy="471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DF027-93E1-4645-AA71-24DBF92D2C6B}"/>
              </a:ext>
            </a:extLst>
          </p:cNvPr>
          <p:cNvSpPr txBox="1"/>
          <p:nvPr/>
        </p:nvSpPr>
        <p:spPr>
          <a:xfrm>
            <a:off x="-66675" y="493734"/>
            <a:ext cx="275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Vue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C16CA-B1B2-4372-B783-BE9253E2191C}"/>
              </a:ext>
            </a:extLst>
          </p:cNvPr>
          <p:cNvSpPr txBox="1"/>
          <p:nvPr/>
        </p:nvSpPr>
        <p:spPr>
          <a:xfrm>
            <a:off x="122075" y="6353175"/>
            <a:ext cx="2508572" cy="369332"/>
          </a:xfrm>
          <a:prstGeom prst="rect">
            <a:avLst/>
          </a:prstGeom>
          <a:solidFill>
            <a:srgbClr val="13195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E3F2E-D054-49C0-BF15-C7B2B8A351C2}"/>
              </a:ext>
            </a:extLst>
          </p:cNvPr>
          <p:cNvSpPr txBox="1"/>
          <p:nvPr/>
        </p:nvSpPr>
        <p:spPr>
          <a:xfrm>
            <a:off x="277730" y="105457"/>
            <a:ext cx="219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Times New Roman" panose="02020603050405020304" pitchFamily="18" charset="0"/>
              </a:rPr>
              <a:t>Progressive</a:t>
            </a:r>
            <a:endParaRPr lang="en-US" dirty="0">
              <a:ln w="12700">
                <a:solidFill>
                  <a:srgbClr val="27396B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3A89-9520-413A-9DA7-6274DB6316F9}"/>
              </a:ext>
            </a:extLst>
          </p:cNvPr>
          <p:cNvSpPr txBox="1"/>
          <p:nvPr/>
        </p:nvSpPr>
        <p:spPr>
          <a:xfrm>
            <a:off x="0" y="1343676"/>
            <a:ext cx="275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Quick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22DF6-7BB0-45CE-BF04-661E9EDFAD8E}"/>
              </a:ext>
            </a:extLst>
          </p:cNvPr>
          <p:cNvSpPr txBox="1"/>
          <p:nvPr/>
        </p:nvSpPr>
        <p:spPr>
          <a:xfrm>
            <a:off x="72311" y="2686650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CDN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0ABD-CF92-4A00-9571-D2B33224304C}"/>
              </a:ext>
            </a:extLst>
          </p:cNvPr>
          <p:cNvSpPr txBox="1"/>
          <p:nvPr/>
        </p:nvSpPr>
        <p:spPr>
          <a:xfrm>
            <a:off x="72311" y="3210572"/>
            <a:ext cx="260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EA716-A60D-4283-91C8-5B2A56B08F82}"/>
              </a:ext>
            </a:extLst>
          </p:cNvPr>
          <p:cNvSpPr txBox="1"/>
          <p:nvPr/>
        </p:nvSpPr>
        <p:spPr>
          <a:xfrm>
            <a:off x="72311" y="3663979"/>
            <a:ext cx="260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 w="6350">
                  <a:solidFill>
                    <a:srgbClr val="27396B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Deference Between CDN &amp; CLI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8C39C-EFF6-483D-9F85-FEBDF184151E}"/>
              </a:ext>
            </a:extLst>
          </p:cNvPr>
          <p:cNvSpPr txBox="1"/>
          <p:nvPr/>
        </p:nvSpPr>
        <p:spPr>
          <a:xfrm>
            <a:off x="2828925" y="187416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3175">
                  <a:solidFill>
                    <a:srgbClr val="41B883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  <a:cs typeface="JetBrains Mono" panose="02000009000000000000" pitchFamily="49" charset="0"/>
              </a:rPr>
              <a:t>Installation With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7FD34-4455-4A27-AEC1-E8A98625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91" y="1686400"/>
            <a:ext cx="8076153" cy="445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558D36-1F69-4618-A21B-CC4AFE58F34A}"/>
              </a:ext>
            </a:extLst>
          </p:cNvPr>
          <p:cNvSpPr txBox="1"/>
          <p:nvPr/>
        </p:nvSpPr>
        <p:spPr>
          <a:xfrm>
            <a:off x="3302092" y="1343676"/>
            <a:ext cx="978153" cy="338554"/>
          </a:xfrm>
          <a:prstGeom prst="rect">
            <a:avLst/>
          </a:prstGeom>
          <a:solidFill>
            <a:srgbClr val="41B883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ontserrat Black" pitchFamily="2" charset="0"/>
              </a:rPr>
              <a:t>Output</a:t>
            </a:r>
            <a:endParaRPr lang="en-US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8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2024-05-25T10:30:11Z</dcterms:created>
  <dcterms:modified xsi:type="dcterms:W3CDTF">2024-05-25T14:20:56Z</dcterms:modified>
</cp:coreProperties>
</file>