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1E1F22"/>
    <a:srgbClr val="131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4B30-284D-4DEB-A75A-AD215936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DB12-9FB9-4419-A3A2-F3FB605E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2893-A1A3-4DE3-BFB1-D328A1D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B127-15AB-4AA0-BDA6-DC2F437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6DD7-AB4D-4D32-824F-7A78A98C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9A7-BEAD-41BC-90D6-FE164395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0F36-411A-4370-88E6-E4E1B1BE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7F74-DC2A-4035-B6EE-2DB12766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9EC7-3CEB-44E2-970D-8166D7BC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2DFB-BDA5-42CD-8088-2FCFBB2B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61506-2840-48D7-B58D-BC2729C2D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10F0C-4BDA-4A47-ACBE-F49B9F13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7CAF-1728-4AFA-AC7F-00643DA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9287-A62C-4608-8876-CBF0CA7A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E571-4280-4277-BD36-D6B81692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279-2E64-49FC-8FE3-A75C472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44A4-2BE9-474B-9973-CC0BC4FE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2FC1-485F-4435-B1A3-D75BA289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D565-72F4-4A52-BF2C-29556B64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C64A-DBD2-411E-88AB-F2BF3DAD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2679-E6BB-44CA-AC69-3A1FE23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7A8B-6D37-4F68-BB0D-71CD908F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F701-31F2-401C-932E-2763667B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6DB9-C25D-4928-9635-13C5E4EF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31D8-605D-4650-931E-7AB0DDE0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AAC4-0231-4B57-8A08-BFEDD466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C499-1D00-4C66-8761-AEE157D4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9EDA-FC26-475C-8CB1-0F39DF2C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DC07C-2FBF-4BD4-8485-A8C18FCF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E5531-280F-4CC3-A19E-02602C70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AA198-1A32-4E1F-A5BE-AD60644E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8BF3-1209-49C4-A79A-F82F5AA5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2207-345C-4E91-B606-9D417A1B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6F9F-0BCE-4BBF-876B-488B7868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1C96F-713F-4350-9EFE-849026D9E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C3CB3-2E2B-4E83-B487-08223F7B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6E852-EAF9-4484-A992-08DEEE04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BBF66-BA40-49B0-9A8F-1D3661B7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A6E62-4870-4716-B20B-2F9EB7A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14FD-D0F7-4A06-8474-C04D272F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9EA3F-230D-4D58-9496-C4A480F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D072A-3A5B-49F4-8ADB-92D94A18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582E-8A9B-473F-9928-3650FA48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0BB18-1EB8-4548-AAD3-BE52A69A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56694-A4DE-4473-A8E3-F993ED1B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4E39-FB3F-4EDC-BE1D-A6E7F5C4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430-73D3-43EA-96EB-4544107F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DA47-6B84-4D16-AA11-A5D41DFA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9DCE-86A1-4897-93D1-DA5FD14E8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360B-FC57-444D-A61D-AFA757E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D860-CCE6-420A-9FD9-6EE44EC5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AD51C-710B-4082-8491-8775E040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E373-9A12-41E3-8BF9-6D915F5D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FE572-987F-4A2D-8767-86765ED0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61D9-5A5D-4993-A6E1-E00ACACF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CD48-DA76-4B31-94CF-B0685F4C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0208-7A0B-4615-B15D-C76CE699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2525-A22E-45BD-B8A0-CD33F5B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07638-85EA-45D5-AA90-4B0A00DC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0ED5-FCA3-4999-A703-130F407A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EBE2-5FDD-41F8-94D1-2572711F8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0B82-933F-4E10-AE8D-35255FA58FB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B97E-C4CC-400F-B40D-F0836BFA8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7050-0E39-4968-BDEB-EDBC0AF1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AC00-F17E-4A12-8223-0F908939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963780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0C486-F3CB-4FEE-9C58-D7F3D7AF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54482"/>
            <a:ext cx="4152900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68A7F-A6E6-4532-A3CA-AF65C35D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1549550"/>
            <a:ext cx="290512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8D7FA-61E7-4A85-82F6-5FF4D5E3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987" y="4104635"/>
            <a:ext cx="3895725" cy="361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7CC995-D180-4AC2-9BEC-A03509BA3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661" y="2095549"/>
            <a:ext cx="2771775" cy="342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C5AC8C-B8FB-4710-9018-8FAB6B205D5A}"/>
              </a:ext>
            </a:extLst>
          </p:cNvPr>
          <p:cNvSpPr txBox="1"/>
          <p:nvPr/>
        </p:nvSpPr>
        <p:spPr>
          <a:xfrm>
            <a:off x="7829699" y="1433829"/>
            <a:ext cx="1415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41B88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E5687-EB8F-4F21-BFA9-95FC23F6C3E4}"/>
              </a:ext>
            </a:extLst>
          </p:cNvPr>
          <p:cNvSpPr txBox="1"/>
          <p:nvPr/>
        </p:nvSpPr>
        <p:spPr>
          <a:xfrm>
            <a:off x="9712225" y="1433829"/>
            <a:ext cx="1415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41B88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5B7221-1358-4CD1-9CBF-E80D6D102D36}"/>
              </a:ext>
            </a:extLst>
          </p:cNvPr>
          <p:cNvSpPr txBox="1"/>
          <p:nvPr/>
        </p:nvSpPr>
        <p:spPr>
          <a:xfrm>
            <a:off x="8007268" y="2777554"/>
            <a:ext cx="292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`Mustache` Syntax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66B31E7-2023-4CFB-A7EA-8B01BC2E2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699" y="4545214"/>
            <a:ext cx="3879438" cy="200715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D73D97-AA05-4B96-8B5F-F8CEFF1A5C45}"/>
              </a:ext>
            </a:extLst>
          </p:cNvPr>
          <p:cNvSpPr txBox="1"/>
          <p:nvPr/>
        </p:nvSpPr>
        <p:spPr>
          <a:xfrm>
            <a:off x="7839224" y="4237965"/>
            <a:ext cx="777777" cy="276999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B3E287-0E57-483F-9F66-ADC7AB7D2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050" y="5175237"/>
            <a:ext cx="2647950" cy="153352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FA40271-AEBF-49A3-9F15-EF45015023CC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DA368-832C-4DE6-88D6-597C068EBCD0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6A87F1-C3F3-4015-B515-B19348A24F49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E8012-1907-4CC5-8EFB-8EA26A8C6A2D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097BD5-7C69-436C-9BE9-A857379659A8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6FB30-4DA7-48D1-BA7B-85B172806115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AA7881-B925-48B6-8FF6-E2B2BEC361A1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7B32F-3E69-4143-810F-E1C7CD5DB654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EFFD3D-892F-4B00-B1BE-65A3BE40BEDD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0FE27-B5DD-496A-B80F-BC35A6544E38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AC39E8-454F-4AAC-8C0C-C709B383F49A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C4A699-2EB1-4216-8C0D-DFC56BFC0B67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43C0-9E57-48A9-8E07-D8924649BACB}"/>
              </a:ext>
            </a:extLst>
          </p:cNvPr>
          <p:cNvSpPr/>
          <p:nvPr/>
        </p:nvSpPr>
        <p:spPr>
          <a:xfrm>
            <a:off x="217569" y="2130450"/>
            <a:ext cx="2421097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CE7973-6C22-426A-A053-BF62CAB04C8E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</p:spTree>
    <p:extLst>
      <p:ext uri="{BB962C8B-B14F-4D97-AF65-F5344CB8AC3E}">
        <p14:creationId xmlns:p14="http://schemas.microsoft.com/office/powerpoint/2010/main" val="34661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963780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B3E287-0E57-483F-9F66-ADC7AB7D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5175237"/>
            <a:ext cx="2647950" cy="153352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02A7B-1054-4170-BF59-483F596E9271}"/>
              </a:ext>
            </a:extLst>
          </p:cNvPr>
          <p:cNvGrpSpPr/>
          <p:nvPr/>
        </p:nvGrpSpPr>
        <p:grpSpPr>
          <a:xfrm>
            <a:off x="3067050" y="1054482"/>
            <a:ext cx="5116830" cy="3829050"/>
            <a:chOff x="3067050" y="1054482"/>
            <a:chExt cx="5116830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E0C486-F3CB-4FEE-9C58-D7F3D7AF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7050" y="1054482"/>
              <a:ext cx="4152900" cy="38290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0791E2A-C6DC-481D-A905-44411B3F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9950" y="1054482"/>
              <a:ext cx="963930" cy="382905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A5C2B32-55A2-43AA-913D-4D148589D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965" y="4133210"/>
            <a:ext cx="4476750" cy="3333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C71E43-C0B0-4D29-86E8-5443ADA10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9965" y="1743786"/>
            <a:ext cx="2667000" cy="3143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1D7684-6FB4-4A46-B3CB-1D844B0A6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247" y="1543731"/>
            <a:ext cx="2676525" cy="14668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A4EBF10-A3E6-4A9C-A785-72111A406C39}"/>
              </a:ext>
            </a:extLst>
          </p:cNvPr>
          <p:cNvSpPr txBox="1"/>
          <p:nvPr/>
        </p:nvSpPr>
        <p:spPr>
          <a:xfrm>
            <a:off x="8481694" y="1205176"/>
            <a:ext cx="777777" cy="276999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7D8C7F8-14E1-46CD-8D20-752FC28BD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9965" y="2246327"/>
            <a:ext cx="3371850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2CD3757-C81C-408D-B9CD-D057981B5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7247" y="1660423"/>
            <a:ext cx="2657475" cy="20097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E8ED007-7895-4B74-90DE-BF8A1996ECE9}"/>
              </a:ext>
            </a:extLst>
          </p:cNvPr>
          <p:cNvSpPr txBox="1"/>
          <p:nvPr/>
        </p:nvSpPr>
        <p:spPr>
          <a:xfrm>
            <a:off x="8695867" y="3953112"/>
            <a:ext cx="2214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41B88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v-html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673E73-8AFC-4F0C-9487-2ACD99D3EED7}"/>
              </a:ext>
            </a:extLst>
          </p:cNvPr>
          <p:cNvSpPr txBox="1"/>
          <p:nvPr/>
        </p:nvSpPr>
        <p:spPr>
          <a:xfrm>
            <a:off x="7997466" y="4748459"/>
            <a:ext cx="357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`html` directive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EA832C-6814-4992-A5DE-B690FC555D0B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352B1-CE36-495C-B48A-77AE24060013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DA81C8-E61F-4C11-BAC4-987F9DD70549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136AC1-A9A3-4D0D-91BD-8FCCE8B62ED5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F43125-F16F-4571-B0D0-22D5C0DE197D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6F5E82-D660-4BCF-8E61-7FAE8F59281B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3C118E-3EE3-40CC-AFC9-8D58DAAF262B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CA0D62-1BD6-42F6-A97C-33DB436E4236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4B097C-8B4A-45C6-9139-E7A22BB1E4D4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B5A9DD-CB0C-4248-9183-F28D351D8589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1D2870-1AB9-4732-B6F5-34853A749FF8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4C483A-AFC4-4725-9090-148372905267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BBEA8E-000E-4FC5-8350-5ACF7AF618CD}"/>
              </a:ext>
            </a:extLst>
          </p:cNvPr>
          <p:cNvSpPr/>
          <p:nvPr/>
        </p:nvSpPr>
        <p:spPr>
          <a:xfrm>
            <a:off x="217569" y="2536850"/>
            <a:ext cx="2421097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E28C8B-BD90-4348-B9A0-9C964EFB842F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</p:spTree>
    <p:extLst>
      <p:ext uri="{BB962C8B-B14F-4D97-AF65-F5344CB8AC3E}">
        <p14:creationId xmlns:p14="http://schemas.microsoft.com/office/powerpoint/2010/main" val="11532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2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963780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B3E287-0E57-483F-9F66-ADC7AB7D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5175237"/>
            <a:ext cx="2647950" cy="153352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02A7B-1054-4170-BF59-483F596E9271}"/>
              </a:ext>
            </a:extLst>
          </p:cNvPr>
          <p:cNvGrpSpPr/>
          <p:nvPr/>
        </p:nvGrpSpPr>
        <p:grpSpPr>
          <a:xfrm>
            <a:off x="3067050" y="1054482"/>
            <a:ext cx="5116830" cy="3829050"/>
            <a:chOff x="3067050" y="1054482"/>
            <a:chExt cx="5116830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E0C486-F3CB-4FEE-9C58-D7F3D7AF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7050" y="1054482"/>
              <a:ext cx="4152900" cy="38290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0791E2A-C6DC-481D-A905-44411B3F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9950" y="1054482"/>
              <a:ext cx="963930" cy="382905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A4EBF10-A3E6-4A9C-A785-72111A406C39}"/>
              </a:ext>
            </a:extLst>
          </p:cNvPr>
          <p:cNvSpPr txBox="1"/>
          <p:nvPr/>
        </p:nvSpPr>
        <p:spPr>
          <a:xfrm>
            <a:off x="8481694" y="1205176"/>
            <a:ext cx="777777" cy="276999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8ED007-7895-4B74-90DE-BF8A1996ECE9}"/>
              </a:ext>
            </a:extLst>
          </p:cNvPr>
          <p:cNvSpPr txBox="1"/>
          <p:nvPr/>
        </p:nvSpPr>
        <p:spPr>
          <a:xfrm>
            <a:off x="8695867" y="3953112"/>
            <a:ext cx="2214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41B88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v-bind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673E73-8AFC-4F0C-9487-2ACD99D3EED7}"/>
              </a:ext>
            </a:extLst>
          </p:cNvPr>
          <p:cNvSpPr txBox="1"/>
          <p:nvPr/>
        </p:nvSpPr>
        <p:spPr>
          <a:xfrm>
            <a:off x="7997466" y="4748459"/>
            <a:ext cx="357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`Attribute binding` directive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AEF7B-8498-4D2F-8A99-0BD106DD2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520" y="1610436"/>
            <a:ext cx="386715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2DFD1-EE01-4971-A152-4631684B5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9819" y="4175907"/>
            <a:ext cx="3324225" cy="323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91E303-7B06-4CA9-8568-B9DDB5B27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2000" y="1960121"/>
            <a:ext cx="3114675" cy="2381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BCF6A-A0C5-4CC2-8DB9-E8184E886B3D}"/>
              </a:ext>
            </a:extLst>
          </p:cNvPr>
          <p:cNvCxnSpPr>
            <a:cxnSpLocks/>
          </p:cNvCxnSpPr>
          <p:nvPr/>
        </p:nvCxnSpPr>
        <p:spPr>
          <a:xfrm>
            <a:off x="4216400" y="2281231"/>
            <a:ext cx="1158695" cy="580569"/>
          </a:xfrm>
          <a:prstGeom prst="straightConnector1">
            <a:avLst/>
          </a:prstGeom>
          <a:ln w="12700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BF13D-8B5C-4E50-AC3D-9FDF414B879A}"/>
              </a:ext>
            </a:extLst>
          </p:cNvPr>
          <p:cNvSpPr txBox="1"/>
          <p:nvPr/>
        </p:nvSpPr>
        <p:spPr>
          <a:xfrm>
            <a:off x="4612515" y="2801063"/>
            <a:ext cx="338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Shorthand for `v-bind`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8EAF23D-D93A-48C7-97A1-F5C19915AD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8020" y="1528254"/>
            <a:ext cx="2695575" cy="221932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43F5B6-0B5E-429F-A1A1-5AA4E7914868}"/>
              </a:ext>
            </a:extLst>
          </p:cNvPr>
          <p:cNvCxnSpPr>
            <a:cxnSpLocks/>
          </p:cNvCxnSpPr>
          <p:nvPr/>
        </p:nvCxnSpPr>
        <p:spPr>
          <a:xfrm flipV="1">
            <a:off x="6096000" y="3250605"/>
            <a:ext cx="2774582" cy="874495"/>
          </a:xfrm>
          <a:prstGeom prst="straightConnector1">
            <a:avLst/>
          </a:prstGeom>
          <a:ln w="12700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9319E2-05AF-4D64-B5C4-D8BA317703B3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0DE884-FC52-4926-91A9-8F91A5BD45F8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DC77F5-EECD-4361-AC2F-1B3F4DCD280B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24A802-A134-4F2D-A3E9-73A5B4CAC4CB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B7D01-2508-498A-8D94-94B66F4051F3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B88F8-1519-416C-A15A-90DBF52D44AD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F614C2-B459-429D-8EE5-86A3F459D5E2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E4C52-51CB-445B-BFCC-F2AD64DFCF95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6B55D4-544C-4013-A318-E88CD082248F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C7A343-68FF-47CF-9839-A88B836E35BF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6DF139-1490-4E50-BC3B-E05E2C6AEA47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71E812-B608-4A02-9878-4B9727F6E407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E3BEDC-A49D-4B94-9870-B6105D71676E}"/>
              </a:ext>
            </a:extLst>
          </p:cNvPr>
          <p:cNvSpPr/>
          <p:nvPr/>
        </p:nvSpPr>
        <p:spPr>
          <a:xfrm>
            <a:off x="217569" y="2943250"/>
            <a:ext cx="2421097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9FB2B5-3731-4092-814E-00BF7B484E53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</p:spTree>
    <p:extLst>
      <p:ext uri="{BB962C8B-B14F-4D97-AF65-F5344CB8AC3E}">
        <p14:creationId xmlns:p14="http://schemas.microsoft.com/office/powerpoint/2010/main" val="18800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2" grpId="0"/>
      <p:bldP spid="5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963780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EBF10-A3E6-4A9C-A785-72111A406C39}"/>
              </a:ext>
            </a:extLst>
          </p:cNvPr>
          <p:cNvSpPr txBox="1"/>
          <p:nvPr/>
        </p:nvSpPr>
        <p:spPr>
          <a:xfrm>
            <a:off x="8481694" y="1205176"/>
            <a:ext cx="777777" cy="276999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8ED007-7895-4B74-90DE-BF8A1996ECE9}"/>
              </a:ext>
            </a:extLst>
          </p:cNvPr>
          <p:cNvSpPr txBox="1"/>
          <p:nvPr/>
        </p:nvSpPr>
        <p:spPr>
          <a:xfrm>
            <a:off x="8041669" y="4220364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1B88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v-bind=“</a:t>
            </a:r>
            <a:r>
              <a:rPr lang="en-US" sz="3200" b="1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lang="en-US" sz="3200" b="1" dirty="0">
                <a:solidFill>
                  <a:srgbClr val="41B88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673E73-8AFC-4F0C-9487-2ACD99D3EED7}"/>
              </a:ext>
            </a:extLst>
          </p:cNvPr>
          <p:cNvSpPr txBox="1"/>
          <p:nvPr/>
        </p:nvSpPr>
        <p:spPr>
          <a:xfrm>
            <a:off x="8080244" y="4925453"/>
            <a:ext cx="357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attribute binding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A7ADC8-6C60-470A-ACE3-5BAAE27E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86" y="995237"/>
            <a:ext cx="4495800" cy="5534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3B3362-93ED-4E65-B72B-E24FCBEE7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829" y="4883532"/>
            <a:ext cx="2827098" cy="12448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F319C3-E5DD-48B6-9E50-70873FEB6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783" y="1385571"/>
            <a:ext cx="3492818" cy="15538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B76D563-FB63-4808-BDE0-437FF4BA0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690" y="3241741"/>
            <a:ext cx="3808172" cy="1759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B999E9-846B-4565-8140-CD807A037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400" y="2964017"/>
            <a:ext cx="1403130" cy="2204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36DA6D-1611-49D8-B3E2-96EDA6AB1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694" y="1510769"/>
            <a:ext cx="2352675" cy="17049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784419-9FB2-4196-860C-B4C05C0BE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8472" y="1525833"/>
            <a:ext cx="4573093" cy="170497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43F5B6-0B5E-429F-A1A1-5AA4E7914868}"/>
              </a:ext>
            </a:extLst>
          </p:cNvPr>
          <p:cNvCxnSpPr>
            <a:cxnSpLocks/>
          </p:cNvCxnSpPr>
          <p:nvPr/>
        </p:nvCxnSpPr>
        <p:spPr>
          <a:xfrm flipV="1">
            <a:off x="5216673" y="2840834"/>
            <a:ext cx="2747956" cy="1964305"/>
          </a:xfrm>
          <a:prstGeom prst="straightConnector1">
            <a:avLst/>
          </a:prstGeom>
          <a:ln w="12700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8089EBB-3D22-4B2C-8568-1B26EFAA9720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9A22ED-60E5-4E96-9093-386379A0BF42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0CE021-E310-45D9-8326-8091A64C0049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C8CD76-61CA-4D6B-870D-F55092B6370C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36BD8C-30FE-4110-B571-BFB9A05366C3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41698B-D997-4585-8C56-76EE4BB7AAAF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136DFD-1AA1-4F8F-8E48-8A1E8DC4397C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384045-C948-41F1-AB60-15224CDA82C2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92E678-A855-4295-906D-3A20E942A203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A75862-2557-4F6B-80F1-2934BA266396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434CD0-2160-43A2-ADA7-ACEFE6EDAB9E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FA140C-5ACF-4585-BC42-013489BF1230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BE34DC-61EF-478B-9117-6BF8F880561B}"/>
              </a:ext>
            </a:extLst>
          </p:cNvPr>
          <p:cNvSpPr/>
          <p:nvPr/>
        </p:nvSpPr>
        <p:spPr>
          <a:xfrm>
            <a:off x="115969" y="3388385"/>
            <a:ext cx="2570080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F70220-3851-4A0C-BF14-38D3BECDFB14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</p:spTree>
    <p:extLst>
      <p:ext uri="{BB962C8B-B14F-4D97-AF65-F5344CB8AC3E}">
        <p14:creationId xmlns:p14="http://schemas.microsoft.com/office/powerpoint/2010/main" val="36364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2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963780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4EBF10-A3E6-4A9C-A785-72111A406C39}"/>
              </a:ext>
            </a:extLst>
          </p:cNvPr>
          <p:cNvSpPr txBox="1"/>
          <p:nvPr/>
        </p:nvSpPr>
        <p:spPr>
          <a:xfrm>
            <a:off x="8975691" y="1140065"/>
            <a:ext cx="777777" cy="276999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C9D0F-1D6F-4996-B554-251A1CF8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3" y="1253735"/>
            <a:ext cx="4248150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D81C5-E9D6-4659-B139-42193AF39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12" y="3806308"/>
            <a:ext cx="254317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9E037-CCBF-4B95-8D98-A23DE8220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703" y="1247902"/>
            <a:ext cx="1470317" cy="4226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BB260-3335-4728-BF58-B1371B949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874" y="1687137"/>
            <a:ext cx="5457825" cy="295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E4A5D-E696-40C9-AF1F-DC3BCD16F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791" y="1602326"/>
            <a:ext cx="3056027" cy="12967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90CA28-7B1E-4FDF-AB02-09822F682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102" y="3167706"/>
            <a:ext cx="3124872" cy="20037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0ABB3C-965E-44E4-AD69-1877ACF0AF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7537" y="3861280"/>
            <a:ext cx="2638425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8BCA28-C731-4400-852A-D4BCE51CF7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3102" y="1480926"/>
            <a:ext cx="3016101" cy="15033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E4BE1D-617C-460F-81EB-6EB1F06BB8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5176" y="3097677"/>
            <a:ext cx="3255229" cy="207833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4D18285-2AF5-4F55-8806-7131BAEB873D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F69FA-AC2F-410C-932F-041404D225F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FB233A-1D07-46BA-9E8B-2663E0A4D26E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D4855A-C46E-41D8-92B9-93F39AF03B7E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987564-8742-4E07-9227-4666583BFACA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5DEB50-72DF-4ADD-8A2E-29BDF9B18325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B5C81C-713D-472C-AAF0-334DE282EB2E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40B6CA-66E1-40F3-9EF2-CE7A388E51FD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7E552D-A304-46EE-9C7E-C247AE1FAD60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C6F3A-93B6-47E7-9854-ABDAB18DCFEB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70A42F-AA37-424F-94BC-618CA8179142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3B7406-C26A-4A0D-99FF-1CDEADF4CE27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FDA95D1-2EF5-4E79-B6DE-77A10475DBE5}"/>
              </a:ext>
            </a:extLst>
          </p:cNvPr>
          <p:cNvSpPr/>
          <p:nvPr/>
        </p:nvSpPr>
        <p:spPr>
          <a:xfrm>
            <a:off x="217569" y="3797325"/>
            <a:ext cx="2421097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169796-F411-42F5-9CDE-0897862A8B7D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</p:spTree>
    <p:extLst>
      <p:ext uri="{BB962C8B-B14F-4D97-AF65-F5344CB8AC3E}">
        <p14:creationId xmlns:p14="http://schemas.microsoft.com/office/powerpoint/2010/main" val="2374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963780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A43AB-D107-44F3-8509-8FFE15A54AC4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EF0136-485F-4BB5-AFA1-B5ED83D35B4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432BF-464A-4D73-8A04-6FE12FC97E1A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1A01FC-937D-43DA-B3FC-4A904071F840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20A9A-35B5-48D6-A372-ED091DF8D4C0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C215BB-4605-475D-B13E-B3FF90C816E1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BBB7A8-3A56-4D6C-862F-71871D4F6F0D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B52C5-2BA9-497D-80A5-1CF8ACE04BD4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367C94-CBA2-4279-8362-62D3CEAFDB03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72DDF-5F56-4430-96B5-A66D15E4A3F1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7F82D3-D5FD-40CC-BDC6-663CBEF4EB7B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963B7D-E8A5-4B16-978A-C4EAB9E72B22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81AC6-6B89-4724-9BC7-211E7D9A4F8A}"/>
              </a:ext>
            </a:extLst>
          </p:cNvPr>
          <p:cNvSpPr/>
          <p:nvPr/>
        </p:nvSpPr>
        <p:spPr>
          <a:xfrm>
            <a:off x="55207" y="4213891"/>
            <a:ext cx="2652433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EE6A3-3D74-4F4E-9C2D-BCDDEB308032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4D9DC-12C0-48CE-9FFF-D75A50949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1073406"/>
            <a:ext cx="5886450" cy="462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E7484-D0AF-4A89-94FA-D7ABB8192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4264669"/>
            <a:ext cx="18288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CA94B5-2FAA-475E-9013-D3B354451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862" y="1743786"/>
            <a:ext cx="2771775" cy="3238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47C31F7-1937-45B9-A483-90309CFAF2C4}"/>
              </a:ext>
            </a:extLst>
          </p:cNvPr>
          <p:cNvSpPr txBox="1"/>
          <p:nvPr/>
        </p:nvSpPr>
        <p:spPr>
          <a:xfrm>
            <a:off x="9157969" y="1085834"/>
            <a:ext cx="777777" cy="276999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2EC66C-551D-4639-AB28-3B767CD3F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969" y="1370170"/>
            <a:ext cx="2552700" cy="1590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9B06C8-59DD-4692-8485-F415CBDED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825" y="4699948"/>
            <a:ext cx="2276475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B3FEA0-0BE6-4747-80CB-743E382F7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1862" y="2165507"/>
            <a:ext cx="4067175" cy="371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D50BBC-4E77-4DD2-A3C2-3E3F1FCF2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9137" y="1398745"/>
            <a:ext cx="2552700" cy="21492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C999AB-F185-47F6-BFB9-0EAB2AED78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1862" y="2582006"/>
            <a:ext cx="3381375" cy="323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A645714-E06E-4779-B3CB-8B71AD3023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9137" y="3755109"/>
            <a:ext cx="2561532" cy="22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95600" y="19587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A43AB-D107-44F3-8509-8FFE15A54AC4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EF0136-485F-4BB5-AFA1-B5ED83D35B4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432BF-464A-4D73-8A04-6FE12FC97E1A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1A01FC-937D-43DA-B3FC-4A904071F840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20A9A-35B5-48D6-A372-ED091DF8D4C0}"/>
              </a:ext>
            </a:extLst>
          </p:cNvPr>
          <p:cNvSpPr txBox="1"/>
          <p:nvPr/>
        </p:nvSpPr>
        <p:spPr>
          <a:xfrm>
            <a:off x="0" y="1343676"/>
            <a:ext cx="27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Template Syntax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C215BB-4605-475D-B13E-B3FF90C816E1}"/>
              </a:ext>
            </a:extLst>
          </p:cNvPr>
          <p:cNvSpPr txBox="1"/>
          <p:nvPr/>
        </p:nvSpPr>
        <p:spPr>
          <a:xfrm>
            <a:off x="0" y="2150355"/>
            <a:ext cx="275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Text Interpolation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BBB7A8-3A56-4D6C-862F-71871D4F6F0D}"/>
              </a:ext>
            </a:extLst>
          </p:cNvPr>
          <p:cNvSpPr txBox="1"/>
          <p:nvPr/>
        </p:nvSpPr>
        <p:spPr>
          <a:xfrm>
            <a:off x="20796" y="256730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Raw HTML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B52C5-2BA9-497D-80A5-1CF8ACE04BD4}"/>
              </a:ext>
            </a:extLst>
          </p:cNvPr>
          <p:cNvSpPr txBox="1"/>
          <p:nvPr/>
        </p:nvSpPr>
        <p:spPr>
          <a:xfrm>
            <a:off x="20796" y="2984249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Attribute Binding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367C94-CBA2-4279-8362-62D3CEAFDB03}"/>
              </a:ext>
            </a:extLst>
          </p:cNvPr>
          <p:cNvSpPr txBox="1"/>
          <p:nvPr/>
        </p:nvSpPr>
        <p:spPr>
          <a:xfrm>
            <a:off x="20796" y="3806308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Boolean Attributes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72DDF-5F56-4430-96B5-A66D15E4A3F1}"/>
              </a:ext>
            </a:extLst>
          </p:cNvPr>
          <p:cNvSpPr txBox="1"/>
          <p:nvPr/>
        </p:nvSpPr>
        <p:spPr>
          <a:xfrm>
            <a:off x="3491" y="4228722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JavaScript Expression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7F82D3-D5FD-40CC-BDC6-663CBEF4EB7B}"/>
              </a:ext>
            </a:extLst>
          </p:cNvPr>
          <p:cNvSpPr txBox="1"/>
          <p:nvPr/>
        </p:nvSpPr>
        <p:spPr>
          <a:xfrm>
            <a:off x="-2144" y="464566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Directives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963B7D-E8A5-4B16-978A-C4EAB9E72B22}"/>
              </a:ext>
            </a:extLst>
          </p:cNvPr>
          <p:cNvSpPr txBox="1"/>
          <p:nvPr/>
        </p:nvSpPr>
        <p:spPr>
          <a:xfrm>
            <a:off x="873" y="5062619"/>
            <a:ext cx="273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Arguments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81AC6-6B89-4724-9BC7-211E7D9A4F8A}"/>
              </a:ext>
            </a:extLst>
          </p:cNvPr>
          <p:cNvSpPr/>
          <p:nvPr/>
        </p:nvSpPr>
        <p:spPr>
          <a:xfrm>
            <a:off x="55207" y="4644199"/>
            <a:ext cx="2652433" cy="378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EE6A3-3D74-4F4E-9C2D-BCDDEB308032}"/>
              </a:ext>
            </a:extLst>
          </p:cNvPr>
          <p:cNvSpPr txBox="1"/>
          <p:nvPr/>
        </p:nvSpPr>
        <p:spPr>
          <a:xfrm>
            <a:off x="55207" y="3416556"/>
            <a:ext cx="270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Multiple </a:t>
            </a:r>
            <a:r>
              <a:rPr lang="en-US" sz="1600" b="1" dirty="0" err="1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Attr</a:t>
            </a:r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  Binding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04167E-9757-4E53-BAA7-801994E34032}"/>
              </a:ext>
            </a:extLst>
          </p:cNvPr>
          <p:cNvSpPr txBox="1"/>
          <p:nvPr/>
        </p:nvSpPr>
        <p:spPr>
          <a:xfrm>
            <a:off x="2895600" y="974210"/>
            <a:ext cx="9094870" cy="573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হচ্ছে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যুক্ত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মতই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লিখতে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যেমনঃ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v-if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v-else-if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v-else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v-bind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v-html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v-slot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v-text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v-show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v-pre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v-once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v-memo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v-cloak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v-for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7809C-AEBC-456D-95D8-4E64C861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32" y="2014230"/>
            <a:ext cx="4276725" cy="1695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C1461-DFAB-4E87-8A0E-8E91190F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341" y="2521002"/>
            <a:ext cx="2905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65F503-CCD1-41D3-BFE1-E460F528C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766" y="2837910"/>
            <a:ext cx="2457450" cy="238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2E4383-4C39-4139-8577-390E6EA75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816" y="3116845"/>
            <a:ext cx="2438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263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Montserrat Black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41</cp:revision>
  <dcterms:created xsi:type="dcterms:W3CDTF">2024-05-25T14:21:31Z</dcterms:created>
  <dcterms:modified xsi:type="dcterms:W3CDTF">2024-05-26T05:01:38Z</dcterms:modified>
</cp:coreProperties>
</file>