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0B8-6534-4C28-B7D2-A67DE140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91D07-9CB8-43CD-9E72-11BB62C0E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BCD-6BB8-4E75-A795-5F76D1D5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8DB1-56BB-4F89-B211-ED62A8AF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C0AC-F2B6-4D88-A6D3-D53FC5E1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E5F-DB43-40FA-99E4-2D5F11B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3EE7-A2A3-40ED-8959-E71677028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3938-9323-4D45-A7BC-AAEFF571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61E8-2C38-4E78-B485-7E1FCCD3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0D06-1855-49A8-9EC1-45438F92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FA1B-BE5B-47FB-B1DD-3AEE75C2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CF8C-4A4A-4F45-977A-A624B6D0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713F-9F88-4BDF-A87A-0BDC7708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645B-C62D-46E3-870E-DDA35EB3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08E5-D6D0-4EA5-9FBF-098857F2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6E27-3FCB-4D06-85CA-5C703F2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C9D1-F9FD-4093-A6F7-3811F1AB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9B37-82EC-42AD-BD0B-B82382CE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840-0609-4F2E-9671-153543E6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BA59-1663-4A03-8D55-EAB3996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452C-14DE-4EED-B243-2C11E9F5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BB69-33A4-4845-B588-765D76D1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B37D-34E5-4255-ABCE-2594BE1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30D0-7A21-452B-8262-6B829702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8253-9FA1-45CA-8527-E801CCC4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92F3-756F-49C0-A403-12FA3B1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7935-E58C-400E-B692-234DFE6A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383A-A7F2-44C6-AB9B-5936CFAF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2726E-F20E-46A4-8042-AE076482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6F27-BFE2-4364-9AAB-4D0812C3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553B-D88C-4B97-BE16-66FC361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5203-DB9C-4626-824C-5199263A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40C2-FC2D-4242-AA86-890F6AA2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64A9-17A6-4B14-8B9D-433B46D9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9F669-E327-4341-9C7F-3B02461A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B181A-7574-4890-9691-65144BB5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C297C-4F35-474B-9E8C-E7294B57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2B82E-46CC-40AC-82BE-CFF6ABB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8C8A5-672F-4B6A-B3F1-22390382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7AD-BA59-46BD-B7CE-45437276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1B6A-ABEF-4472-B22A-28720CBD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9350-8970-410F-A8E5-588A5B3E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B4D82-D74D-4D97-9003-0C87C4FB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3D16D-6A3B-4FFB-9CA8-4EFE354D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446D4-6425-4F5D-AD6E-FCB16A0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5FDD-FE28-46B8-8827-7541688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621B-EDF2-4D0F-969F-97DEFDB5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B5C-170A-4DC1-80A8-630DB758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640E-C482-4117-94AB-098DB9222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417-4CD4-437B-A41E-BDF71D2B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9CC0-B913-4BF5-86AF-AE60CAF1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37C-F71B-44AD-A42E-CBD9BC8C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FC48-248E-45E6-BBA3-4667E6BB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44F05-51A7-46DF-B847-4DDA32B9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BCFD-88EF-46A9-AB9E-82B45AD4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7866-74A1-4583-AACB-32DDF1B0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63F2-9088-46EE-AEB0-C36AF43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8442-66D1-45ED-BDDC-D200E144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58C3-3411-44B6-AF60-AD24E80A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C9C6-BEB5-408B-9FDF-B7FBB698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D064-09B3-4950-B1D9-8075873E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C169-F4B2-40A9-B8B5-9A485681DF6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3FF2-6048-44F3-B131-4DE5C249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5642-D7EC-44F5-874A-1DB724CD2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C59-DDC9-4F0B-954B-2D5DA679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873318" y="4010603"/>
            <a:ext cx="9003543" cy="143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ডেভলপাররা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রেখেছে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দরকার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অনুযায়ী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সুবিধামত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sz="2000" dirty="0">
              <a:solidFill>
                <a:schemeClr val="bg1"/>
              </a:solidFill>
              <a:latin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93145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 Create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BA96A-BA7F-4055-AB9E-F13EF50C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4439087"/>
            <a:ext cx="2278213" cy="466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2FD5F5-34CE-4796-8059-5DCE3E3C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7" y="4449190"/>
            <a:ext cx="1384947" cy="46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2DF2A1-FAB1-4820-894F-4CE46BA5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24" y="4451063"/>
            <a:ext cx="696608" cy="4677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019A39-3B1C-460D-96FB-781B98B2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864" y="4925424"/>
            <a:ext cx="4234986" cy="1770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1C8805-2E7D-42AA-B72E-832538BC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332" y="5362044"/>
            <a:ext cx="3448050" cy="46367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77470D-054D-4618-BA0A-8C51B42EB7A1}"/>
              </a:ext>
            </a:extLst>
          </p:cNvPr>
          <p:cNvCxnSpPr>
            <a:cxnSpLocks/>
          </p:cNvCxnSpPr>
          <p:nvPr/>
        </p:nvCxnSpPr>
        <p:spPr>
          <a:xfrm flipH="1" flipV="1">
            <a:off x="3347109" y="4300974"/>
            <a:ext cx="367642" cy="2755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CE0A05-015D-494E-8130-2EA82377F0E8}"/>
              </a:ext>
            </a:extLst>
          </p:cNvPr>
          <p:cNvSpPr txBox="1"/>
          <p:nvPr/>
        </p:nvSpPr>
        <p:spPr>
          <a:xfrm>
            <a:off x="2720174" y="397761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Reserved Keyword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578F2A-6C1C-4EC3-873E-2823C405F888}"/>
              </a:ext>
            </a:extLst>
          </p:cNvPr>
          <p:cNvCxnSpPr>
            <a:cxnSpLocks/>
          </p:cNvCxnSpPr>
          <p:nvPr/>
        </p:nvCxnSpPr>
        <p:spPr>
          <a:xfrm flipH="1" flipV="1">
            <a:off x="5376150" y="4247741"/>
            <a:ext cx="367642" cy="2755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D5C114-6966-481C-86CF-412ECA0F4038}"/>
              </a:ext>
            </a:extLst>
          </p:cNvPr>
          <p:cNvSpPr txBox="1"/>
          <p:nvPr/>
        </p:nvSpPr>
        <p:spPr>
          <a:xfrm>
            <a:off x="4749215" y="3924383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Function Name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0D000C-7FA9-4B66-8A2D-FD9A580872D2}"/>
              </a:ext>
            </a:extLst>
          </p:cNvPr>
          <p:cNvCxnSpPr>
            <a:cxnSpLocks/>
          </p:cNvCxnSpPr>
          <p:nvPr/>
        </p:nvCxnSpPr>
        <p:spPr>
          <a:xfrm flipV="1">
            <a:off x="7034531" y="4185993"/>
            <a:ext cx="584973" cy="30721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A87739-1880-4A2A-93D7-7DF114993527}"/>
              </a:ext>
            </a:extLst>
          </p:cNvPr>
          <p:cNvSpPr txBox="1"/>
          <p:nvPr/>
        </p:nvSpPr>
        <p:spPr>
          <a:xfrm>
            <a:off x="7306632" y="3846811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Parenthesis or Arguments section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626328-4F72-4236-8D30-7EB841A9385C}"/>
              </a:ext>
            </a:extLst>
          </p:cNvPr>
          <p:cNvCxnSpPr>
            <a:cxnSpLocks/>
          </p:cNvCxnSpPr>
          <p:nvPr/>
        </p:nvCxnSpPr>
        <p:spPr>
          <a:xfrm flipV="1">
            <a:off x="3714751" y="5043331"/>
            <a:ext cx="3860567" cy="3187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A53760-F7B3-44A8-9371-07DDD2F8134A}"/>
              </a:ext>
            </a:extLst>
          </p:cNvPr>
          <p:cNvSpPr txBox="1"/>
          <p:nvPr/>
        </p:nvSpPr>
        <p:spPr>
          <a:xfrm>
            <a:off x="7713201" y="490521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Function Body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6562EA-B862-42A4-A50C-D849B91D1B75}"/>
              </a:ext>
            </a:extLst>
          </p:cNvPr>
          <p:cNvSpPr txBox="1"/>
          <p:nvPr/>
        </p:nvSpPr>
        <p:spPr>
          <a:xfrm>
            <a:off x="4222880" y="6195817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Return Type / Reserved 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8F64B0-A1D3-48D5-8BCE-059FF5C9D6EB}"/>
              </a:ext>
            </a:extLst>
          </p:cNvPr>
          <p:cNvCxnSpPr>
            <a:cxnSpLocks/>
          </p:cNvCxnSpPr>
          <p:nvPr/>
        </p:nvCxnSpPr>
        <p:spPr>
          <a:xfrm>
            <a:off x="3981287" y="5798665"/>
            <a:ext cx="456601" cy="39715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5" grpId="0"/>
      <p:bldP spid="44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n-US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47C610-C13B-46E7-9ED5-E4E3183A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45" y="4010602"/>
            <a:ext cx="5112176" cy="2657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D02461-220E-4323-B1B3-EE0675DC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73" y="5787962"/>
            <a:ext cx="1246632" cy="291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F1C133-51F0-427B-BC6D-871356A1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6079590"/>
            <a:ext cx="2604702" cy="426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ADB882-DED7-43B3-8AC0-6D2DE4B8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1" y="6202580"/>
            <a:ext cx="855172" cy="2171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988A2C-3FDD-49AA-9C51-206A38792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395" y="4010602"/>
            <a:ext cx="3809365" cy="15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DA79C-C939-4350-8762-F272FB69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4010602"/>
            <a:ext cx="3750328" cy="1729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63B55-2C42-4BFF-BD63-C09E0FB2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52" y="3873500"/>
            <a:ext cx="4638675" cy="175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226932" y="6298630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মাত্র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থাকতে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কেবল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মাত্র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স্টেটমেন্ট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Argumets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EFD34-161F-456E-8DD0-1654527D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3708421"/>
            <a:ext cx="4582224" cy="2422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67D39-C361-4FC0-B3F8-493578D2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88" y="3792035"/>
            <a:ext cx="1077548" cy="230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2F21FE-20D5-453E-87A6-E7D5CDE4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0" y="3850037"/>
            <a:ext cx="166100" cy="174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14F67-3FFA-4D4F-9BC5-EC1DD347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66" y="3791062"/>
            <a:ext cx="1019934" cy="227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F9792D-6017-4766-9447-5239B951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316" y="4462260"/>
            <a:ext cx="3378517" cy="3051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822456-ADCC-4F69-94F1-FB5E342A9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316" y="4813417"/>
            <a:ext cx="2286837" cy="3192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7B617-6C42-490B-8D29-9F747C470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064" y="5544074"/>
            <a:ext cx="1357125" cy="3051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F6D34-7877-4496-9A32-30C88173E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7535" y="3703590"/>
            <a:ext cx="3966013" cy="21725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55275A-C7B8-4DD6-8FC3-A74261F68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3064" y="5886042"/>
            <a:ext cx="1533696" cy="238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E7B447-140A-456D-9618-5E9CF381AC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7534" y="4741428"/>
            <a:ext cx="3966013" cy="7376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D378C4-EB7D-45EE-9697-2D1081333D9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142866" y="3126389"/>
            <a:ext cx="778384" cy="6646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5AE715-E60E-4F2E-8A4F-762FE4EA3831}"/>
              </a:ext>
            </a:extLst>
          </p:cNvPr>
          <p:cNvSpPr txBox="1"/>
          <p:nvPr/>
        </p:nvSpPr>
        <p:spPr>
          <a:xfrm>
            <a:off x="6921250" y="2757057"/>
            <a:ext cx="439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প্রতেকটি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প্যারামিটার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একেকটি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এখানে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গুলো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সময়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কী-ওয়ার্ডগুলো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দিতে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400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9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1761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Without Return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09732-8740-4DA7-A589-C401C8C18041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তাহলে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রিটার্ন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35B0F-88CB-4EB8-92C1-D4497046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2" y="3779028"/>
            <a:ext cx="4094747" cy="227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7F55A-701B-4637-B783-FFDBE16A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80" y="3779028"/>
            <a:ext cx="4676530" cy="21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3549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Optional Argument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FB76-47DF-4A88-BE9A-EE2BF1AF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2" y="4010605"/>
            <a:ext cx="4791770" cy="1892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8637A-0675-475F-8D4E-271EC74D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18" y="3894736"/>
            <a:ext cx="3297749" cy="2027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5559F-1659-4FD5-96B1-2ABA9C2E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532" y="5903212"/>
            <a:ext cx="4791770" cy="276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C74323-9E81-494B-A77A-80FDC2CA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917" y="5168802"/>
            <a:ext cx="3331059" cy="7725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3D1492-201F-4E6F-8BD6-0910D6F1D3CF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আর্গুমেন্টগুলো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প্রথমে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শেষের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65452" y="2995186"/>
            <a:ext cx="4354928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Optional Argument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D1492-201F-4E6F-8BD6-0910D6F1D3CF}"/>
              </a:ext>
            </a:extLst>
          </p:cNvPr>
          <p:cNvSpPr txBox="1"/>
          <p:nvPr/>
        </p:nvSpPr>
        <p:spPr>
          <a:xfrm>
            <a:off x="3000204" y="6356426"/>
            <a:ext cx="810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আর্গুমেন্টগুলো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প্রথমে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সেগুলো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শেষের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দিকে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লেখা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rgbClr val="FFC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131B6-9345-46C9-AE8D-D2D95F1D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04" y="3697908"/>
            <a:ext cx="5492648" cy="2185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73F8D-41F4-479E-ACD5-644B4B9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33" y="5000127"/>
            <a:ext cx="1823718" cy="265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07630-1465-487D-BD23-9128C427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718" y="3650283"/>
            <a:ext cx="2705271" cy="2362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F4A17E-392C-489B-9FD8-20B4C6A3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39" y="5346071"/>
            <a:ext cx="2515688" cy="2294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06EA5D-0049-47ED-87AA-147E404E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718" y="4682026"/>
            <a:ext cx="2705271" cy="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867691" cy="2448747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873318" y="4010603"/>
            <a:ext cx="9003543" cy="143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Javascript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দুইভাবে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ফাংশন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করা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যায়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ES6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পর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থেকে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Arrow Syntax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এটি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 Latest Way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ES6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আগে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function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রিজার্ভ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কী-ওয়ার্ড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।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এটি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পুরাতন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উপায়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।  </a:t>
            </a:r>
            <a:endParaRPr lang="as-IN" sz="2000" dirty="0">
              <a:solidFill>
                <a:schemeClr val="bg1"/>
              </a:solidFill>
              <a:latin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865872-8DDC-49FD-A36F-F76D9A40537A}"/>
              </a:ext>
            </a:extLst>
          </p:cNvPr>
          <p:cNvSpPr/>
          <p:nvPr/>
        </p:nvSpPr>
        <p:spPr>
          <a:xfrm>
            <a:off x="2946864" y="5984065"/>
            <a:ext cx="525416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হচ্ছে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b="1" dirty="0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ln w="3175">
                  <a:noFill/>
                </a:ln>
                <a:solidFill>
                  <a:srgbClr val="1A1B2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নাম</a:t>
            </a:r>
            <a:endParaRPr lang="en-US" sz="2400" b="1" dirty="0">
              <a:solidFill>
                <a:srgbClr val="1A1B24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743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2024-05-22T11:21:34Z</dcterms:created>
  <dcterms:modified xsi:type="dcterms:W3CDTF">2024-05-22T16:49:46Z</dcterms:modified>
</cp:coreProperties>
</file>