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B24"/>
    <a:srgbClr val="FFB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C4AA-C0B7-46EE-9047-D13084B0F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6A714-2487-4061-BFDB-28AE38F07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6D9-BB21-4DE5-8947-6E7319A7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A45B-5D4A-46CF-B80A-612E6928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43A3A-C9E2-43FC-88CC-D0B12CCF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0B87-5D79-49A2-9767-B07AA4E7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99CE5-7A4A-4953-B189-807874FC1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1497-7E79-41CC-ADD9-B40E545C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78C8-00A8-4699-A098-EF5E533A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7874-5106-4223-A962-31D4174F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049A9-CB19-4C3A-9B51-D4FEA6D97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21796-DA03-472B-B781-EE374435D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FF7A-D3E1-415C-A56F-C7AA5DAA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40B4-FAFD-49E2-934C-C5DBFDDA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B780-1BE6-481D-9BAD-8CF3412B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1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F5-A46D-4ECB-8F1F-DEB482AC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E58D-DD1C-4011-9497-8079221B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399E-93C8-4E34-9436-7683DF19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1266-FD21-4E52-8848-F334DBC4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D7148-53BF-4EC6-B55B-DCD8E12F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42C9-7780-494E-8C07-D3C7E808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793CC-6813-40F2-9534-414DD3C61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9FCB-3609-4EB1-8472-DEDD8DD4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8D56-5D12-4AA3-97CE-3B489451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2BB0-BEE3-41B3-B398-E5CA0DEF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7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01C9-6AF0-48FD-A7C1-2F82CF0D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0229-6253-4032-A669-1AF06C903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1EA4A-AB15-4660-8E7D-9BC87BEFD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E7FBE-79B3-4F16-9445-91C8F0C5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D0E21-93F4-497D-BAC3-0630C092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D7D14-09B9-4D98-89AF-47D1BC35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1780-D55D-4294-8DD6-281C3FAD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9AECB-251B-460C-902F-546A0A61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EB4D4-49C0-4FAE-9E4B-FCB3BABC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06EA4-2DE7-4664-AD97-77B79479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0811C-652D-4B44-8BA7-CCBA8985A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C4FD1-A581-46A8-8A3A-1D6A5745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2CB8A-2FC2-46B5-81BA-98714475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29C92-C35C-4BBF-8444-3F00C547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9FB3-266A-416D-BC78-A19E888D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F653F-89F3-4B8C-975F-F460F729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9826C-B7CE-4874-9C84-862B5F62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12D7D-4791-4BA3-A1AB-3018CEE8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C9DF4-753B-4BD1-89F0-215E6633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F395C-393C-4BE5-AA66-6DC569F5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A7061-352E-4795-B15E-A287F716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B812-4FE0-486F-9ABD-E7494298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DB5E-F091-42E8-BC46-774FEF32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737DE-41B9-41A8-8DA3-F26D535EC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0449C-9777-49FA-AF17-B368E053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4164-B14E-4C80-8A8C-221BFB39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3028C-BFD2-49BF-BF3B-BEA3D8D1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F54-181A-4DDF-AB20-45CEEE80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4357D-1642-4769-B243-320E99667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667AF-4AD3-45E7-82BC-9D5E0510C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8B49A-213D-4655-9D67-D9F097B1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2421E-8939-4DED-AC91-59EE65F7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1DE76-6072-4F50-BADB-AA6C8E1F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209FF-3352-4385-AF38-1A5AAEB4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8C213-9C56-4C6F-98FC-688BDA31D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D412-099D-4749-84C9-982BEFF8D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F959-626C-46A8-927F-DE8D00975D2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1FD3-33B5-40B0-BC0A-687E72C7A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5754-28C9-4D88-9923-1479BF046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82728-E73D-4C33-A186-01DF4614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A2AD9-2293-4F21-B122-504C4BF10972}"/>
              </a:ext>
            </a:extLst>
          </p:cNvPr>
          <p:cNvSpPr txBox="1"/>
          <p:nvPr/>
        </p:nvSpPr>
        <p:spPr>
          <a:xfrm>
            <a:off x="204905" y="2127813"/>
            <a:ext cx="1701491" cy="1833194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b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Template String  </a:t>
            </a:r>
            <a:endParaRPr lang="en-US" sz="16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sz="1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জাভাস্ক্রিপ্ট ফাংশন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function)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হলো কোডের এমন একটা অংশ, যা কোনো নির্দিষ্ট কাজ সম্পাদন করার জন্য ডিজাইন করা হয়।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একে সহজ ভাবে বলতে পারেন, 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নির্দিষ্ট নির্দেশাবলীর একটা সেট, যা একটা কাজ করার জন্য বারবার ডাকা যেতে পারে।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165388"/>
            <a:ext cx="325024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CB03-619D-4D61-BDDA-D46252AAE417}"/>
              </a:ext>
            </a:extLst>
          </p:cNvPr>
          <p:cNvSpPr txBox="1"/>
          <p:nvPr/>
        </p:nvSpPr>
        <p:spPr>
          <a:xfrm>
            <a:off x="2873318" y="4010603"/>
            <a:ext cx="9003543" cy="143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Function: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ফাংশনগুলো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জাভাস্কিপ্ট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আগে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থেকেই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ডেভলপাররা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লিখে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রেখেছে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আমাদের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সুবিধার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জন্য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এগুলো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আমাদের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তৈরি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দরকার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নেই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প্রয়োজন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অনুযায়ী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করব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Function: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ফাংশনগুলো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আমরা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তৈরি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করব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আমাদের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সুবিধামত</a:t>
            </a:r>
            <a:r>
              <a:rPr lang="en-US" sz="20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  <a:endParaRPr lang="as-IN" sz="2000" dirty="0">
              <a:solidFill>
                <a:schemeClr val="bg1"/>
              </a:solidFill>
              <a:latin typeface="Times New Roman" panose="02020603050405020304" pitchFamily="18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SolaimanLipi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2024-05-22T16:52:52Z</dcterms:created>
  <dcterms:modified xsi:type="dcterms:W3CDTF">2024-05-22T16:54:27Z</dcterms:modified>
</cp:coreProperties>
</file>