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0A8B-FF75-4337-9925-C1275213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210E4-76B1-4555-8AAE-59AE5EFB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BB17-FC3B-40DE-8857-571E342D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5780-0372-4DED-A694-1850093C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533C-29AD-4964-9363-12F79D4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2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0261-C26D-47E3-B516-B48ADFD9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EF964-FBDD-4FB1-BC4D-49B19803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9BD1-BCD1-489C-8D0A-B139B897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7521-74CD-4CE8-9C02-E1EEF0E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CBAE-6DA6-4B57-951F-26796781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1DAC6-9D23-4354-BDD9-C02EC21A6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3434-4CE6-4FF9-8094-FE66E3B2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92E0-C31B-4E71-8A8F-6A7B1747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A3AB-AA80-4F01-B4DB-37190980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541C-4EEE-4661-9E28-2E121A76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CCCD-1760-4B82-8D1A-D3041DC7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9DE9-5E6D-42CA-A5B0-76A1EE7E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D02D-D713-486F-AB10-E65F369D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7305-979C-4FC0-9B33-E4A42961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FFC0-8E87-4284-ABF4-661F7F50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8584-F756-44F4-8EDD-47D917BD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F4B4-5933-4119-AB8A-241A0ABC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F3BA-C3DB-4462-A690-E0705133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47FB-C3CD-4F4B-8677-D5CD9219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DF88-1B86-410B-9E50-2B23EBC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06D-0D1E-4F70-B03C-E038EF35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65EC-C20A-4EEF-807D-348BD3770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83625-9942-4B0A-A2CB-7CDA4EC0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42FD-7A72-4A1F-82F6-30CF6CDE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A132-D1EF-4AFA-8040-DA90AE6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8745-D089-496F-A106-CCD4BE2D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6E72-FD2C-4252-BEAB-F7BD499C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D838A-A195-4158-B9E0-00F52BB0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902BB-9206-4D70-8721-6C3E43302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B6CF-AD4A-4C08-A4D6-A4C11030D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26E83-B92A-4E8C-B345-D191C6DFA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253C-E6FB-4E3B-BB1D-2348EBDC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4DAEB-7C50-46A4-861E-F4A2D93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B1F96-9CE9-4EBC-A502-74092B1A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BC9C-4317-41ED-A20C-DE19FA7F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E43CB-9B36-4C2E-952E-A0926F59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4297E-227B-42CF-981E-A6680752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5FC7D-F936-4648-975A-9A00DC4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108E-76C4-4A3B-9069-E56FB963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3ECFF-F137-41DE-9E7C-954D6632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6F1E9-1F96-409B-B1D3-A03C30F1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8874-2E9D-4D27-89F0-411EF32E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87E4-365F-4E4C-8BA4-AD0E47A0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C0DEC-AC66-45E5-91B7-E1DE1B64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DA0A-E4FC-4E14-B4A9-7199D662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5B071-6269-4FD8-98B1-64B8F0F6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A2EF-4472-4D3A-B8E8-AFB9BA36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B636-966C-4C91-8CBE-31751973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6D31-49AA-42D7-B760-A0A6E50D5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23542-EB4B-4C4A-92FD-343008116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8110-DB87-42E5-B7BE-0EC4DACA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0279-1CEF-40C6-80EE-E2FEEEC3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C7080-F7AB-4652-9584-8A1EBFEC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376DC-CDC2-4A83-93C7-21009B17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8FB4-917A-4859-893D-2148EF4B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E788-5887-4D00-B1E8-283E0E39A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7C84-7F89-4EB9-ADB2-C9C6DEEEBDC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16DE-DF2D-45DF-8C4F-971E9EBA0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75CF-8259-40BB-A31C-BF35D06D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A5D4-BFDE-4D87-AE22-D6FDD102D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 মাধ্যমে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এলিমেন্টগুলোর কন্টেন্ট পরিবর্তন করে আউটপুট প্রদর্শন করা যায়।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সাধারণত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মেথডগুলো ব্যবহার করা হয়।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102690" y="6372243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052288"/>
            <a:ext cx="368253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  <a:endParaRPr 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DB7BE-19DE-47DC-B184-EDAAC2EECF14}"/>
              </a:ext>
            </a:extLst>
          </p:cNvPr>
          <p:cNvSpPr txBox="1"/>
          <p:nvPr/>
        </p:nvSpPr>
        <p:spPr>
          <a:xfrm>
            <a:off x="2910004" y="3651918"/>
            <a:ext cx="9003543" cy="306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নিয়ে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কাজ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বলা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বিষয়ে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আলাদা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দুইটি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ভিডিও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বিস্তারিত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আলোচনা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কিভাবে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একটি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পারি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শিখি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মাধ্যমে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ধরতে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হলে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</a:t>
            </a:r>
            <a:r>
              <a:rPr lang="en-US" sz="16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sz="16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6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মেথডটি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ব্যবহার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করতে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হয়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।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id_name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content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id_name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innerHTML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“some content goes here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document.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getElementById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id_name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lang="en-US" sz="1400" dirty="0" err="1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innerText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“some content goes here</a:t>
            </a:r>
            <a:r>
              <a:rPr lang="en-US" sz="1400" dirty="0">
                <a:solidFill>
                  <a:schemeClr val="accent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”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 মাধ্যমে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এলিমেন্টগুলোর কন্টেন্ট পরিবর্তন করে আউটপুট প্রদর্শন করা যায়।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সাধারণত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মেথডগুলো ব্যবহার করা হয়।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052288"/>
            <a:ext cx="368253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8B152-9A92-44B4-A0EA-7F16E3B3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805237"/>
            <a:ext cx="4267200" cy="4333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65D26D-EB72-451E-9708-52100521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4299542"/>
            <a:ext cx="7929693" cy="924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6FAA2A-64D0-4360-B5D6-11AD28EE2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921" y="5328810"/>
            <a:ext cx="6014907" cy="12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 মাধ্যমে </a:t>
            </a:r>
            <a:r>
              <a:rPr lang="en-US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এলিমেন্টগুলোর কন্টেন্ট পরিবর্তন করে আউটপুট প্রদর্শন করা যায়। 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সাধারণত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, 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এবং </a:t>
            </a:r>
            <a:r>
              <a:rPr lang="en-US" alt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bn-IN" alt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মেথডগুলো ব্যবহার করা হয়। </a:t>
            </a:r>
            <a:r>
              <a:rPr lang="en-US" altLang="en-US" sz="160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endParaRPr lang="as-IN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F550D-666D-4B40-BBAF-EAFD475E3104}"/>
              </a:ext>
            </a:extLst>
          </p:cNvPr>
          <p:cNvSpPr/>
          <p:nvPr/>
        </p:nvSpPr>
        <p:spPr>
          <a:xfrm>
            <a:off x="2946864" y="3052288"/>
            <a:ext cx="3682536" cy="527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8B152-9A92-44B4-A0EA-7F16E3B3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852862"/>
            <a:ext cx="4267200" cy="4333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6DF613-16C0-4834-9D59-409DC805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4359924"/>
            <a:ext cx="7855425" cy="837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3737D-6311-4312-922E-34B35F1E6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5291915"/>
            <a:ext cx="4076700" cy="14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4CEB9-7B13-4032-8ACC-16563193D7B7}"/>
              </a:ext>
            </a:extLst>
          </p:cNvPr>
          <p:cNvSpPr txBox="1"/>
          <p:nvPr/>
        </p:nvSpPr>
        <p:spPr>
          <a:xfrm>
            <a:off x="2910005" y="1408541"/>
            <a:ext cx="9003543" cy="264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 আউটপুট প্রদর্শনের জন্য বিভিন্ন পদ্ধতি রয়েছে। এগুলো 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বিভিন্ন প্রয়োজন অনুযায়ী ব্যবহার করা হয়। নিচে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as-IN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 প্রদর্শনের প্রধান পদ্ধতিগুলো আলোচনা করা হলো:</a:t>
            </a:r>
            <a:endParaRPr lang="en-US" sz="1600" dirty="0">
              <a:solidFill>
                <a:schemeClr val="bg1"/>
              </a:solidFill>
              <a:latin typeface="SolaimanLipi" panose="02000500020000020004" pitchFamily="2" charset="0"/>
              <a:cs typeface="SolaimanLipi" panose="0200050002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ব্রাউজার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ওয়েব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পেজ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কোন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আউটপুট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না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ব্রাউজারের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কনসোল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কিভাবে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ওপেন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করা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যায়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সেটি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দেখি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১। 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মাউস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এর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রাইট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বাটন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ক্লিক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২।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অপশনগুলো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থেকে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ক্লিক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৩। 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তারপর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অপশন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এ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করুন</a:t>
            </a:r>
            <a:r>
              <a:rPr lang="en-US" sz="1600" dirty="0">
                <a:solidFill>
                  <a:schemeClr val="bg1"/>
                </a:solidFill>
                <a:latin typeface="SolaimanLipi" panose="02000500020000020004" pitchFamily="2" charset="0"/>
                <a:cs typeface="SolaimanLipi" panose="02000500020000020004" pitchFamily="2" charset="0"/>
              </a:rPr>
              <a:t> ।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7A3D4-CAA4-44EE-93B7-92C3B418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510" y="2655036"/>
            <a:ext cx="1820315" cy="20465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87D1C0-2C91-4155-8E02-A4A7FA7A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64" y="5054911"/>
            <a:ext cx="8726544" cy="487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8A8799-AC00-468D-BB7D-C52D70685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864" y="5850737"/>
            <a:ext cx="2955466" cy="7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B11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46FC5-717A-4EF9-870B-B44F421D4644}"/>
              </a:ext>
            </a:extLst>
          </p:cNvPr>
          <p:cNvSpPr/>
          <p:nvPr/>
        </p:nvSpPr>
        <p:spPr>
          <a:xfrm>
            <a:off x="0" y="0"/>
            <a:ext cx="2705271" cy="6858000"/>
          </a:xfrm>
          <a:prstGeom prst="rect">
            <a:avLst/>
          </a:prstGeom>
          <a:solidFill>
            <a:srgbClr val="FFB1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CE9D-F976-4850-8AFF-D922CEF9D940}"/>
              </a:ext>
            </a:extLst>
          </p:cNvPr>
          <p:cNvSpPr txBox="1"/>
          <p:nvPr/>
        </p:nvSpPr>
        <p:spPr>
          <a:xfrm>
            <a:off x="36858" y="162046"/>
            <a:ext cx="2631554" cy="249299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endParaRPr lang="en-US" sz="5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40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4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CE54F-98AF-4FC1-9C60-259CBC7C0554}"/>
              </a:ext>
            </a:extLst>
          </p:cNvPr>
          <p:cNvSpPr txBox="1"/>
          <p:nvPr/>
        </p:nvSpPr>
        <p:spPr>
          <a:xfrm>
            <a:off x="2946864" y="190038"/>
            <a:ext cx="847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B1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Output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3B441-E3E8-4434-BFDC-9B76C803DCBA}"/>
              </a:ext>
            </a:extLst>
          </p:cNvPr>
          <p:cNvSpPr txBox="1"/>
          <p:nvPr/>
        </p:nvSpPr>
        <p:spPr>
          <a:xfrm>
            <a:off x="98349" y="6326622"/>
            <a:ext cx="2508572" cy="369332"/>
          </a:xfrm>
          <a:prstGeom prst="rect">
            <a:avLst/>
          </a:prstGeom>
          <a:solidFill>
            <a:srgbClr val="1A1B24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@Programing with Rakib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CBFBF-D0CC-4FBE-A4A5-037E6A71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4" y="1835471"/>
            <a:ext cx="7873536" cy="1245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ABB9FA-0985-4D27-A527-B87090AF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05225"/>
            <a:ext cx="7766122" cy="214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379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SolaimanLipi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2024-05-23T10:07:14Z</dcterms:created>
  <dcterms:modified xsi:type="dcterms:W3CDTF">2024-05-23T18:36:36Z</dcterms:modified>
</cp:coreProperties>
</file>