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F21"/>
    <a:srgbClr val="1A1B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C6F1-CDD6-422B-B448-20EF114D0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28F57-BD53-4C55-A01E-BFF9B784E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8136A5-A7A3-4EBF-AC2D-BDB95C659D17}"/>
              </a:ext>
            </a:extLst>
          </p:cNvPr>
          <p:cNvSpPr>
            <a:spLocks noGrp="1"/>
          </p:cNvSpPr>
          <p:nvPr>
            <p:ph type="dt" sz="half" idx="10"/>
          </p:nvPr>
        </p:nvSpPr>
        <p:spPr/>
        <p:txBody>
          <a:bodyPr/>
          <a:lstStyle/>
          <a:p>
            <a:fld id="{1923B724-157D-451B-AA1E-4C5FD6262D0F}" type="datetimeFigureOut">
              <a:rPr lang="en-US" smtClean="0"/>
              <a:t>5/23/2024</a:t>
            </a:fld>
            <a:endParaRPr lang="en-US"/>
          </a:p>
        </p:txBody>
      </p:sp>
      <p:sp>
        <p:nvSpPr>
          <p:cNvPr id="5" name="Footer Placeholder 4">
            <a:extLst>
              <a:ext uri="{FF2B5EF4-FFF2-40B4-BE49-F238E27FC236}">
                <a16:creationId xmlns:a16="http://schemas.microsoft.com/office/drawing/2014/main" id="{1BAFC11A-53CD-414E-ACC5-5CA816328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07386-CC52-440F-88AC-18308EEB9CF1}"/>
              </a:ext>
            </a:extLst>
          </p:cNvPr>
          <p:cNvSpPr>
            <a:spLocks noGrp="1"/>
          </p:cNvSpPr>
          <p:nvPr>
            <p:ph type="sldNum" sz="quarter" idx="12"/>
          </p:nvPr>
        </p:nvSpPr>
        <p:spPr/>
        <p:txBody>
          <a:bodyPr/>
          <a:lstStyle/>
          <a:p>
            <a:fld id="{5188D1C4-972A-454F-BC37-2C335D7A55B2}" type="slidenum">
              <a:rPr lang="en-US" smtClean="0"/>
              <a:t>‹#›</a:t>
            </a:fld>
            <a:endParaRPr lang="en-US"/>
          </a:p>
        </p:txBody>
      </p:sp>
    </p:spTree>
    <p:extLst>
      <p:ext uri="{BB962C8B-B14F-4D97-AF65-F5344CB8AC3E}">
        <p14:creationId xmlns:p14="http://schemas.microsoft.com/office/powerpoint/2010/main" val="348684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AE3B-7307-4595-AAE6-D5C001C997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BB4BE0-0432-4977-AD4E-754AF599C1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4C88D-A79B-40C2-9758-21708F68BDEE}"/>
              </a:ext>
            </a:extLst>
          </p:cNvPr>
          <p:cNvSpPr>
            <a:spLocks noGrp="1"/>
          </p:cNvSpPr>
          <p:nvPr>
            <p:ph type="dt" sz="half" idx="10"/>
          </p:nvPr>
        </p:nvSpPr>
        <p:spPr/>
        <p:txBody>
          <a:bodyPr/>
          <a:lstStyle/>
          <a:p>
            <a:fld id="{1923B724-157D-451B-AA1E-4C5FD6262D0F}" type="datetimeFigureOut">
              <a:rPr lang="en-US" smtClean="0"/>
              <a:t>5/23/2024</a:t>
            </a:fld>
            <a:endParaRPr lang="en-US"/>
          </a:p>
        </p:txBody>
      </p:sp>
      <p:sp>
        <p:nvSpPr>
          <p:cNvPr id="5" name="Footer Placeholder 4">
            <a:extLst>
              <a:ext uri="{FF2B5EF4-FFF2-40B4-BE49-F238E27FC236}">
                <a16:creationId xmlns:a16="http://schemas.microsoft.com/office/drawing/2014/main" id="{4C84137A-5266-4B38-88C7-1B00A445A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EAA2B-286C-43F4-AF52-D9BFAA0A35E1}"/>
              </a:ext>
            </a:extLst>
          </p:cNvPr>
          <p:cNvSpPr>
            <a:spLocks noGrp="1"/>
          </p:cNvSpPr>
          <p:nvPr>
            <p:ph type="sldNum" sz="quarter" idx="12"/>
          </p:nvPr>
        </p:nvSpPr>
        <p:spPr/>
        <p:txBody>
          <a:bodyPr/>
          <a:lstStyle/>
          <a:p>
            <a:fld id="{5188D1C4-972A-454F-BC37-2C335D7A55B2}" type="slidenum">
              <a:rPr lang="en-US" smtClean="0"/>
              <a:t>‹#›</a:t>
            </a:fld>
            <a:endParaRPr lang="en-US"/>
          </a:p>
        </p:txBody>
      </p:sp>
    </p:spTree>
    <p:extLst>
      <p:ext uri="{BB962C8B-B14F-4D97-AF65-F5344CB8AC3E}">
        <p14:creationId xmlns:p14="http://schemas.microsoft.com/office/powerpoint/2010/main" val="275453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9FEFEF-64EA-4B9B-A9FC-F94BA106D2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7850C8-71AF-4C88-8FFD-CD1B988790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870A3-3C5C-4045-BF99-7ED72B72B013}"/>
              </a:ext>
            </a:extLst>
          </p:cNvPr>
          <p:cNvSpPr>
            <a:spLocks noGrp="1"/>
          </p:cNvSpPr>
          <p:nvPr>
            <p:ph type="dt" sz="half" idx="10"/>
          </p:nvPr>
        </p:nvSpPr>
        <p:spPr/>
        <p:txBody>
          <a:bodyPr/>
          <a:lstStyle/>
          <a:p>
            <a:fld id="{1923B724-157D-451B-AA1E-4C5FD6262D0F}" type="datetimeFigureOut">
              <a:rPr lang="en-US" smtClean="0"/>
              <a:t>5/23/2024</a:t>
            </a:fld>
            <a:endParaRPr lang="en-US"/>
          </a:p>
        </p:txBody>
      </p:sp>
      <p:sp>
        <p:nvSpPr>
          <p:cNvPr id="5" name="Footer Placeholder 4">
            <a:extLst>
              <a:ext uri="{FF2B5EF4-FFF2-40B4-BE49-F238E27FC236}">
                <a16:creationId xmlns:a16="http://schemas.microsoft.com/office/drawing/2014/main" id="{2EE87CF1-38D4-4C9F-A682-69EDB088E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50543-DA8D-4173-BD61-B08873A550F3}"/>
              </a:ext>
            </a:extLst>
          </p:cNvPr>
          <p:cNvSpPr>
            <a:spLocks noGrp="1"/>
          </p:cNvSpPr>
          <p:nvPr>
            <p:ph type="sldNum" sz="quarter" idx="12"/>
          </p:nvPr>
        </p:nvSpPr>
        <p:spPr/>
        <p:txBody>
          <a:bodyPr/>
          <a:lstStyle/>
          <a:p>
            <a:fld id="{5188D1C4-972A-454F-BC37-2C335D7A55B2}" type="slidenum">
              <a:rPr lang="en-US" smtClean="0"/>
              <a:t>‹#›</a:t>
            </a:fld>
            <a:endParaRPr lang="en-US"/>
          </a:p>
        </p:txBody>
      </p:sp>
    </p:spTree>
    <p:extLst>
      <p:ext uri="{BB962C8B-B14F-4D97-AF65-F5344CB8AC3E}">
        <p14:creationId xmlns:p14="http://schemas.microsoft.com/office/powerpoint/2010/main" val="84314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F81A-DBAF-475C-95FA-AB7247095D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77AED-8586-47E2-B6FE-6CD71A82F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2A498-8133-466E-AC80-C645ECF83338}"/>
              </a:ext>
            </a:extLst>
          </p:cNvPr>
          <p:cNvSpPr>
            <a:spLocks noGrp="1"/>
          </p:cNvSpPr>
          <p:nvPr>
            <p:ph type="dt" sz="half" idx="10"/>
          </p:nvPr>
        </p:nvSpPr>
        <p:spPr/>
        <p:txBody>
          <a:bodyPr/>
          <a:lstStyle/>
          <a:p>
            <a:fld id="{1923B724-157D-451B-AA1E-4C5FD6262D0F}" type="datetimeFigureOut">
              <a:rPr lang="en-US" smtClean="0"/>
              <a:t>5/23/2024</a:t>
            </a:fld>
            <a:endParaRPr lang="en-US"/>
          </a:p>
        </p:txBody>
      </p:sp>
      <p:sp>
        <p:nvSpPr>
          <p:cNvPr id="5" name="Footer Placeholder 4">
            <a:extLst>
              <a:ext uri="{FF2B5EF4-FFF2-40B4-BE49-F238E27FC236}">
                <a16:creationId xmlns:a16="http://schemas.microsoft.com/office/drawing/2014/main" id="{2A0BFAD6-E737-4FF4-92B2-A5EACE174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1ABD-0DE8-409C-8625-B9B6626E13CC}"/>
              </a:ext>
            </a:extLst>
          </p:cNvPr>
          <p:cNvSpPr>
            <a:spLocks noGrp="1"/>
          </p:cNvSpPr>
          <p:nvPr>
            <p:ph type="sldNum" sz="quarter" idx="12"/>
          </p:nvPr>
        </p:nvSpPr>
        <p:spPr/>
        <p:txBody>
          <a:bodyPr/>
          <a:lstStyle/>
          <a:p>
            <a:fld id="{5188D1C4-972A-454F-BC37-2C335D7A55B2}" type="slidenum">
              <a:rPr lang="en-US" smtClean="0"/>
              <a:t>‹#›</a:t>
            </a:fld>
            <a:endParaRPr lang="en-US"/>
          </a:p>
        </p:txBody>
      </p:sp>
    </p:spTree>
    <p:extLst>
      <p:ext uri="{BB962C8B-B14F-4D97-AF65-F5344CB8AC3E}">
        <p14:creationId xmlns:p14="http://schemas.microsoft.com/office/powerpoint/2010/main" val="68480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4BF7-CEF9-4EF0-9E07-3B4C91D03F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5C5C20-DE14-47FA-A9F4-5F5557CA34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4CE648-7108-4835-96FC-268CA9B0427C}"/>
              </a:ext>
            </a:extLst>
          </p:cNvPr>
          <p:cNvSpPr>
            <a:spLocks noGrp="1"/>
          </p:cNvSpPr>
          <p:nvPr>
            <p:ph type="dt" sz="half" idx="10"/>
          </p:nvPr>
        </p:nvSpPr>
        <p:spPr/>
        <p:txBody>
          <a:bodyPr/>
          <a:lstStyle/>
          <a:p>
            <a:fld id="{1923B724-157D-451B-AA1E-4C5FD6262D0F}" type="datetimeFigureOut">
              <a:rPr lang="en-US" smtClean="0"/>
              <a:t>5/23/2024</a:t>
            </a:fld>
            <a:endParaRPr lang="en-US"/>
          </a:p>
        </p:txBody>
      </p:sp>
      <p:sp>
        <p:nvSpPr>
          <p:cNvPr id="5" name="Footer Placeholder 4">
            <a:extLst>
              <a:ext uri="{FF2B5EF4-FFF2-40B4-BE49-F238E27FC236}">
                <a16:creationId xmlns:a16="http://schemas.microsoft.com/office/drawing/2014/main" id="{01A8325C-389E-459F-9884-32B545D3B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5AAAF-07B5-4A1F-A9E2-59395ABDCFBB}"/>
              </a:ext>
            </a:extLst>
          </p:cNvPr>
          <p:cNvSpPr>
            <a:spLocks noGrp="1"/>
          </p:cNvSpPr>
          <p:nvPr>
            <p:ph type="sldNum" sz="quarter" idx="12"/>
          </p:nvPr>
        </p:nvSpPr>
        <p:spPr/>
        <p:txBody>
          <a:bodyPr/>
          <a:lstStyle/>
          <a:p>
            <a:fld id="{5188D1C4-972A-454F-BC37-2C335D7A55B2}" type="slidenum">
              <a:rPr lang="en-US" smtClean="0"/>
              <a:t>‹#›</a:t>
            </a:fld>
            <a:endParaRPr lang="en-US"/>
          </a:p>
        </p:txBody>
      </p:sp>
    </p:spTree>
    <p:extLst>
      <p:ext uri="{BB962C8B-B14F-4D97-AF65-F5344CB8AC3E}">
        <p14:creationId xmlns:p14="http://schemas.microsoft.com/office/powerpoint/2010/main" val="315556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BDE3-6FAE-4D8A-BECA-16820BFEDD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32753F-F00C-431A-83C1-AC5B143368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F2F342-25AD-4E18-B2E5-EED71C8F6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48B0E1-2258-448E-A76B-287B45A7DF1B}"/>
              </a:ext>
            </a:extLst>
          </p:cNvPr>
          <p:cNvSpPr>
            <a:spLocks noGrp="1"/>
          </p:cNvSpPr>
          <p:nvPr>
            <p:ph type="dt" sz="half" idx="10"/>
          </p:nvPr>
        </p:nvSpPr>
        <p:spPr/>
        <p:txBody>
          <a:bodyPr/>
          <a:lstStyle/>
          <a:p>
            <a:fld id="{1923B724-157D-451B-AA1E-4C5FD6262D0F}" type="datetimeFigureOut">
              <a:rPr lang="en-US" smtClean="0"/>
              <a:t>5/23/2024</a:t>
            </a:fld>
            <a:endParaRPr lang="en-US"/>
          </a:p>
        </p:txBody>
      </p:sp>
      <p:sp>
        <p:nvSpPr>
          <p:cNvPr id="6" name="Footer Placeholder 5">
            <a:extLst>
              <a:ext uri="{FF2B5EF4-FFF2-40B4-BE49-F238E27FC236}">
                <a16:creationId xmlns:a16="http://schemas.microsoft.com/office/drawing/2014/main" id="{27453777-AD18-4CD0-A0D0-332E6FBB0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63CD-E0B6-4155-B3AA-2BF778300459}"/>
              </a:ext>
            </a:extLst>
          </p:cNvPr>
          <p:cNvSpPr>
            <a:spLocks noGrp="1"/>
          </p:cNvSpPr>
          <p:nvPr>
            <p:ph type="sldNum" sz="quarter" idx="12"/>
          </p:nvPr>
        </p:nvSpPr>
        <p:spPr/>
        <p:txBody>
          <a:bodyPr/>
          <a:lstStyle/>
          <a:p>
            <a:fld id="{5188D1C4-972A-454F-BC37-2C335D7A55B2}" type="slidenum">
              <a:rPr lang="en-US" smtClean="0"/>
              <a:t>‹#›</a:t>
            </a:fld>
            <a:endParaRPr lang="en-US"/>
          </a:p>
        </p:txBody>
      </p:sp>
    </p:spTree>
    <p:extLst>
      <p:ext uri="{BB962C8B-B14F-4D97-AF65-F5344CB8AC3E}">
        <p14:creationId xmlns:p14="http://schemas.microsoft.com/office/powerpoint/2010/main" val="311121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8461-A93A-40F4-BE2F-39015ABFDA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8B4A51-D218-4118-9121-6B9954854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8B6A2D-AFFB-4610-80AF-0E5CD66E7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47D5FA-36DF-419F-BB21-844BA0E386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9EF59-CB5D-4972-B66E-8A5F0D188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3573EE-DCC2-49AA-B7DA-DF65DD73A6E6}"/>
              </a:ext>
            </a:extLst>
          </p:cNvPr>
          <p:cNvSpPr>
            <a:spLocks noGrp="1"/>
          </p:cNvSpPr>
          <p:nvPr>
            <p:ph type="dt" sz="half" idx="10"/>
          </p:nvPr>
        </p:nvSpPr>
        <p:spPr/>
        <p:txBody>
          <a:bodyPr/>
          <a:lstStyle/>
          <a:p>
            <a:fld id="{1923B724-157D-451B-AA1E-4C5FD6262D0F}" type="datetimeFigureOut">
              <a:rPr lang="en-US" smtClean="0"/>
              <a:t>5/23/2024</a:t>
            </a:fld>
            <a:endParaRPr lang="en-US"/>
          </a:p>
        </p:txBody>
      </p:sp>
      <p:sp>
        <p:nvSpPr>
          <p:cNvPr id="8" name="Footer Placeholder 7">
            <a:extLst>
              <a:ext uri="{FF2B5EF4-FFF2-40B4-BE49-F238E27FC236}">
                <a16:creationId xmlns:a16="http://schemas.microsoft.com/office/drawing/2014/main" id="{A36BBEE0-55B3-43CD-8C09-93FFFF36CD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0BFB4C-E952-40F2-8B43-7EB63AE33401}"/>
              </a:ext>
            </a:extLst>
          </p:cNvPr>
          <p:cNvSpPr>
            <a:spLocks noGrp="1"/>
          </p:cNvSpPr>
          <p:nvPr>
            <p:ph type="sldNum" sz="quarter" idx="12"/>
          </p:nvPr>
        </p:nvSpPr>
        <p:spPr/>
        <p:txBody>
          <a:bodyPr/>
          <a:lstStyle/>
          <a:p>
            <a:fld id="{5188D1C4-972A-454F-BC37-2C335D7A55B2}" type="slidenum">
              <a:rPr lang="en-US" smtClean="0"/>
              <a:t>‹#›</a:t>
            </a:fld>
            <a:endParaRPr lang="en-US"/>
          </a:p>
        </p:txBody>
      </p:sp>
    </p:spTree>
    <p:extLst>
      <p:ext uri="{BB962C8B-B14F-4D97-AF65-F5344CB8AC3E}">
        <p14:creationId xmlns:p14="http://schemas.microsoft.com/office/powerpoint/2010/main" val="298485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29F4-3D84-463F-9409-14538EA125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B3CCFA-82EC-4473-9DC9-40517397C20E}"/>
              </a:ext>
            </a:extLst>
          </p:cNvPr>
          <p:cNvSpPr>
            <a:spLocks noGrp="1"/>
          </p:cNvSpPr>
          <p:nvPr>
            <p:ph type="dt" sz="half" idx="10"/>
          </p:nvPr>
        </p:nvSpPr>
        <p:spPr/>
        <p:txBody>
          <a:bodyPr/>
          <a:lstStyle/>
          <a:p>
            <a:fld id="{1923B724-157D-451B-AA1E-4C5FD6262D0F}" type="datetimeFigureOut">
              <a:rPr lang="en-US" smtClean="0"/>
              <a:t>5/23/2024</a:t>
            </a:fld>
            <a:endParaRPr lang="en-US"/>
          </a:p>
        </p:txBody>
      </p:sp>
      <p:sp>
        <p:nvSpPr>
          <p:cNvPr id="4" name="Footer Placeholder 3">
            <a:extLst>
              <a:ext uri="{FF2B5EF4-FFF2-40B4-BE49-F238E27FC236}">
                <a16:creationId xmlns:a16="http://schemas.microsoft.com/office/drawing/2014/main" id="{EC620484-F2BB-49D5-A767-CFC86F43AB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61C491-0F9A-4455-BAA5-9716592816AF}"/>
              </a:ext>
            </a:extLst>
          </p:cNvPr>
          <p:cNvSpPr>
            <a:spLocks noGrp="1"/>
          </p:cNvSpPr>
          <p:nvPr>
            <p:ph type="sldNum" sz="quarter" idx="12"/>
          </p:nvPr>
        </p:nvSpPr>
        <p:spPr/>
        <p:txBody>
          <a:bodyPr/>
          <a:lstStyle/>
          <a:p>
            <a:fld id="{5188D1C4-972A-454F-BC37-2C335D7A55B2}" type="slidenum">
              <a:rPr lang="en-US" smtClean="0"/>
              <a:t>‹#›</a:t>
            </a:fld>
            <a:endParaRPr lang="en-US"/>
          </a:p>
        </p:txBody>
      </p:sp>
    </p:spTree>
    <p:extLst>
      <p:ext uri="{BB962C8B-B14F-4D97-AF65-F5344CB8AC3E}">
        <p14:creationId xmlns:p14="http://schemas.microsoft.com/office/powerpoint/2010/main" val="131082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BE706-0C27-4229-ADED-19E819C57C70}"/>
              </a:ext>
            </a:extLst>
          </p:cNvPr>
          <p:cNvSpPr>
            <a:spLocks noGrp="1"/>
          </p:cNvSpPr>
          <p:nvPr>
            <p:ph type="dt" sz="half" idx="10"/>
          </p:nvPr>
        </p:nvSpPr>
        <p:spPr/>
        <p:txBody>
          <a:bodyPr/>
          <a:lstStyle/>
          <a:p>
            <a:fld id="{1923B724-157D-451B-AA1E-4C5FD6262D0F}" type="datetimeFigureOut">
              <a:rPr lang="en-US" smtClean="0"/>
              <a:t>5/23/2024</a:t>
            </a:fld>
            <a:endParaRPr lang="en-US"/>
          </a:p>
        </p:txBody>
      </p:sp>
      <p:sp>
        <p:nvSpPr>
          <p:cNvPr id="3" name="Footer Placeholder 2">
            <a:extLst>
              <a:ext uri="{FF2B5EF4-FFF2-40B4-BE49-F238E27FC236}">
                <a16:creationId xmlns:a16="http://schemas.microsoft.com/office/drawing/2014/main" id="{F8D4C6B3-6678-4EF0-A49D-8D44D7FF69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925604-7373-4B48-B1F4-8E32475D55F0}"/>
              </a:ext>
            </a:extLst>
          </p:cNvPr>
          <p:cNvSpPr>
            <a:spLocks noGrp="1"/>
          </p:cNvSpPr>
          <p:nvPr>
            <p:ph type="sldNum" sz="quarter" idx="12"/>
          </p:nvPr>
        </p:nvSpPr>
        <p:spPr/>
        <p:txBody>
          <a:bodyPr/>
          <a:lstStyle/>
          <a:p>
            <a:fld id="{5188D1C4-972A-454F-BC37-2C335D7A55B2}" type="slidenum">
              <a:rPr lang="en-US" smtClean="0"/>
              <a:t>‹#›</a:t>
            </a:fld>
            <a:endParaRPr lang="en-US"/>
          </a:p>
        </p:txBody>
      </p:sp>
    </p:spTree>
    <p:extLst>
      <p:ext uri="{BB962C8B-B14F-4D97-AF65-F5344CB8AC3E}">
        <p14:creationId xmlns:p14="http://schemas.microsoft.com/office/powerpoint/2010/main" val="334301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93DA-A131-4208-BFCA-EE1BDC5DC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B1BB7A-AD4C-4DA0-8A39-1A8EC1F21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7F6BA-C45C-446D-8D0B-AEF35CD7A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2D91E-0878-4D5E-B022-57EC4A3730E9}"/>
              </a:ext>
            </a:extLst>
          </p:cNvPr>
          <p:cNvSpPr>
            <a:spLocks noGrp="1"/>
          </p:cNvSpPr>
          <p:nvPr>
            <p:ph type="dt" sz="half" idx="10"/>
          </p:nvPr>
        </p:nvSpPr>
        <p:spPr/>
        <p:txBody>
          <a:bodyPr/>
          <a:lstStyle/>
          <a:p>
            <a:fld id="{1923B724-157D-451B-AA1E-4C5FD6262D0F}" type="datetimeFigureOut">
              <a:rPr lang="en-US" smtClean="0"/>
              <a:t>5/23/2024</a:t>
            </a:fld>
            <a:endParaRPr lang="en-US"/>
          </a:p>
        </p:txBody>
      </p:sp>
      <p:sp>
        <p:nvSpPr>
          <p:cNvPr id="6" name="Footer Placeholder 5">
            <a:extLst>
              <a:ext uri="{FF2B5EF4-FFF2-40B4-BE49-F238E27FC236}">
                <a16:creationId xmlns:a16="http://schemas.microsoft.com/office/drawing/2014/main" id="{199C68D2-0BC3-45CB-B6EF-FC330DBFB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9CF14-17B3-4092-9F99-ED7FF17A854B}"/>
              </a:ext>
            </a:extLst>
          </p:cNvPr>
          <p:cNvSpPr>
            <a:spLocks noGrp="1"/>
          </p:cNvSpPr>
          <p:nvPr>
            <p:ph type="sldNum" sz="quarter" idx="12"/>
          </p:nvPr>
        </p:nvSpPr>
        <p:spPr/>
        <p:txBody>
          <a:bodyPr/>
          <a:lstStyle/>
          <a:p>
            <a:fld id="{5188D1C4-972A-454F-BC37-2C335D7A55B2}" type="slidenum">
              <a:rPr lang="en-US" smtClean="0"/>
              <a:t>‹#›</a:t>
            </a:fld>
            <a:endParaRPr lang="en-US"/>
          </a:p>
        </p:txBody>
      </p:sp>
    </p:spTree>
    <p:extLst>
      <p:ext uri="{BB962C8B-B14F-4D97-AF65-F5344CB8AC3E}">
        <p14:creationId xmlns:p14="http://schemas.microsoft.com/office/powerpoint/2010/main" val="424765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8A67-A3F6-42AD-9670-4A2E9C3A0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52B632-A982-452C-85ED-46E0C5F69F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7313B6-A3F4-42D7-8E9D-22CF5B233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11163-37F4-445D-BBA5-A8E79FC05C26}"/>
              </a:ext>
            </a:extLst>
          </p:cNvPr>
          <p:cNvSpPr>
            <a:spLocks noGrp="1"/>
          </p:cNvSpPr>
          <p:nvPr>
            <p:ph type="dt" sz="half" idx="10"/>
          </p:nvPr>
        </p:nvSpPr>
        <p:spPr/>
        <p:txBody>
          <a:bodyPr/>
          <a:lstStyle/>
          <a:p>
            <a:fld id="{1923B724-157D-451B-AA1E-4C5FD6262D0F}" type="datetimeFigureOut">
              <a:rPr lang="en-US" smtClean="0"/>
              <a:t>5/23/2024</a:t>
            </a:fld>
            <a:endParaRPr lang="en-US"/>
          </a:p>
        </p:txBody>
      </p:sp>
      <p:sp>
        <p:nvSpPr>
          <p:cNvPr id="6" name="Footer Placeholder 5">
            <a:extLst>
              <a:ext uri="{FF2B5EF4-FFF2-40B4-BE49-F238E27FC236}">
                <a16:creationId xmlns:a16="http://schemas.microsoft.com/office/drawing/2014/main" id="{6EBC841E-B47E-4E12-8312-5D8B6FFAA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88808-1775-4531-B3CC-35C30789580E}"/>
              </a:ext>
            </a:extLst>
          </p:cNvPr>
          <p:cNvSpPr>
            <a:spLocks noGrp="1"/>
          </p:cNvSpPr>
          <p:nvPr>
            <p:ph type="sldNum" sz="quarter" idx="12"/>
          </p:nvPr>
        </p:nvSpPr>
        <p:spPr/>
        <p:txBody>
          <a:bodyPr/>
          <a:lstStyle/>
          <a:p>
            <a:fld id="{5188D1C4-972A-454F-BC37-2C335D7A55B2}" type="slidenum">
              <a:rPr lang="en-US" smtClean="0"/>
              <a:t>‹#›</a:t>
            </a:fld>
            <a:endParaRPr lang="en-US"/>
          </a:p>
        </p:txBody>
      </p:sp>
    </p:spTree>
    <p:extLst>
      <p:ext uri="{BB962C8B-B14F-4D97-AF65-F5344CB8AC3E}">
        <p14:creationId xmlns:p14="http://schemas.microsoft.com/office/powerpoint/2010/main" val="146040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A227C-E9C1-4399-9800-A3063E972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F89DAE-970E-4B13-971C-4C38E78BD6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0987D-D8DB-4A93-8B72-400F0AE340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3B724-157D-451B-AA1E-4C5FD6262D0F}" type="datetimeFigureOut">
              <a:rPr lang="en-US" smtClean="0"/>
              <a:t>5/23/2024</a:t>
            </a:fld>
            <a:endParaRPr lang="en-US"/>
          </a:p>
        </p:txBody>
      </p:sp>
      <p:sp>
        <p:nvSpPr>
          <p:cNvPr id="5" name="Footer Placeholder 4">
            <a:extLst>
              <a:ext uri="{FF2B5EF4-FFF2-40B4-BE49-F238E27FC236}">
                <a16:creationId xmlns:a16="http://schemas.microsoft.com/office/drawing/2014/main" id="{B8A5B73E-DA21-4703-AAD8-86CF14572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4C7EA9-6097-487E-BD13-50277262C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8D1C4-972A-454F-BC37-2C335D7A55B2}" type="slidenum">
              <a:rPr lang="en-US" smtClean="0"/>
              <a:t>‹#›</a:t>
            </a:fld>
            <a:endParaRPr lang="en-US"/>
          </a:p>
        </p:txBody>
      </p:sp>
    </p:spTree>
    <p:extLst>
      <p:ext uri="{BB962C8B-B14F-4D97-AF65-F5344CB8AC3E}">
        <p14:creationId xmlns:p14="http://schemas.microsoft.com/office/powerpoint/2010/main" val="3926037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1F2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046FC5-717A-4EF9-870B-B44F421D4644}"/>
              </a:ext>
            </a:extLst>
          </p:cNvPr>
          <p:cNvSpPr/>
          <p:nvPr/>
        </p:nvSpPr>
        <p:spPr>
          <a:xfrm>
            <a:off x="0" y="0"/>
            <a:ext cx="2705271" cy="6858000"/>
          </a:xfrm>
          <a:prstGeom prst="rect">
            <a:avLst/>
          </a:prstGeom>
          <a:solidFill>
            <a:srgbClr val="FFB1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1D9CE9D-F976-4850-8AFF-D922CEF9D940}"/>
              </a:ext>
            </a:extLst>
          </p:cNvPr>
          <p:cNvSpPr txBox="1"/>
          <p:nvPr/>
        </p:nvSpPr>
        <p:spPr>
          <a:xfrm>
            <a:off x="36858" y="162046"/>
            <a:ext cx="2631554" cy="2492990"/>
          </a:xfrm>
          <a:prstGeom prst="rect">
            <a:avLst/>
          </a:prstGeom>
          <a:noFill/>
          <a:ln w="9525">
            <a:noFill/>
          </a:ln>
          <a:effectLst>
            <a:outerShdw blurRad="50800" dist="38100" dir="8100000" algn="tr" rotWithShape="0">
              <a:prstClr val="black">
                <a:alpha val="40000"/>
              </a:prstClr>
            </a:outerShdw>
          </a:effectLst>
        </p:spPr>
        <p:txBody>
          <a:bodyPr wrap="none" rtlCol="0">
            <a:spAutoFit/>
          </a:bodyPr>
          <a:lstStyle/>
          <a:p>
            <a:pPr algn="ctr"/>
            <a:r>
              <a:rPr lang="en-US" sz="3600" b="1" dirty="0">
                <a:ln w="3175">
                  <a:noFill/>
                </a:ln>
                <a:solidFill>
                  <a:schemeClr val="bg1"/>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Modern</a:t>
            </a:r>
            <a:endParaRPr lang="en-US" sz="5000" b="1" dirty="0">
              <a:ln w="3175">
                <a:noFill/>
              </a:ln>
              <a:solidFill>
                <a:schemeClr val="bg1"/>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4000" b="1" dirty="0">
                <a:ln w="3175">
                  <a:noFill/>
                </a:ln>
                <a:solidFill>
                  <a:schemeClr val="bg1"/>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JavaScript</a:t>
            </a:r>
          </a:p>
          <a:p>
            <a:pPr algn="ctr"/>
            <a:r>
              <a:rPr lang="en-US" sz="4000" b="1" dirty="0">
                <a:ln w="3175">
                  <a:noFill/>
                </a:ln>
                <a:solidFill>
                  <a:schemeClr val="bg1"/>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Statement</a:t>
            </a:r>
            <a:endParaRPr lang="en-US" sz="4400" b="1" dirty="0">
              <a:ln w="3175">
                <a:noFill/>
              </a:ln>
              <a:solidFill>
                <a:schemeClr val="bg1"/>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endParaRPr lang="en-US" sz="4000" b="1" dirty="0">
              <a:ln w="3175">
                <a:noFill/>
              </a:ln>
              <a:solidFill>
                <a:schemeClr val="bg1"/>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94CEB9-7B13-4032-8ACC-16563193D7B7}"/>
              </a:ext>
            </a:extLst>
          </p:cNvPr>
          <p:cNvSpPr txBox="1"/>
          <p:nvPr/>
        </p:nvSpPr>
        <p:spPr>
          <a:xfrm>
            <a:off x="2946864" y="1308758"/>
            <a:ext cx="9003543" cy="1166217"/>
          </a:xfrm>
          <a:prstGeom prst="rect">
            <a:avLst/>
          </a:prstGeom>
          <a:noFill/>
        </p:spPr>
        <p:txBody>
          <a:bodyPr wrap="square" rtlCol="0">
            <a:spAutoFit/>
          </a:bodyPr>
          <a:lstStyle/>
          <a:p>
            <a:pPr>
              <a:lnSpc>
                <a:spcPct val="150000"/>
              </a:lnSpc>
            </a:pPr>
            <a:r>
              <a:rPr lang="as-IN" sz="1600" dirty="0">
                <a:solidFill>
                  <a:schemeClr val="bg1"/>
                </a:solidFill>
                <a:latin typeface="SolaimanLipi" panose="02000500020000020004" pitchFamily="2" charset="0"/>
                <a:cs typeface="SolaimanLipi" panose="02000500020000020004" pitchFamily="2" charset="0"/>
              </a:rPr>
              <a:t>প্রোগ্রামিং স্টেটমেন্ট হলো একটি নির্দিষ্ট কাজ সম্পাদন করার জন্য একটি প্রোগ্রামিং ভাষায় লেখা একক নির্দেশনা। প্রোগ্রামিং স্টেটমেন্টগুলো ব্যবহার করে বিভিন্ন প্রোগ্রামিং লজিক তৈরি করা হয়। প্রতিটি স্টেটমেন্ট এক বা একাধিক এক্সপ্রেশন, অপারেশন, বা ফাংশন কল সমন্বিত হতে পারে। বিভিন্ন প্রোগ্রামিং ভাষায় স্টেটমেন্টের গঠন ও ব্যবহার সামান্য ভিন্ন হতে পারে, কিন্তু মৌলিক ধারণা প্রায় একই।</a:t>
            </a:r>
          </a:p>
        </p:txBody>
      </p:sp>
      <p:sp>
        <p:nvSpPr>
          <p:cNvPr id="10" name="TextBox 9">
            <a:extLst>
              <a:ext uri="{FF2B5EF4-FFF2-40B4-BE49-F238E27FC236}">
                <a16:creationId xmlns:a16="http://schemas.microsoft.com/office/drawing/2014/main" id="{D68CE54F-98AF-4FC1-9C60-259CBC7C0554}"/>
              </a:ext>
            </a:extLst>
          </p:cNvPr>
          <p:cNvSpPr txBox="1"/>
          <p:nvPr/>
        </p:nvSpPr>
        <p:spPr>
          <a:xfrm>
            <a:off x="2946864" y="190038"/>
            <a:ext cx="8470000" cy="1107996"/>
          </a:xfrm>
          <a:prstGeom prst="rect">
            <a:avLst/>
          </a:prstGeom>
          <a:noFill/>
        </p:spPr>
        <p:txBody>
          <a:bodyPr wrap="square" rtlCol="0">
            <a:spAutoFit/>
          </a:bodyPr>
          <a:lstStyle/>
          <a:p>
            <a:r>
              <a:rPr lang="en-US" sz="6600" b="1" dirty="0">
                <a:solidFill>
                  <a:srgbClr val="FFB119"/>
                </a:solidFill>
                <a:latin typeface="Times New Roman" panose="02020603050405020304" pitchFamily="18" charset="0"/>
                <a:cs typeface="Times New Roman" panose="02020603050405020304" pitchFamily="18" charset="0"/>
              </a:rPr>
              <a:t>Statement</a:t>
            </a:r>
          </a:p>
        </p:txBody>
      </p:sp>
      <p:sp>
        <p:nvSpPr>
          <p:cNvPr id="11" name="TextBox 10">
            <a:extLst>
              <a:ext uri="{FF2B5EF4-FFF2-40B4-BE49-F238E27FC236}">
                <a16:creationId xmlns:a16="http://schemas.microsoft.com/office/drawing/2014/main" id="{09F3B441-E3E8-4434-BFDC-9B76C803DCBA}"/>
              </a:ext>
            </a:extLst>
          </p:cNvPr>
          <p:cNvSpPr txBox="1"/>
          <p:nvPr/>
        </p:nvSpPr>
        <p:spPr>
          <a:xfrm>
            <a:off x="102690" y="6372243"/>
            <a:ext cx="2508572" cy="369332"/>
          </a:xfrm>
          <a:prstGeom prst="rect">
            <a:avLst/>
          </a:prstGeom>
          <a:solidFill>
            <a:srgbClr val="1A1B24"/>
          </a:solidFill>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dirty="0"/>
              <a:t>@Programing with Rakib</a:t>
            </a:r>
          </a:p>
        </p:txBody>
      </p:sp>
      <p:sp>
        <p:nvSpPr>
          <p:cNvPr id="12" name="Rectangle 11">
            <a:extLst>
              <a:ext uri="{FF2B5EF4-FFF2-40B4-BE49-F238E27FC236}">
                <a16:creationId xmlns:a16="http://schemas.microsoft.com/office/drawing/2014/main" id="{608F550D-666D-4B40-BBAF-EAFD475E3104}"/>
              </a:ext>
            </a:extLst>
          </p:cNvPr>
          <p:cNvSpPr/>
          <p:nvPr/>
        </p:nvSpPr>
        <p:spPr>
          <a:xfrm>
            <a:off x="3032589" y="2604972"/>
            <a:ext cx="2705271" cy="3873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3175">
                  <a:noFill/>
                </a:ln>
                <a:solidFill>
                  <a:schemeClr val="bg1"/>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Example</a:t>
            </a:r>
            <a:endParaRPr lang="en-US" sz="2400" b="1" dirty="0"/>
          </a:p>
        </p:txBody>
      </p:sp>
      <p:pic>
        <p:nvPicPr>
          <p:cNvPr id="5" name="Picture 4">
            <a:extLst>
              <a:ext uri="{FF2B5EF4-FFF2-40B4-BE49-F238E27FC236}">
                <a16:creationId xmlns:a16="http://schemas.microsoft.com/office/drawing/2014/main" id="{697EEEBC-A920-41E1-8246-0A501A044604}"/>
              </a:ext>
            </a:extLst>
          </p:cNvPr>
          <p:cNvPicPr>
            <a:picLocks noChangeAspect="1"/>
          </p:cNvPicPr>
          <p:nvPr/>
        </p:nvPicPr>
        <p:blipFill>
          <a:blip r:embed="rId2"/>
          <a:stretch>
            <a:fillRect/>
          </a:stretch>
        </p:blipFill>
        <p:spPr>
          <a:xfrm>
            <a:off x="6460215" y="3076112"/>
            <a:ext cx="4956649" cy="553375"/>
          </a:xfrm>
          <a:prstGeom prst="rect">
            <a:avLst/>
          </a:prstGeom>
        </p:spPr>
      </p:pic>
      <p:sp>
        <p:nvSpPr>
          <p:cNvPr id="13" name="TextBox 12">
            <a:extLst>
              <a:ext uri="{FF2B5EF4-FFF2-40B4-BE49-F238E27FC236}">
                <a16:creationId xmlns:a16="http://schemas.microsoft.com/office/drawing/2014/main" id="{B6AF67B7-1162-4B5F-A373-F26FB34CFBAF}"/>
              </a:ext>
            </a:extLst>
          </p:cNvPr>
          <p:cNvSpPr txBox="1"/>
          <p:nvPr/>
        </p:nvSpPr>
        <p:spPr>
          <a:xfrm>
            <a:off x="6460214" y="3698274"/>
            <a:ext cx="5351289" cy="1355115"/>
          </a:xfrm>
          <a:prstGeom prst="rect">
            <a:avLst/>
          </a:prstGeom>
          <a:noFill/>
        </p:spPr>
        <p:txBody>
          <a:bodyPr wrap="square" rtlCol="0">
            <a:spAutoFit/>
          </a:bodyPr>
          <a:lstStyle/>
          <a:p>
            <a:pPr>
              <a:lnSpc>
                <a:spcPct val="150000"/>
              </a:lnSpc>
            </a:pPr>
            <a:r>
              <a:rPr lang="en-US" sz="1400" dirty="0">
                <a:solidFill>
                  <a:srgbClr val="FFC000"/>
                </a:solidFill>
                <a:latin typeface="Times New Roman" panose="02020603050405020304" pitchFamily="18" charset="0"/>
                <a:cs typeface="Times New Roman" panose="02020603050405020304" pitchFamily="18" charset="0"/>
              </a:rPr>
              <a:t>Programming</a:t>
            </a:r>
            <a:r>
              <a:rPr lang="en-US" sz="1400" dirty="0">
                <a:solidFill>
                  <a:srgbClr val="FFC000"/>
                </a:solidFill>
                <a:latin typeface="SolaimanLipi" panose="02000500020000020004" pitchFamily="2" charset="0"/>
                <a:cs typeface="SolaimanLipi" panose="02000500020000020004" pitchFamily="2" charset="0"/>
              </a:rPr>
              <a:t>  এ </a:t>
            </a:r>
            <a:r>
              <a:rPr lang="en-US" sz="1400" dirty="0" err="1">
                <a:solidFill>
                  <a:srgbClr val="FFC000"/>
                </a:solidFill>
                <a:latin typeface="SolaimanLipi" panose="02000500020000020004" pitchFamily="2" charset="0"/>
                <a:cs typeface="SolaimanLipi" panose="02000500020000020004" pitchFamily="2" charset="0"/>
              </a:rPr>
              <a:t>সবচেয়ে</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ছোট</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এবং</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সহজ</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কাজ</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করে</a:t>
            </a:r>
            <a:r>
              <a:rPr lang="en-US" sz="1400" dirty="0">
                <a:solidFill>
                  <a:srgbClr val="FFC000"/>
                </a:solidFill>
                <a:latin typeface="SolaimanLipi" panose="02000500020000020004" pitchFamily="2" charset="0"/>
                <a:cs typeface="SolaimanLipi" panose="02000500020000020004" pitchFamily="2" charset="0"/>
              </a:rPr>
              <a:t> </a:t>
            </a:r>
            <a:r>
              <a:rPr lang="en-US" sz="1400" dirty="0">
                <a:solidFill>
                  <a:srgbClr val="FFC000"/>
                </a:solidFill>
                <a:latin typeface="Times New Roman" panose="02020603050405020304" pitchFamily="18" charset="0"/>
                <a:cs typeface="Times New Roman" panose="02020603050405020304" pitchFamily="18" charset="0"/>
              </a:rPr>
              <a:t>statement</a:t>
            </a:r>
            <a:r>
              <a:rPr lang="en-US" sz="1400" dirty="0">
                <a:solidFill>
                  <a:srgbClr val="FFC000"/>
                </a:solidFill>
                <a:latin typeface="SolaimanLipi" panose="02000500020000020004" pitchFamily="2" charset="0"/>
                <a:cs typeface="SolaimanLipi" panose="02000500020000020004" pitchFamily="2" charset="0"/>
              </a:rPr>
              <a:t>. </a:t>
            </a:r>
          </a:p>
          <a:p>
            <a:pPr>
              <a:lnSpc>
                <a:spcPct val="150000"/>
              </a:lnSpc>
            </a:pPr>
            <a:r>
              <a:rPr lang="en-US" sz="1400" dirty="0" err="1">
                <a:solidFill>
                  <a:srgbClr val="FFC000"/>
                </a:solidFill>
                <a:latin typeface="SolaimanLipi" panose="02000500020000020004" pitchFamily="2" charset="0"/>
                <a:cs typeface="SolaimanLipi" panose="02000500020000020004" pitchFamily="2" charset="0"/>
              </a:rPr>
              <a:t>প্রত্যেকটি</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স্টেটমেন্টকে</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সেমিকোলন</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দ্বারা</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আলাদা</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কারা</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হয়</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এটি</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দ্বারা</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বুজানো</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হয়</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একটি</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একটি</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স্টেটমেন্ট</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এর</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সমাপ্তি</a:t>
            </a:r>
            <a:r>
              <a:rPr lang="en-US" sz="1400" dirty="0">
                <a:solidFill>
                  <a:srgbClr val="FFC000"/>
                </a:solidFill>
                <a:latin typeface="SolaimanLipi" panose="02000500020000020004" pitchFamily="2" charset="0"/>
                <a:cs typeface="SolaimanLipi" panose="02000500020000020004" pitchFamily="2" charset="0"/>
              </a:rPr>
              <a:t> ।  </a:t>
            </a:r>
            <a:r>
              <a:rPr lang="en-US" sz="1400" dirty="0" err="1">
                <a:solidFill>
                  <a:srgbClr val="FFC000"/>
                </a:solidFill>
                <a:latin typeface="SolaimanLipi" panose="02000500020000020004" pitchFamily="2" charset="0"/>
                <a:cs typeface="SolaimanLipi" panose="02000500020000020004" pitchFamily="2" charset="0"/>
              </a:rPr>
              <a:t>জাভাস্ক্রিপ্ট</a:t>
            </a:r>
            <a:r>
              <a:rPr lang="en-US" sz="1400" dirty="0">
                <a:solidFill>
                  <a:srgbClr val="FFC000"/>
                </a:solidFill>
                <a:latin typeface="SolaimanLipi" panose="02000500020000020004" pitchFamily="2" charset="0"/>
                <a:cs typeface="SolaimanLipi" panose="02000500020000020004" pitchFamily="2" charset="0"/>
              </a:rPr>
              <a:t> এ </a:t>
            </a:r>
            <a:r>
              <a:rPr lang="en-US" sz="1400" dirty="0" err="1">
                <a:solidFill>
                  <a:srgbClr val="FFC000"/>
                </a:solidFill>
                <a:latin typeface="SolaimanLipi" panose="02000500020000020004" pitchFamily="2" charset="0"/>
                <a:cs typeface="SolaimanLipi" panose="02000500020000020004" pitchFamily="2" charset="0"/>
              </a:rPr>
              <a:t>সেমিকোলন</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না</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দিলেও</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অটোমেটিক</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বুজে</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নেয়</a:t>
            </a:r>
            <a:r>
              <a:rPr lang="en-US" sz="1400" dirty="0">
                <a:solidFill>
                  <a:srgbClr val="FFC000"/>
                </a:solidFill>
                <a:latin typeface="SolaimanLipi" panose="02000500020000020004" pitchFamily="2" charset="0"/>
                <a:cs typeface="SolaimanLipi" panose="02000500020000020004" pitchFamily="2" charset="0"/>
              </a:rPr>
              <a:t> ।  </a:t>
            </a:r>
            <a:r>
              <a:rPr lang="en-US" sz="1400" dirty="0" err="1">
                <a:solidFill>
                  <a:srgbClr val="FFC000"/>
                </a:solidFill>
                <a:latin typeface="SolaimanLipi" panose="02000500020000020004" pitchFamily="2" charset="0"/>
                <a:cs typeface="SolaimanLipi" panose="02000500020000020004" pitchFamily="2" charset="0"/>
              </a:rPr>
              <a:t>কিন্তু</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সবচেয়ে</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উত্তম</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উপায়</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হচ্ছে</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সেমিকোলন</a:t>
            </a:r>
            <a:r>
              <a:rPr lang="en-US" sz="1400" dirty="0">
                <a:solidFill>
                  <a:srgbClr val="FFC000"/>
                </a:solidFill>
                <a:latin typeface="SolaimanLipi" panose="02000500020000020004" pitchFamily="2" charset="0"/>
                <a:cs typeface="SolaimanLipi" panose="02000500020000020004" pitchFamily="2" charset="0"/>
              </a:rPr>
              <a:t> </a:t>
            </a:r>
            <a:r>
              <a:rPr lang="en-US" sz="1400" dirty="0" err="1">
                <a:solidFill>
                  <a:srgbClr val="FFC000"/>
                </a:solidFill>
                <a:latin typeface="SolaimanLipi" panose="02000500020000020004" pitchFamily="2" charset="0"/>
                <a:cs typeface="SolaimanLipi" panose="02000500020000020004" pitchFamily="2" charset="0"/>
              </a:rPr>
              <a:t>দেওয়া</a:t>
            </a:r>
            <a:r>
              <a:rPr lang="en-US" sz="1400" dirty="0">
                <a:solidFill>
                  <a:srgbClr val="FFC000"/>
                </a:solidFill>
                <a:latin typeface="SolaimanLipi" panose="02000500020000020004" pitchFamily="2" charset="0"/>
                <a:cs typeface="SolaimanLipi" panose="02000500020000020004" pitchFamily="2" charset="0"/>
              </a:rPr>
              <a:t>। </a:t>
            </a:r>
            <a:endParaRPr lang="as-IN" sz="1400" dirty="0">
              <a:solidFill>
                <a:srgbClr val="FFC000"/>
              </a:solidFill>
              <a:latin typeface="SolaimanLipi" panose="02000500020000020004" pitchFamily="2" charset="0"/>
              <a:cs typeface="SolaimanLipi" panose="02000500020000020004" pitchFamily="2" charset="0"/>
            </a:endParaRPr>
          </a:p>
        </p:txBody>
      </p:sp>
      <p:sp>
        <p:nvSpPr>
          <p:cNvPr id="14" name="TextBox 13">
            <a:extLst>
              <a:ext uri="{FF2B5EF4-FFF2-40B4-BE49-F238E27FC236}">
                <a16:creationId xmlns:a16="http://schemas.microsoft.com/office/drawing/2014/main" id="{70872F6D-2A0F-4920-BBD1-C82051C72CBA}"/>
              </a:ext>
            </a:extLst>
          </p:cNvPr>
          <p:cNvSpPr txBox="1"/>
          <p:nvPr/>
        </p:nvSpPr>
        <p:spPr>
          <a:xfrm>
            <a:off x="2807961" y="5132413"/>
            <a:ext cx="9003543" cy="1535549"/>
          </a:xfrm>
          <a:prstGeom prst="rect">
            <a:avLst/>
          </a:prstGeom>
          <a:noFill/>
        </p:spPr>
        <p:txBody>
          <a:bodyPr wrap="square" rtlCol="0">
            <a:spAutoFit/>
          </a:bodyPr>
          <a:lstStyle/>
          <a:p>
            <a:pPr algn="ctr">
              <a:lnSpc>
                <a:spcPct val="150000"/>
              </a:lnSpc>
            </a:pPr>
            <a:r>
              <a:rPr lang="en-US" sz="1600" dirty="0" err="1">
                <a:solidFill>
                  <a:schemeClr val="bg1"/>
                </a:solidFill>
                <a:latin typeface="SolaimanLipi" panose="02000500020000020004" pitchFamily="2" charset="0"/>
                <a:cs typeface="SolaimanLipi" panose="02000500020000020004" pitchFamily="2" charset="0"/>
              </a:rPr>
              <a:t>অনেকগুলো</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স্টেটমেন্ট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একতত্রিত</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হয়ে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হয়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একটি</a:t>
            </a:r>
            <a:r>
              <a:rPr lang="en-US" sz="1600" dirty="0">
                <a:solidFill>
                  <a:schemeClr val="bg1"/>
                </a:solidFill>
                <a:latin typeface="SolaimanLipi" panose="02000500020000020004" pitchFamily="2" charset="0"/>
                <a:cs typeface="SolaimanLipi" panose="02000500020000020004" pitchFamily="2" charset="0"/>
              </a:rPr>
              <a:t> </a:t>
            </a:r>
            <a:r>
              <a:rPr lang="en-US" sz="1600" dirty="0">
                <a:solidFill>
                  <a:schemeClr val="bg1"/>
                </a:solidFill>
                <a:latin typeface="Times New Roman" panose="02020603050405020304" pitchFamily="18" charset="0"/>
                <a:cs typeface="Times New Roman" panose="02020603050405020304" pitchFamily="18" charset="0"/>
              </a:rPr>
              <a:t>program </a:t>
            </a:r>
            <a:r>
              <a:rPr lang="en-US" sz="1600" dirty="0">
                <a:solidFill>
                  <a:schemeClr val="bg1"/>
                </a:solidFill>
                <a:latin typeface="SolaimanLipi" panose="02000500020000020004" pitchFamily="2" charset="0"/>
                <a:cs typeface="SolaimanLipi" panose="02000500020000020004" pitchFamily="2" charset="0"/>
              </a:rPr>
              <a:t> ।  </a:t>
            </a:r>
            <a:r>
              <a:rPr lang="en-US" sz="1600" dirty="0" err="1">
                <a:solidFill>
                  <a:schemeClr val="bg1"/>
                </a:solidFill>
                <a:latin typeface="SolaimanLipi" panose="02000500020000020004" pitchFamily="2" charset="0"/>
                <a:cs typeface="SolaimanLipi" panose="02000500020000020004" pitchFamily="2" charset="0"/>
              </a:rPr>
              <a:t>একটি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প্রোগ্রাম</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একটি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নির্দিষ্ট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কাজ</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সম্পাদন</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কর</a:t>
            </a:r>
            <a:r>
              <a:rPr lang="en-US" sz="1600" dirty="0">
                <a:solidFill>
                  <a:schemeClr val="bg1"/>
                </a:solidFill>
                <a:latin typeface="SolaimanLipi" panose="02000500020000020004" pitchFamily="2" charset="0"/>
                <a:cs typeface="SolaimanLipi" panose="02000500020000020004" pitchFamily="2" charset="0"/>
              </a:rPr>
              <a:t> ।  </a:t>
            </a:r>
            <a:r>
              <a:rPr lang="en-US" sz="1600" dirty="0" err="1">
                <a:solidFill>
                  <a:schemeClr val="bg1"/>
                </a:solidFill>
                <a:latin typeface="SolaimanLipi" panose="02000500020000020004" pitchFamily="2" charset="0"/>
                <a:cs typeface="SolaimanLipi" panose="02000500020000020004" pitchFamily="2" charset="0"/>
              </a:rPr>
              <a:t>যেমন</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যোগের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একটি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প্রোগ্রাম</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এখানে</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যোগ</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করার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একটি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নির্দিষ্ট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কাজ</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সম্পাদন</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করা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হয়েছে</a:t>
            </a:r>
            <a:r>
              <a:rPr lang="en-US" sz="1600" dirty="0">
                <a:solidFill>
                  <a:schemeClr val="bg1"/>
                </a:solidFill>
                <a:latin typeface="SolaimanLipi" panose="02000500020000020004" pitchFamily="2" charset="0"/>
                <a:cs typeface="SolaimanLipi" panose="02000500020000020004" pitchFamily="2" charset="0"/>
              </a:rPr>
              <a:t> ।  </a:t>
            </a:r>
            <a:r>
              <a:rPr lang="en-US" sz="1600" dirty="0" err="1">
                <a:solidFill>
                  <a:schemeClr val="bg1"/>
                </a:solidFill>
                <a:latin typeface="SolaimanLipi" panose="02000500020000020004" pitchFamily="2" charset="0"/>
                <a:cs typeface="SolaimanLipi" panose="02000500020000020004" pitchFamily="2" charset="0"/>
              </a:rPr>
              <a:t>এভাবে</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একাধিক</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প্রোগ্রাম</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কে</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একত্রিত</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করে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তৈরি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করা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হয়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একটি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সফটওয়্যার</a:t>
            </a:r>
            <a:r>
              <a:rPr lang="en-US" sz="1600" dirty="0">
                <a:solidFill>
                  <a:schemeClr val="bg1"/>
                </a:solidFill>
                <a:latin typeface="SolaimanLipi" panose="02000500020000020004" pitchFamily="2" charset="0"/>
                <a:cs typeface="SolaimanLipi" panose="02000500020000020004" pitchFamily="2" charset="0"/>
              </a:rPr>
              <a:t> ।  </a:t>
            </a:r>
          </a:p>
          <a:p>
            <a:pPr algn="ctr">
              <a:lnSpc>
                <a:spcPct val="150000"/>
              </a:lnSpc>
            </a:pPr>
            <a:r>
              <a:rPr lang="en-US" sz="1600" dirty="0" err="1">
                <a:solidFill>
                  <a:schemeClr val="bg1"/>
                </a:solidFill>
                <a:latin typeface="SolaimanLipi" panose="02000500020000020004" pitchFamily="2" charset="0"/>
                <a:cs typeface="SolaimanLipi" panose="02000500020000020004" pitchFamily="2" charset="0"/>
              </a:rPr>
              <a:t>ওয়েব</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জন্য</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যে</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সফটওয়্যার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তৈরি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করা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হয়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তাকে</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বলে</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ওয়েব</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এপ্লিকেশন</a:t>
            </a:r>
            <a:r>
              <a:rPr lang="en-US" sz="1600" dirty="0">
                <a:solidFill>
                  <a:schemeClr val="bg1"/>
                </a:solidFill>
                <a:latin typeface="SolaimanLipi" panose="02000500020000020004" pitchFamily="2" charset="0"/>
                <a:cs typeface="SolaimanLipi" panose="02000500020000020004" pitchFamily="2" charset="0"/>
              </a:rPr>
              <a:t> , </a:t>
            </a:r>
            <a:r>
              <a:rPr lang="en-US" sz="1600" dirty="0" err="1">
                <a:solidFill>
                  <a:schemeClr val="bg1"/>
                </a:solidFill>
                <a:latin typeface="SolaimanLipi" panose="02000500020000020004" pitchFamily="2" charset="0"/>
                <a:cs typeface="SolaimanLipi" panose="02000500020000020004" pitchFamily="2" charset="0"/>
              </a:rPr>
              <a:t>কম্পিউটার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জন্য</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যেটি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তৈরি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করা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হয়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সেটি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ডেস্কটপ</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এপ্লিকেশন</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আর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মোবাইল</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জন্য</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যেটি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তৈরি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করা</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হয়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সেটি</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এন্ড্রয়েড</a:t>
            </a:r>
            <a:r>
              <a:rPr lang="en-US" sz="1600" dirty="0">
                <a:solidFill>
                  <a:schemeClr val="bg1"/>
                </a:solidFill>
                <a:latin typeface="SolaimanLipi" panose="02000500020000020004" pitchFamily="2" charset="0"/>
                <a:cs typeface="SolaimanLipi" panose="02000500020000020004" pitchFamily="2" charset="0"/>
              </a:rPr>
              <a:t> </a:t>
            </a:r>
            <a:r>
              <a:rPr lang="en-US" sz="1600" dirty="0" err="1">
                <a:solidFill>
                  <a:schemeClr val="bg1"/>
                </a:solidFill>
                <a:latin typeface="SolaimanLipi" panose="02000500020000020004" pitchFamily="2" charset="0"/>
                <a:cs typeface="SolaimanLipi" panose="02000500020000020004" pitchFamily="2" charset="0"/>
              </a:rPr>
              <a:t>এপ্লিকেশন</a:t>
            </a:r>
            <a:r>
              <a:rPr lang="en-US" sz="1600" dirty="0">
                <a:solidFill>
                  <a:schemeClr val="bg1"/>
                </a:solidFill>
                <a:latin typeface="SolaimanLipi" panose="02000500020000020004" pitchFamily="2" charset="0"/>
                <a:cs typeface="SolaimanLipi" panose="02000500020000020004" pitchFamily="2" charset="0"/>
              </a:rPr>
              <a:t> । </a:t>
            </a:r>
            <a:endParaRPr lang="as-IN" sz="1600" dirty="0">
              <a:solidFill>
                <a:schemeClr val="bg1"/>
              </a:solidFill>
              <a:latin typeface="SolaimanLipi" panose="02000500020000020004" pitchFamily="2" charset="0"/>
              <a:cs typeface="SolaimanLipi" panose="02000500020000020004" pitchFamily="2" charset="0"/>
            </a:endParaRPr>
          </a:p>
        </p:txBody>
      </p:sp>
      <p:pic>
        <p:nvPicPr>
          <p:cNvPr id="15" name="Picture 14">
            <a:extLst>
              <a:ext uri="{FF2B5EF4-FFF2-40B4-BE49-F238E27FC236}">
                <a16:creationId xmlns:a16="http://schemas.microsoft.com/office/drawing/2014/main" id="{246E046F-A6A9-4DD1-8BFB-0F532FB7FDB4}"/>
              </a:ext>
            </a:extLst>
          </p:cNvPr>
          <p:cNvPicPr>
            <a:picLocks noChangeAspect="1"/>
          </p:cNvPicPr>
          <p:nvPr/>
        </p:nvPicPr>
        <p:blipFill>
          <a:blip r:embed="rId3"/>
          <a:stretch>
            <a:fillRect/>
          </a:stretch>
        </p:blipFill>
        <p:spPr>
          <a:xfrm>
            <a:off x="3085324" y="3150328"/>
            <a:ext cx="2994838" cy="1824037"/>
          </a:xfrm>
          <a:prstGeom prst="rect">
            <a:avLst/>
          </a:prstGeom>
        </p:spPr>
      </p:pic>
    </p:spTree>
    <p:extLst>
      <p:ext uri="{BB962C8B-B14F-4D97-AF65-F5344CB8AC3E}">
        <p14:creationId xmlns:p14="http://schemas.microsoft.com/office/powerpoint/2010/main" val="153453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7"/>
                                        </p:tgtEl>
                                        <p:attrNameLst>
                                          <p:attrName>style.color</p:attrName>
                                        </p:attrNameLst>
                                      </p:cBhvr>
                                      <p:to>
                                        <p:clrVal>
                                          <a:srgbClr val="FFB119"/>
                                        </p:clrVal>
                                      </p:to>
                                    </p:set>
                                    <p:set>
                                      <p:cBhvr>
                                        <p:cTn id="7" dur="500" fill="hold"/>
                                        <p:tgtEl>
                                          <p:spTgt spid="7"/>
                                        </p:tgtEl>
                                        <p:attrNameLst>
                                          <p:attrName>fillcolor</p:attrName>
                                        </p:attrNameLst>
                                      </p:cBhvr>
                                      <p:to>
                                        <p:clrVal>
                                          <a:srgbClr val="FFB119"/>
                                        </p:clrVal>
                                      </p:to>
                                    </p:set>
                                    <p:set>
                                      <p:cBhvr>
                                        <p:cTn id="8" dur="500" fill="hold"/>
                                        <p:tgtEl>
                                          <p:spTgt spid="7"/>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Effect transition="in" filter="fade">
                                      <p:cBhvr>
                                        <p:cTn id="38" dur="500"/>
                                        <p:tgtEl>
                                          <p:spTgt spid="1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xEl>
                                              <p:pRg st="1" end="1"/>
                                            </p:txEl>
                                          </p:spTgt>
                                        </p:tgtEl>
                                        <p:attrNameLst>
                                          <p:attrName>style.visibility</p:attrName>
                                        </p:attrNameLst>
                                      </p:cBhvr>
                                      <p:to>
                                        <p:strVal val="visible"/>
                                      </p:to>
                                    </p:set>
                                    <p:animEffect transition="in" filter="fade">
                                      <p:cBhvr>
                                        <p:cTn id="43"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191</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SolaimanLipi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cp:revision>
  <dcterms:created xsi:type="dcterms:W3CDTF">2024-05-23T12:13:37Z</dcterms:created>
  <dcterms:modified xsi:type="dcterms:W3CDTF">2024-05-23T15:50:21Z</dcterms:modified>
</cp:coreProperties>
</file>