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70" r:id="rId7"/>
    <p:sldId id="262" r:id="rId8"/>
    <p:sldId id="271" r:id="rId9"/>
    <p:sldId id="263" r:id="rId10"/>
    <p:sldId id="272" r:id="rId11"/>
    <p:sldId id="265" r:id="rId12"/>
    <p:sldId id="273" r:id="rId13"/>
    <p:sldId id="268" r:id="rId14"/>
    <p:sldId id="267" r:id="rId15"/>
    <p:sldId id="274" r:id="rId16"/>
    <p:sldId id="27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4"/>
    <a:srgbClr val="FFB119"/>
    <a:srgbClr val="262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3FE0-3B55-46D6-B6C6-9EC66CE0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EA119-FB26-4320-9C7C-B4A68DC9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FC40-7147-4EF5-9CB5-FCB2B124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74CE-A3DA-42BF-ABA4-1B4B835B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8E52-1301-4D65-A8D1-10901C62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E560-EEA3-4B2A-B0CB-9E37D891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8902-8EFF-485F-A70B-27390A4EE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79AA-FC61-4E77-97D2-A851F6E1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64C0-4BD3-4705-8D00-12CF3BF7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57EE-078E-4486-86F0-25C5BF6E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696AB-0699-4B10-9A91-770F1CBB2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C8133-B414-460E-8E26-DBE2B4EB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5ADA-47E4-4A47-9607-FF9B632A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5A50-B706-4FC6-A0FC-E7DDE7CE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B344-B549-41B6-9EF2-238BF583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C557-5D28-4717-AAA7-CD65D74D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4B1-C655-4D57-B0D4-20D88A9E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0BAB-C7FC-43B8-8B0B-4D2D8859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AE08-0B4A-44B3-A45E-3AF10474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6B7E-6FEA-4913-8CDE-86B87877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E44A-A15D-48E7-8696-881BAA21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9E4A-62F9-4E0C-8EA6-7C08D384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0AE4-EFD8-4727-BB9A-24818874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FD6C-2A00-47CD-824A-D6B635B7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E22A-3ABB-48BE-8277-27E141FD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E0BC-6862-4E55-A295-9334B3CB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5B3A-78A4-45EA-A695-9ABBBE52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98C7A-85EC-4630-8FF4-108AF10D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3B8F-7A68-4BDB-A4C6-A4AA5E10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A4351-727D-46E5-94BF-62D6B9A4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129E2-FA7D-4054-A909-4AE2F91E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85D2-BEA7-4D0C-8980-7632B2B6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CA04-BA41-40FF-8F24-92E60812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7E99F-29CE-4778-BDAB-EF07152CD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1C8DC-B7D9-40FB-A12F-3046A2C59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B2CD6-6C99-4910-89B9-A9FF12798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27F92-7016-4480-BB6D-BEC17323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D6D9A-526D-4666-859F-A290809F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0CE6B-AC93-4311-A4C9-ED066E12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0D22-2BA2-4AB3-816A-CD553911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D7E72-A753-4BEE-9AD4-CAE6A8F1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0E656-9AC6-4749-B91F-2328A39C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C8458-4CCD-41D0-A14F-D5C9F20D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10120-2375-4C4E-9B7D-657063D4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05159-97E4-46B3-A732-E294A120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2F11-A121-439C-9D48-41497E7B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C57A-7C9B-419B-9185-F21A8A62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214B-8BFA-40B1-935D-2FC37E4E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127B9-9BC0-457E-A4EC-7963C318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9759-6A4D-4262-8600-635894DB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CEC2E-6E16-4352-BA99-FC8A9639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703D4-97EB-4965-B281-0D50F4A6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EBFD-72EA-478E-9F17-E669AFBF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596E4-7104-46BE-A069-2BA4FF9D6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C4658-7D05-435B-B8CB-C15D5C68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51184-8220-4B16-83C1-A76CD23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5E73-1B48-49F7-98F8-1EB092A7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99D7-D0A1-48B0-8231-A195B1AC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47C62-D7A6-4BC5-9E8E-2A854517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5DF2-F450-4334-908D-95A3CCA86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45383-1417-4176-A988-2B2EECD79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4F8B-E337-40BC-BEEE-3A17F22F8C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BC74-B3C9-4CB2-9CE4-1183C1A8C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D169-0B57-4A75-A77E-29535E0DB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4666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 টাইপ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কোন তথ্যের ধরন বা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প্রকারবেধকে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বুঝি।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কম্পিউটার প্রোগ্রামিংয়ে, প্রতিটি ডাটা একটি নির্দিষ্ট ফরম্যাটে থাকে।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উদাহরণ হিসেবে, আপনি যদি কোন কিছুর বয়স সংরক্ষণ করতে চান, তাহলে আপনি কোন ডাটা টাইপ ব্যবহার করবেন?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ক্ষেত্রে আপনি সম্ভবত একটা </a:t>
            </a:r>
            <a:r>
              <a:rPr lang="as-IN" sz="2000" b="1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পূর্ণসংখ্যা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টাইপের ডাটা ব্যবহার করবেন।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কারণ বয়স কোন দশমিক সংখ্যা নয়।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অন্যদিকে, যদি আপনি কোন কিছুর গড় হিসাব করতে চান, তাহলে আপনি হয়তো একটা </a:t>
            </a:r>
            <a:r>
              <a:rPr lang="as-IN" sz="2000" b="1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দশমিক সংখ্যা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টাইপের ডাটা ব্যবহার করবেন।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কারণ গড় একটি দশমিক মান হতে পারে।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প্রোগ্রামিং ভাষাতেই বিভিন্ন ধরনের ডাটা টাইপ থাকে।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ডাটা টাইপগুলো কম্পিউটারকে বলে দেয় কোন নির্দিষ্ট ডাটার জন্য কতটা মেমোরি বরাদ্দ রাখতে হবে এবং সেই ডাটাটির সাথে কিভাবে কাজ করতে হবে।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Undefiined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A91B6-4067-41D5-8533-5CAAC0E4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8" y="4362450"/>
            <a:ext cx="4068292" cy="1838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20C4B-D6A7-4570-BFE7-8052B9FCB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612" y="4293855"/>
            <a:ext cx="3944021" cy="197551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25A442-90F6-425F-8BB5-A241EC82524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073430" y="5281612"/>
            <a:ext cx="875182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7C0B7-6FC6-47DD-BB15-480F8D7FF940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82222-C7FD-4B45-9219-F65D5AFA2585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07DAD-3A1F-44C4-8EF3-380AAF0C1C7C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CD631-2663-43DF-BEB7-5686B752C8FA}"/>
              </a:ext>
            </a:extLst>
          </p:cNvPr>
          <p:cNvSpPr txBox="1"/>
          <p:nvPr/>
        </p:nvSpPr>
        <p:spPr>
          <a:xfrm>
            <a:off x="204905" y="2127813"/>
            <a:ext cx="1096775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D4566D-768D-425A-A66F-5F1F0AE2FE22}"/>
              </a:ext>
            </a:extLst>
          </p:cNvPr>
          <p:cNvSpPr/>
          <p:nvPr/>
        </p:nvSpPr>
        <p:spPr>
          <a:xfrm>
            <a:off x="36858" y="415842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7386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এমন এক ধরনের ডাটাকে বুঝায় যেটা 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করে না।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এ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টি একটি ইচ্ছাকৃতভাবে সেট করা মান, যা নির্দেশ করে যে ভেরিয়েবলের কোন মান নেই।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801880"/>
            <a:ext cx="8989375" cy="46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801B0-6337-4A5B-87D2-04BA3AB2326F}"/>
              </a:ext>
            </a:extLst>
          </p:cNvPr>
          <p:cNvSpPr txBox="1"/>
          <p:nvPr/>
        </p:nvSpPr>
        <p:spPr>
          <a:xfrm>
            <a:off x="3102929" y="5348604"/>
            <a:ext cx="1838965" cy="46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72893-281E-4258-BCC1-609D42A0F475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FD68E-2E9C-40E0-9100-C95288B802A1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0781A-397E-4A63-B1B8-DB2A1DBB40FF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7F941B-4DFC-4C32-A633-1C41669192CF}"/>
              </a:ext>
            </a:extLst>
          </p:cNvPr>
          <p:cNvSpPr txBox="1"/>
          <p:nvPr/>
        </p:nvSpPr>
        <p:spPr>
          <a:xfrm>
            <a:off x="204905" y="2127813"/>
            <a:ext cx="1096775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97198-6B87-413E-B2F4-3882B6375C29}"/>
              </a:ext>
            </a:extLst>
          </p:cNvPr>
          <p:cNvSpPr/>
          <p:nvPr/>
        </p:nvSpPr>
        <p:spPr>
          <a:xfrm>
            <a:off x="36858" y="477818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5D14F8-B77E-4ED3-93B8-4156D1CDBD51}"/>
              </a:ext>
            </a:extLst>
          </p:cNvPr>
          <p:cNvSpPr txBox="1"/>
          <p:nvPr/>
        </p:nvSpPr>
        <p:spPr>
          <a:xfrm>
            <a:off x="295973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7F486-6B66-4590-894A-3B49B0F19273}"/>
              </a:ext>
            </a:extLst>
          </p:cNvPr>
          <p:cNvSpPr txBox="1"/>
          <p:nvPr/>
        </p:nvSpPr>
        <p:spPr>
          <a:xfrm>
            <a:off x="3020695" y="1182249"/>
            <a:ext cx="8989375" cy="201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বুঝি।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বুজায়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টাইপগুলোতে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ব্যতিত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মিশ্রন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ছাড়া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বিল্ডিং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সম্ভব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sz="17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</p:spTree>
    <p:extLst>
      <p:ext uri="{BB962C8B-B14F-4D97-AF65-F5344CB8AC3E}">
        <p14:creationId xmlns:p14="http://schemas.microsoft.com/office/powerpoint/2010/main" val="150073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38562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5B5F-5D64-4FDB-85CF-3C1F38BD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4242170"/>
            <a:ext cx="3857625" cy="1882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9B652-D0C0-4F0E-AE35-A69C3C8B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786" y="4160195"/>
            <a:ext cx="3908194" cy="19646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1E250-4476-46D9-A490-AA9E0065E50C}"/>
              </a:ext>
            </a:extLst>
          </p:cNvPr>
          <p:cNvCxnSpPr>
            <a:cxnSpLocks/>
          </p:cNvCxnSpPr>
          <p:nvPr/>
        </p:nvCxnSpPr>
        <p:spPr>
          <a:xfrm>
            <a:off x="7073430" y="5281612"/>
            <a:ext cx="707935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97B5B-F736-40D7-AA72-63519EF1BB96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BE1FD-06DD-44CA-A03E-8A559F18CCEF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6DC48-6CDA-4DBC-BF09-981B00155A4B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912B6-1A53-4FF5-90B0-DDFE52AFA851}"/>
              </a:ext>
            </a:extLst>
          </p:cNvPr>
          <p:cNvSpPr txBox="1"/>
          <p:nvPr/>
        </p:nvSpPr>
        <p:spPr>
          <a:xfrm>
            <a:off x="204905" y="2127813"/>
            <a:ext cx="1096775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5659A6-5227-4AB6-8E74-C7984D8DD7BD}"/>
              </a:ext>
            </a:extLst>
          </p:cNvPr>
          <p:cNvSpPr/>
          <p:nvPr/>
        </p:nvSpPr>
        <p:spPr>
          <a:xfrm>
            <a:off x="36858" y="476802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C5B0CF-3064-4C37-9EE1-A4FE9C78B39C}"/>
              </a:ext>
            </a:extLst>
          </p:cNvPr>
          <p:cNvSpPr txBox="1"/>
          <p:nvPr/>
        </p:nvSpPr>
        <p:spPr>
          <a:xfrm>
            <a:off x="295973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5CFEB-C535-465B-AA06-146C3019E98C}"/>
              </a:ext>
            </a:extLst>
          </p:cNvPr>
          <p:cNvSpPr txBox="1"/>
          <p:nvPr/>
        </p:nvSpPr>
        <p:spPr>
          <a:xfrm>
            <a:off x="3020695" y="1182249"/>
            <a:ext cx="8989375" cy="201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বুঝি।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বুজায়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টাইপগুলোতে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ব্যতিত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মিশ্রন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ছাড়া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বিল্ডিং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সম্ভব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sz="17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</p:spTree>
    <p:extLst>
      <p:ext uri="{BB962C8B-B14F-4D97-AF65-F5344CB8AC3E}">
        <p14:creationId xmlns:p14="http://schemas.microsoft.com/office/powerpoint/2010/main" val="6185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011512" y="3279097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অবজেক্ট হল একটি কম্পোজিট ডেটা টাইপ যা </a:t>
            </a:r>
            <a:r>
              <a:rPr lang="as-IN" dirty="0">
                <a:solidFill>
                  <a:schemeClr val="accent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প্রপার্টি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এবং </a:t>
            </a:r>
            <a:r>
              <a:rPr lang="as-IN" dirty="0">
                <a:solidFill>
                  <a:schemeClr val="accent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ধারণ করে।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 বাস্তব জগতের বিভিন্ন জিনিসের মতো তথ্যকে গুচ্ছ করে রাখতে সাহায্য করে।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7448122" y="4067696"/>
            <a:ext cx="4541628" cy="2281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person =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name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‘</a:t>
            </a:r>
            <a:r>
              <a:rPr lang="en-US" sz="12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rakib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’,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age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32,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father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	name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‘name of </a:t>
            </a:r>
            <a:r>
              <a:rPr lang="en-US" sz="12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fathername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US" sz="12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nid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121112333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  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DB528-8753-4B54-87A8-965AA50F6856}"/>
              </a:ext>
            </a:extLst>
          </p:cNvPr>
          <p:cNvSpPr txBox="1"/>
          <p:nvPr/>
        </p:nvSpPr>
        <p:spPr>
          <a:xfrm>
            <a:off x="2131732" y="4451873"/>
            <a:ext cx="3722221" cy="172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{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1E390-3B18-415D-AF9E-E802AB900F0B}"/>
              </a:ext>
            </a:extLst>
          </p:cNvPr>
          <p:cNvSpPr txBox="1"/>
          <p:nvPr/>
        </p:nvSpPr>
        <p:spPr>
          <a:xfrm>
            <a:off x="3253068" y="4955813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Property_name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8DD725-0881-4731-8451-5609C79322D3}"/>
              </a:ext>
            </a:extLst>
          </p:cNvPr>
          <p:cNvSpPr txBox="1"/>
          <p:nvPr/>
        </p:nvSpPr>
        <p:spPr>
          <a:xfrm>
            <a:off x="4859041" y="495581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A6651-591A-46A9-B6C8-9AB10C65A2EA}"/>
              </a:ext>
            </a:extLst>
          </p:cNvPr>
          <p:cNvSpPr txBox="1"/>
          <p:nvPr/>
        </p:nvSpPr>
        <p:spPr>
          <a:xfrm>
            <a:off x="5052699" y="49529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1CC00-4474-4528-8E91-AF2F622A1EE2}"/>
              </a:ext>
            </a:extLst>
          </p:cNvPr>
          <p:cNvSpPr txBox="1"/>
          <p:nvPr/>
        </p:nvSpPr>
        <p:spPr>
          <a:xfrm>
            <a:off x="5651836" y="49529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D31676-EFFB-4082-8BBD-5DCC36FC8353}"/>
              </a:ext>
            </a:extLst>
          </p:cNvPr>
          <p:cNvSpPr txBox="1"/>
          <p:nvPr/>
        </p:nvSpPr>
        <p:spPr>
          <a:xfrm>
            <a:off x="3253070" y="5260615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Property_name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C596DA-0196-4040-8F42-3E70828F8880}"/>
              </a:ext>
            </a:extLst>
          </p:cNvPr>
          <p:cNvSpPr txBox="1"/>
          <p:nvPr/>
        </p:nvSpPr>
        <p:spPr>
          <a:xfrm>
            <a:off x="4859043" y="526061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1BD3D-D9AA-46C7-871C-C609584A574C}"/>
              </a:ext>
            </a:extLst>
          </p:cNvPr>
          <p:cNvSpPr txBox="1"/>
          <p:nvPr/>
        </p:nvSpPr>
        <p:spPr>
          <a:xfrm>
            <a:off x="5052701" y="5257735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71914-9356-4BA5-8A84-6E55C35059D3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74FD3B-3E04-428D-A03C-88F53CE21AA1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F66F8-9FE1-4694-B648-F3850EE2FA41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2EF16-0EC4-4FFD-ACBF-2C8944020A70}"/>
              </a:ext>
            </a:extLst>
          </p:cNvPr>
          <p:cNvSpPr txBox="1"/>
          <p:nvPr/>
        </p:nvSpPr>
        <p:spPr>
          <a:xfrm>
            <a:off x="204905" y="2127813"/>
            <a:ext cx="77938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786E7-A84C-46C8-828A-DB651A5B2FBA}"/>
              </a:ext>
            </a:extLst>
          </p:cNvPr>
          <p:cNvSpPr/>
          <p:nvPr/>
        </p:nvSpPr>
        <p:spPr>
          <a:xfrm>
            <a:off x="36858" y="233978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14" grpId="0"/>
      <p:bldP spid="12" grpId="0"/>
      <p:bldP spid="3" grpId="0"/>
      <p:bldP spid="15" grpId="0"/>
      <p:bldP spid="17" grpId="0"/>
      <p:bldP spid="18" grpId="0"/>
      <p:bldP spid="19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011512" y="3279097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অ্যারে হলো এমন এক ধরনের ডাটা স্ট্রাকচার যা একই ধরনের ডাটার একাধিক এলিমেন্টকে ( উপাদানকে) ক্রমান্বয়ে স্টোর করে রাখতে পারে। একে সহজ ভাষায় "কক্ষ" বা "সারি" হিসাবে কল্পনা করা যায়।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যেমন, আপনি যদি ১০০ জনের বয়স একটা প্রোগ্রামে রাখতে চান, তাহলে আপনি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টাইপের ১০০ এলিমেন্টের একটি অ্যারে ডিক্লেয়ার করতে পারেন।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অ্যারেটিতে সুবিন্যস্তভাবে ১০০ টি পূর্ণ সংখ্যা (বয়স) রাখা যাবে।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11D7E-9B23-4C38-9D31-AD5A8DA2C436}"/>
              </a:ext>
            </a:extLst>
          </p:cNvPr>
          <p:cNvSpPr txBox="1"/>
          <p:nvPr/>
        </p:nvSpPr>
        <p:spPr>
          <a:xfrm>
            <a:off x="3532094" y="52264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[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E8D84-3284-4268-A775-F4B78E506C81}"/>
              </a:ext>
            </a:extLst>
          </p:cNvPr>
          <p:cNvSpPr txBox="1"/>
          <p:nvPr/>
        </p:nvSpPr>
        <p:spPr>
          <a:xfrm>
            <a:off x="9299377" y="52264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5B61C-B4D9-4E28-8645-D1B86A8C6C16}"/>
              </a:ext>
            </a:extLst>
          </p:cNvPr>
          <p:cNvSpPr txBox="1"/>
          <p:nvPr/>
        </p:nvSpPr>
        <p:spPr>
          <a:xfrm>
            <a:off x="3928356" y="5414683"/>
            <a:ext cx="1284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value1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45A84-9910-431B-803B-E2E1283BA0F5}"/>
              </a:ext>
            </a:extLst>
          </p:cNvPr>
          <p:cNvSpPr txBox="1"/>
          <p:nvPr/>
        </p:nvSpPr>
        <p:spPr>
          <a:xfrm>
            <a:off x="5147362" y="5414683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35CE0-4241-478E-8BD5-CD58D66D10C0}"/>
              </a:ext>
            </a:extLst>
          </p:cNvPr>
          <p:cNvSpPr txBox="1"/>
          <p:nvPr/>
        </p:nvSpPr>
        <p:spPr>
          <a:xfrm>
            <a:off x="5299960" y="5414679"/>
            <a:ext cx="1284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value2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B803B-05FC-4774-9438-17A5816C9F1E}"/>
              </a:ext>
            </a:extLst>
          </p:cNvPr>
          <p:cNvSpPr txBox="1"/>
          <p:nvPr/>
        </p:nvSpPr>
        <p:spPr>
          <a:xfrm>
            <a:off x="6518966" y="5414679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C7594-F533-4A65-8BDB-C711B48FFC10}"/>
              </a:ext>
            </a:extLst>
          </p:cNvPr>
          <p:cNvSpPr txBox="1"/>
          <p:nvPr/>
        </p:nvSpPr>
        <p:spPr>
          <a:xfrm>
            <a:off x="6752243" y="5387784"/>
            <a:ext cx="1284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value3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7707F-2383-40D9-BCEF-E8B6ADB31184}"/>
              </a:ext>
            </a:extLst>
          </p:cNvPr>
          <p:cNvSpPr txBox="1"/>
          <p:nvPr/>
        </p:nvSpPr>
        <p:spPr>
          <a:xfrm>
            <a:off x="7971249" y="5387784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F3F3F-23E4-4F2E-B0F4-8841C3F05D38}"/>
              </a:ext>
            </a:extLst>
          </p:cNvPr>
          <p:cNvSpPr txBox="1"/>
          <p:nvPr/>
        </p:nvSpPr>
        <p:spPr>
          <a:xfrm>
            <a:off x="8123847" y="5387783"/>
            <a:ext cx="1064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………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E259BB-1404-4716-A836-B582539875EF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951951-C70E-47D5-B439-993E53C0CD03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DC336-8A97-49F0-8B1E-375D501B4A0C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FF477-BAC5-49CA-A3BE-F95EBAD683D3}"/>
              </a:ext>
            </a:extLst>
          </p:cNvPr>
          <p:cNvSpPr txBox="1"/>
          <p:nvPr/>
        </p:nvSpPr>
        <p:spPr>
          <a:xfrm>
            <a:off x="204905" y="2127813"/>
            <a:ext cx="77938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7C550-3885-4B4E-AEEC-9601A21F0FB2}"/>
              </a:ext>
            </a:extLst>
          </p:cNvPr>
          <p:cNvSpPr/>
          <p:nvPr/>
        </p:nvSpPr>
        <p:spPr>
          <a:xfrm>
            <a:off x="36858" y="295954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3" grpId="0"/>
      <p:bldP spid="15" grpId="0"/>
      <p:bldP spid="4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2CB53-7052-4F75-AD31-CD064BFC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3480628"/>
            <a:ext cx="4324746" cy="2144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2AC41-7C1C-4BA7-934C-49611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29" y="5825249"/>
            <a:ext cx="5524500" cy="8620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E12181-7A1E-4B0A-85B2-89F92AE6F97A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FCB87-51D0-4F3E-A9B2-8E678F7A6D15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E8212-3E3A-4134-8BE3-B645CADD722C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DEC1E-8641-49E8-8F90-5E548894F708}"/>
              </a:ext>
            </a:extLst>
          </p:cNvPr>
          <p:cNvSpPr txBox="1"/>
          <p:nvPr/>
        </p:nvSpPr>
        <p:spPr>
          <a:xfrm>
            <a:off x="204905" y="2127813"/>
            <a:ext cx="77938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5C543D-CF6B-4077-A190-609A5FC9E72F}"/>
              </a:ext>
            </a:extLst>
          </p:cNvPr>
          <p:cNvSpPr/>
          <p:nvPr/>
        </p:nvSpPr>
        <p:spPr>
          <a:xfrm>
            <a:off x="36858" y="293922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F54B4-1BDC-424F-82BB-5D002917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3347636"/>
            <a:ext cx="2341961" cy="3429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67FA5A2-F3A2-45C4-91DB-18B794A3D4ED}"/>
              </a:ext>
            </a:extLst>
          </p:cNvPr>
          <p:cNvGrpSpPr/>
          <p:nvPr/>
        </p:nvGrpSpPr>
        <p:grpSpPr>
          <a:xfrm>
            <a:off x="5444890" y="3653645"/>
            <a:ext cx="2978191" cy="348944"/>
            <a:chOff x="5444890" y="3550778"/>
            <a:chExt cx="2978191" cy="3489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D77D-DAA7-4A4A-B479-96286635F475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1</a:t>
              </a:r>
              <a:endParaRPr lang="en-US" sz="2400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20C170-472A-4AEE-9F15-304068A91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1B8289-63E2-474E-A9F1-EA043215D6D5}"/>
              </a:ext>
            </a:extLst>
          </p:cNvPr>
          <p:cNvGrpSpPr/>
          <p:nvPr/>
        </p:nvGrpSpPr>
        <p:grpSpPr>
          <a:xfrm>
            <a:off x="5444890" y="4357890"/>
            <a:ext cx="2978191" cy="348944"/>
            <a:chOff x="5444890" y="3550778"/>
            <a:chExt cx="2978191" cy="3489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05CD6D-8137-4AA5-9FD7-133C28DA59A8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2</a:t>
              </a:r>
              <a:endParaRPr lang="en-US" sz="2400" b="1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53CB58-D3A1-42F7-928A-8052FC63B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C10F93-9389-4D90-BFC1-334E1730E907}"/>
              </a:ext>
            </a:extLst>
          </p:cNvPr>
          <p:cNvGrpSpPr/>
          <p:nvPr/>
        </p:nvGrpSpPr>
        <p:grpSpPr>
          <a:xfrm>
            <a:off x="5444890" y="5062136"/>
            <a:ext cx="2978191" cy="348944"/>
            <a:chOff x="5444890" y="3550778"/>
            <a:chExt cx="2978191" cy="34894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9798E9-DCB2-4152-90F8-74CDE9294ACE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3</a:t>
              </a:r>
              <a:endParaRPr lang="en-US" sz="2400" b="1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A705DA-D892-4B8D-B910-150FAF78B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81FE6D-64AC-4262-86C0-2FF569C6DFEB}"/>
              </a:ext>
            </a:extLst>
          </p:cNvPr>
          <p:cNvGrpSpPr/>
          <p:nvPr/>
        </p:nvGrpSpPr>
        <p:grpSpPr>
          <a:xfrm>
            <a:off x="5504331" y="5845744"/>
            <a:ext cx="2978191" cy="348944"/>
            <a:chOff x="5444890" y="3550778"/>
            <a:chExt cx="2978191" cy="3489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04F025A-5946-4028-BE4D-E7BD880C2EEA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4</a:t>
              </a:r>
              <a:endParaRPr lang="en-US" sz="24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040ABD1-0C8B-4CDF-B2D3-3259500C4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C2393EC-DD43-468C-8B46-8808137E7822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F20DEF-B290-407D-804E-8952A577213D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79D11-F538-490F-B676-B824B9F3FF7A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5D72B1-A5B8-495E-A8D2-40A90C627A55}"/>
              </a:ext>
            </a:extLst>
          </p:cNvPr>
          <p:cNvSpPr txBox="1"/>
          <p:nvPr/>
        </p:nvSpPr>
        <p:spPr>
          <a:xfrm>
            <a:off x="204905" y="2127813"/>
            <a:ext cx="77938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D28D0-24B8-467B-81F0-143FA40BAA26}"/>
              </a:ext>
            </a:extLst>
          </p:cNvPr>
          <p:cNvSpPr/>
          <p:nvPr/>
        </p:nvSpPr>
        <p:spPr>
          <a:xfrm>
            <a:off x="36858" y="293922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89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VS NULL </a:t>
            </a:r>
            <a:r>
              <a:rPr lang="en-US" sz="4000" b="1" dirty="0" err="1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এর</a:t>
            </a:r>
            <a:r>
              <a:rPr lang="en-US" sz="4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ব্যবহার</a:t>
            </a:r>
            <a:endParaRPr lang="en-US" sz="4000" b="1" dirty="0">
              <a:solidFill>
                <a:srgbClr val="FFB1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20B405-A087-41C2-9D10-F6B860F5F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54818"/>
              </p:ext>
            </p:extLst>
          </p:nvPr>
        </p:nvGraphicFramePr>
        <p:xfrm>
          <a:off x="3114040" y="856055"/>
          <a:ext cx="8747877" cy="5659882"/>
        </p:xfrm>
        <a:graphic>
          <a:graphicData uri="http://schemas.openxmlformats.org/drawingml/2006/table">
            <a:tbl>
              <a:tblPr/>
              <a:tblGrid>
                <a:gridCol w="1091799">
                  <a:extLst>
                    <a:ext uri="{9D8B030D-6E8A-4147-A177-3AD203B41FA5}">
                      <a16:colId xmlns:a16="http://schemas.microsoft.com/office/drawing/2014/main" val="1443678895"/>
                    </a:ext>
                  </a:extLst>
                </a:gridCol>
                <a:gridCol w="3118251">
                  <a:extLst>
                    <a:ext uri="{9D8B030D-6E8A-4147-A177-3AD203B41FA5}">
                      <a16:colId xmlns:a16="http://schemas.microsoft.com/office/drawing/2014/main" val="3222291209"/>
                    </a:ext>
                  </a:extLst>
                </a:gridCol>
                <a:gridCol w="4537827">
                  <a:extLst>
                    <a:ext uri="{9D8B030D-6E8A-4147-A177-3AD203B41FA5}">
                      <a16:colId xmlns:a16="http://schemas.microsoft.com/office/drawing/2014/main" val="463965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বৈশিষ্ট্য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4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উদ্দেশ্য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ইচ্ছাকৃতভাবে নির্ধারিত অনুপস্থিতি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।  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  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একটি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Data type 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যেটি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মূলত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একটি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 object । </a:t>
                      </a:r>
                      <a:endParaRPr lang="as-IN" sz="17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SolaimanLipi" panose="0200050002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অনির্ধারিত অনুপস্থিতি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731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ধরন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ব্যবহার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s-IN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 মান নেই তা নির্দেশ করার জন্য</a:t>
                      </a:r>
                      <a:endParaRPr lang="en-US" sz="1700" dirty="0">
                        <a:solidFill>
                          <a:schemeClr val="bg1"/>
                        </a:solidFill>
                        <a:latin typeface="SolaimanLipi" panose="02000500020000020004" pitchFamily="2" charset="0"/>
                        <a:cs typeface="SolaimanLipi" panose="02000500020000020004" pitchFamily="2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অবজেক্ট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প্রপার্টিজ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ভ্যালুতে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প্রাথমিক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অবস্থায়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ব্যবহার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করা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</a:t>
                      </a:r>
                      <a:endParaRPr lang="en-US" sz="1700" dirty="0">
                        <a:solidFill>
                          <a:schemeClr val="bg1"/>
                        </a:solidFill>
                        <a:latin typeface="SolaimanLipi" panose="02000500020000020004" pitchFamily="2" charset="0"/>
                        <a:cs typeface="SolaimanLipi" panose="0200050002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ডিক্লেয়ার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করা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হয়েছে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কিন্তু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মান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করা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হলে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সেটি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হিসেবে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সেট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।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ফাংশন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প্যারামিটার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গুলো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। 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এবং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ফাংশনের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রিটার্ন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টাইপ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না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থাকলে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রিটার্ন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।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অবজেক্ট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প্রপার্টিজ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বিদ্যমান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না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থাকলে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রিটার্ন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।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না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থাকলে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করে</a:t>
                      </a:r>
                      <a:r>
                        <a:rPr lang="en-US" sz="1700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।  </a:t>
                      </a:r>
                      <a:endParaRPr lang="as-IN" sz="1700" dirty="0">
                        <a:solidFill>
                          <a:schemeClr val="bg1"/>
                        </a:solidFill>
                        <a:latin typeface="SolaimanLipi" panose="02000500020000020004" pitchFamily="2" charset="0"/>
                        <a:cs typeface="SolaimanLipi" panose="0200050002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0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9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5075792" y="171692"/>
            <a:ext cx="5544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081455" y="1864201"/>
            <a:ext cx="3738445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3443C-8D71-4365-9E4D-2AC12AE2E016}"/>
              </a:ext>
            </a:extLst>
          </p:cNvPr>
          <p:cNvSpPr/>
          <p:nvPr/>
        </p:nvSpPr>
        <p:spPr>
          <a:xfrm>
            <a:off x="7848083" y="1864200"/>
            <a:ext cx="3738445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endParaRPr lang="en-US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615F6C-D48A-4D7D-A02A-8F1279382DC6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950678" y="1028700"/>
            <a:ext cx="2440722" cy="8355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9E0DD3-B9D6-439A-8E6D-AAD6BB3B6F2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391400" y="1028700"/>
            <a:ext cx="2325906" cy="8355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5BA22C-D3C9-4EF6-AB0F-1F7A500AB59D}"/>
              </a:ext>
            </a:extLst>
          </p:cNvPr>
          <p:cNvGrpSpPr/>
          <p:nvPr/>
        </p:nvGrpSpPr>
        <p:grpSpPr>
          <a:xfrm>
            <a:off x="3081455" y="2391423"/>
            <a:ext cx="1250663" cy="3511070"/>
            <a:chOff x="3081455" y="2391423"/>
            <a:chExt cx="1250663" cy="35110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ECEA6-B2A7-4E70-B090-07C6513F9B1A}"/>
                </a:ext>
              </a:extLst>
            </p:cNvPr>
            <p:cNvSpPr txBox="1"/>
            <p:nvPr/>
          </p:nvSpPr>
          <p:spPr>
            <a:xfrm>
              <a:off x="3081455" y="2838193"/>
              <a:ext cx="1250663" cy="3064300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String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Number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Boolean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Undefined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Null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04B6B2D-5588-445E-8196-C283672EC30F}"/>
                </a:ext>
              </a:extLst>
            </p:cNvPr>
            <p:cNvCxnSpPr>
              <a:cxnSpLocks/>
            </p:cNvCxnSpPr>
            <p:nvPr/>
          </p:nvCxnSpPr>
          <p:spPr>
            <a:xfrm>
              <a:off x="3505506" y="2391423"/>
              <a:ext cx="1" cy="65631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6D1D10-6252-4BEB-A88F-8B6621DA7C30}"/>
              </a:ext>
            </a:extLst>
          </p:cNvPr>
          <p:cNvGrpSpPr/>
          <p:nvPr/>
        </p:nvGrpSpPr>
        <p:grpSpPr>
          <a:xfrm>
            <a:off x="10522237" y="2397502"/>
            <a:ext cx="933269" cy="1664411"/>
            <a:chOff x="3081455" y="2391423"/>
            <a:chExt cx="933269" cy="166441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50A6AC-A2E7-454F-8C3B-327D5F75043D}"/>
                </a:ext>
              </a:extLst>
            </p:cNvPr>
            <p:cNvSpPr txBox="1"/>
            <p:nvPr/>
          </p:nvSpPr>
          <p:spPr>
            <a:xfrm>
              <a:off x="3081455" y="2838193"/>
              <a:ext cx="933269" cy="1217641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Array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Object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F9EBA3-76F6-4F03-B6B2-76E85D62D2E5}"/>
                </a:ext>
              </a:extLst>
            </p:cNvPr>
            <p:cNvCxnSpPr>
              <a:cxnSpLocks/>
            </p:cNvCxnSpPr>
            <p:nvPr/>
          </p:nvCxnSpPr>
          <p:spPr>
            <a:xfrm>
              <a:off x="3505506" y="2391423"/>
              <a:ext cx="1" cy="65631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0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5973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302328"/>
            <a:ext cx="1794191" cy="427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20695" y="1182249"/>
            <a:ext cx="8989375" cy="201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বুঝি।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বুজায়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টাইপগুলোতে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ব্যতিত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মিশ্রন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ছাড়া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বিল্ডিং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সম্ভব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sz="17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টেক্সট ডেটা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অক্ষরবিশিষ্ট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অথবা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মার্ক দিয়ে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‘apple’ , “apple”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351102"/>
            <a:ext cx="3079689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‘apple’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= “apple 2”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93CFE-283F-4151-AF35-5AAF4DEF5FF2}"/>
              </a:ext>
            </a:extLst>
          </p:cNvPr>
          <p:cNvSpPr txBox="1"/>
          <p:nvPr/>
        </p:nvSpPr>
        <p:spPr>
          <a:xfrm>
            <a:off x="204905" y="2127813"/>
            <a:ext cx="1096775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617EDB-0BA6-4705-998C-BD5E4FEFA853}"/>
              </a:ext>
            </a:extLst>
          </p:cNvPr>
          <p:cNvSpPr/>
          <p:nvPr/>
        </p:nvSpPr>
        <p:spPr>
          <a:xfrm>
            <a:off x="36858" y="233978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47706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77DE9-710F-4D67-BD2C-5E659618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4344299"/>
            <a:ext cx="3764596" cy="1662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F9748A-07F1-478B-A6A1-A0130169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87" y="4399878"/>
            <a:ext cx="3764597" cy="16065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A27C13-985C-46CE-B902-2E23E0697936}"/>
              </a:ext>
            </a:extLst>
          </p:cNvPr>
          <p:cNvCxnSpPr/>
          <p:nvPr/>
        </p:nvCxnSpPr>
        <p:spPr>
          <a:xfrm>
            <a:off x="6962775" y="5210175"/>
            <a:ext cx="647700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3D43C3E-F52D-4530-9E36-7B36C62C80B2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406BBC-B449-476D-B42B-744DC5FDF60C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D4D09-D6F5-4705-8FD2-607F9A4D462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3290-2550-4E58-A746-5BA784AA5D7A}"/>
              </a:ext>
            </a:extLst>
          </p:cNvPr>
          <p:cNvSpPr txBox="1"/>
          <p:nvPr/>
        </p:nvSpPr>
        <p:spPr>
          <a:xfrm>
            <a:off x="204905" y="2127813"/>
            <a:ext cx="1096775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F3B19D-CB6E-461B-ABE4-2E4CB0661309}"/>
              </a:ext>
            </a:extLst>
          </p:cNvPr>
          <p:cNvSpPr/>
          <p:nvPr/>
        </p:nvSpPr>
        <p:spPr>
          <a:xfrm>
            <a:off x="36858" y="233978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5AA92E-4CD7-4DB6-A24E-89BA1333899E}"/>
              </a:ext>
            </a:extLst>
          </p:cNvPr>
          <p:cNvSpPr txBox="1"/>
          <p:nvPr/>
        </p:nvSpPr>
        <p:spPr>
          <a:xfrm>
            <a:off x="295973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D8B9A-5411-431C-9EE4-937858D051C3}"/>
              </a:ext>
            </a:extLst>
          </p:cNvPr>
          <p:cNvSpPr txBox="1"/>
          <p:nvPr/>
        </p:nvSpPr>
        <p:spPr>
          <a:xfrm>
            <a:off x="3020695" y="1182249"/>
            <a:ext cx="8989375" cy="201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বুঝি।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বুজায়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টাইপগুলোতে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ব্যতিত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মিশ্রন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ছাড়া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বিল্ডিং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সম্ভব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sz="17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</p:spTree>
    <p:extLst>
      <p:ext uri="{BB962C8B-B14F-4D97-AF65-F5344CB8AC3E}">
        <p14:creationId xmlns:p14="http://schemas.microsoft.com/office/powerpoint/2010/main" val="24830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535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ইন্টিজার এবং ফ্লোটিং পয়েন্ট সংখ্যা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মার্ক দিয়ে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মার্ক দিয়ে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করা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হলে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স্ট্রিং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হয়ে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যাবে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10, 10.22, 22n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351102"/>
            <a:ext cx="5285421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32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//integer type data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average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31.33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//float type data</a:t>
            </a:r>
            <a:endParaRPr lang="en-US" dirty="0">
              <a:solidFill>
                <a:srgbClr val="FFB119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57B13-3E40-4C4D-AC14-34FAB45B529A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53B72-048E-437F-8081-AEA55980B2A1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74705-4BE6-4DE2-A6EF-B3AC1CAC4A0F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2764-8F6C-445B-AE21-487AB245027E}"/>
              </a:ext>
            </a:extLst>
          </p:cNvPr>
          <p:cNvSpPr txBox="1"/>
          <p:nvPr/>
        </p:nvSpPr>
        <p:spPr>
          <a:xfrm>
            <a:off x="204905" y="2127813"/>
            <a:ext cx="1096775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28EA7D-6900-4C27-B72E-F63465142918}"/>
              </a:ext>
            </a:extLst>
          </p:cNvPr>
          <p:cNvSpPr/>
          <p:nvPr/>
        </p:nvSpPr>
        <p:spPr>
          <a:xfrm>
            <a:off x="36858" y="293922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DCDBE-E5DA-43FB-9D49-70C4C1994917}"/>
              </a:ext>
            </a:extLst>
          </p:cNvPr>
          <p:cNvSpPr txBox="1"/>
          <p:nvPr/>
        </p:nvSpPr>
        <p:spPr>
          <a:xfrm>
            <a:off x="295973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9861E-7220-49C5-B3CE-D8AD37DA9F5B}"/>
              </a:ext>
            </a:extLst>
          </p:cNvPr>
          <p:cNvSpPr txBox="1"/>
          <p:nvPr/>
        </p:nvSpPr>
        <p:spPr>
          <a:xfrm>
            <a:off x="3020695" y="1182249"/>
            <a:ext cx="8989375" cy="201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বুঝি।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বুজায়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টাইপগুলোতে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ব্যতিত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মিশ্রন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ছাড়া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বিল্ডিং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সম্ভব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sz="17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</p:spTree>
    <p:extLst>
      <p:ext uri="{BB962C8B-B14F-4D97-AF65-F5344CB8AC3E}">
        <p14:creationId xmlns:p14="http://schemas.microsoft.com/office/powerpoint/2010/main" val="38785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34498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0B0E8-BCA7-4752-8919-15EFB5C5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4260072"/>
            <a:ext cx="3869371" cy="198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BFAA3-CD03-4E73-AA07-C5068177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60072"/>
            <a:ext cx="3869371" cy="193468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C68FD-57AC-4F4F-908C-E3378CC1776E}"/>
              </a:ext>
            </a:extLst>
          </p:cNvPr>
          <p:cNvCxnSpPr/>
          <p:nvPr/>
        </p:nvCxnSpPr>
        <p:spPr>
          <a:xfrm>
            <a:off x="7162800" y="5200650"/>
            <a:ext cx="647700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DA6A-1944-4F49-BDDE-198BC869FC33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C7A07-011A-419F-BB05-F032E0870F73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87541-D950-4BA7-8143-C0BDF736134F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A8B65B-0CED-4F43-8A2C-E079582E8F09}"/>
              </a:ext>
            </a:extLst>
          </p:cNvPr>
          <p:cNvSpPr txBox="1"/>
          <p:nvPr/>
        </p:nvSpPr>
        <p:spPr>
          <a:xfrm>
            <a:off x="204905" y="2127813"/>
            <a:ext cx="1096775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9CAF2A-38BD-4AD8-8A67-0B6A2998D646}"/>
              </a:ext>
            </a:extLst>
          </p:cNvPr>
          <p:cNvSpPr/>
          <p:nvPr/>
        </p:nvSpPr>
        <p:spPr>
          <a:xfrm>
            <a:off x="36858" y="292906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364B8-E571-4EBE-9BB7-93C750F9B86B}"/>
              </a:ext>
            </a:extLst>
          </p:cNvPr>
          <p:cNvSpPr txBox="1"/>
          <p:nvPr/>
        </p:nvSpPr>
        <p:spPr>
          <a:xfrm>
            <a:off x="295973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15433-EFB7-45B5-90F7-9928047E4DA1}"/>
              </a:ext>
            </a:extLst>
          </p:cNvPr>
          <p:cNvSpPr txBox="1"/>
          <p:nvPr/>
        </p:nvSpPr>
        <p:spPr>
          <a:xfrm>
            <a:off x="3020695" y="1182249"/>
            <a:ext cx="8989375" cy="201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বুঝি।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বুজায়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টাইপগুলোতে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ব্যতিত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মিশ্রন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ছাড়া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বিল্ডিং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সম্ভব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sz="17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</p:spTree>
    <p:extLst>
      <p:ext uri="{BB962C8B-B14F-4D97-AF65-F5344CB8AC3E}">
        <p14:creationId xmlns:p14="http://schemas.microsoft.com/office/powerpoint/2010/main" val="16068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9418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সত্য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মিথ্যা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দুটি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তথ্য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সাধারনত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লজিক্যাল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অপারেশন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ব্যবহৃত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দুটি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আরেকটি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true, false</a:t>
            </a:r>
            <a:endParaRPr lang="as-IN" dirty="0">
              <a:solidFill>
                <a:schemeClr val="accent2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351102"/>
            <a:ext cx="5561138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isActive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//integer type data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isPresent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//float type data</a:t>
            </a:r>
            <a:endParaRPr lang="en-US" dirty="0">
              <a:solidFill>
                <a:srgbClr val="FFB119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2423F7-72CC-49E1-BF44-E214DEE5653E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92421E-5330-4474-893D-73701B87879F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37FB33-94D2-4E38-9044-F041E14F6EE4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C45E6-1DD5-4204-A1E5-87AF666345D3}"/>
              </a:ext>
            </a:extLst>
          </p:cNvPr>
          <p:cNvSpPr txBox="1"/>
          <p:nvPr/>
        </p:nvSpPr>
        <p:spPr>
          <a:xfrm>
            <a:off x="204905" y="2127813"/>
            <a:ext cx="1096775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0D4C0A-A6FE-484A-937B-DFD353076D14}"/>
              </a:ext>
            </a:extLst>
          </p:cNvPr>
          <p:cNvSpPr/>
          <p:nvPr/>
        </p:nvSpPr>
        <p:spPr>
          <a:xfrm>
            <a:off x="36858" y="355898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53D2FE-2555-41B3-ACF8-077898E1D258}"/>
              </a:ext>
            </a:extLst>
          </p:cNvPr>
          <p:cNvSpPr txBox="1"/>
          <p:nvPr/>
        </p:nvSpPr>
        <p:spPr>
          <a:xfrm>
            <a:off x="295973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C0BF13-FC27-42D7-9DB3-3FBDD9C9142E}"/>
              </a:ext>
            </a:extLst>
          </p:cNvPr>
          <p:cNvSpPr txBox="1"/>
          <p:nvPr/>
        </p:nvSpPr>
        <p:spPr>
          <a:xfrm>
            <a:off x="3020695" y="1182249"/>
            <a:ext cx="8989375" cy="201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বুঝি।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বুজায়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টাইপগুলোতে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ব্যতিত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মিশ্রন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ছাড়া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বিল্ডিং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সম্ভব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sz="17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</p:spTree>
    <p:extLst>
      <p:ext uri="{BB962C8B-B14F-4D97-AF65-F5344CB8AC3E}">
        <p14:creationId xmlns:p14="http://schemas.microsoft.com/office/powerpoint/2010/main" val="26405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36530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08656-E559-4230-A85C-CE10791D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4411940"/>
            <a:ext cx="4024313" cy="163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10E674-4353-4F14-B4C3-B8BE64B9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050" y="4345219"/>
            <a:ext cx="3324075" cy="17050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2BBBD4-5459-418C-B4DA-D6BA77441BB9}"/>
              </a:ext>
            </a:extLst>
          </p:cNvPr>
          <p:cNvCxnSpPr>
            <a:cxnSpLocks/>
          </p:cNvCxnSpPr>
          <p:nvPr/>
        </p:nvCxnSpPr>
        <p:spPr>
          <a:xfrm>
            <a:off x="7219950" y="5197729"/>
            <a:ext cx="1000125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EFA35-C7BA-461A-A12F-D7674EFCEA78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FB668-5322-4F1C-BF82-B645C4C6D9A5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EDB3B-8446-42C5-B1E8-55BADE81540F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AFDFF6-C535-4EE4-9AEB-28BEC051CCAD}"/>
              </a:ext>
            </a:extLst>
          </p:cNvPr>
          <p:cNvSpPr txBox="1"/>
          <p:nvPr/>
        </p:nvSpPr>
        <p:spPr>
          <a:xfrm>
            <a:off x="204905" y="2127813"/>
            <a:ext cx="1096775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82859F-7472-439D-A7FF-EE069F6780E7}"/>
              </a:ext>
            </a:extLst>
          </p:cNvPr>
          <p:cNvSpPr/>
          <p:nvPr/>
        </p:nvSpPr>
        <p:spPr>
          <a:xfrm>
            <a:off x="36858" y="357930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F275C-BCDB-4B02-AD7A-F5212CC22795}"/>
              </a:ext>
            </a:extLst>
          </p:cNvPr>
          <p:cNvSpPr txBox="1"/>
          <p:nvPr/>
        </p:nvSpPr>
        <p:spPr>
          <a:xfrm>
            <a:off x="295973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0FA3A5-CA93-4EB4-9B9C-2DDAA003B586}"/>
              </a:ext>
            </a:extLst>
          </p:cNvPr>
          <p:cNvSpPr txBox="1"/>
          <p:nvPr/>
        </p:nvSpPr>
        <p:spPr>
          <a:xfrm>
            <a:off x="3020695" y="1182249"/>
            <a:ext cx="8989375" cy="201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বুঝি।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বুজায়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টাইপগুলোতে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ব্যতিত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মিশ্রন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ছাড়া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বিল্ডিং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সম্ভব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sz="17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</p:spTree>
    <p:extLst>
      <p:ext uri="{BB962C8B-B14F-4D97-AF65-F5344CB8AC3E}">
        <p14:creationId xmlns:p14="http://schemas.microsoft.com/office/powerpoint/2010/main" val="31272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8402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Undefiined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নেই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data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130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সাধারনত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declare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করলে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হিসেবে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অবস্থায়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en-US" dirty="0">
              <a:solidFill>
                <a:schemeClr val="accent2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কলস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কিন্তু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সেখানে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পানি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নেই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as-IN" dirty="0">
              <a:solidFill>
                <a:schemeClr val="accent2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722577"/>
            <a:ext cx="6250429" cy="46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 or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C2544-E530-4977-87A8-AB4C7BFF3196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04667-AB79-4568-A105-8ECDD59BB8F4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BAA39-BF9E-4157-85B5-5164DE48332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D7DD9-289F-4026-A4DF-14326FC28512}"/>
              </a:ext>
            </a:extLst>
          </p:cNvPr>
          <p:cNvSpPr txBox="1"/>
          <p:nvPr/>
        </p:nvSpPr>
        <p:spPr>
          <a:xfrm>
            <a:off x="204905" y="2127813"/>
            <a:ext cx="1096775" cy="3064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04E64-A860-4127-9379-7AE3E01EC126}"/>
              </a:ext>
            </a:extLst>
          </p:cNvPr>
          <p:cNvSpPr/>
          <p:nvPr/>
        </p:nvSpPr>
        <p:spPr>
          <a:xfrm>
            <a:off x="36858" y="413810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C4FB1E-2102-4BC7-8208-73639DB2ABB2}"/>
              </a:ext>
            </a:extLst>
          </p:cNvPr>
          <p:cNvSpPr txBox="1"/>
          <p:nvPr/>
        </p:nvSpPr>
        <p:spPr>
          <a:xfrm>
            <a:off x="295973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E59ED1-840B-4FBD-9ED8-6740D5B61261}"/>
              </a:ext>
            </a:extLst>
          </p:cNvPr>
          <p:cNvSpPr txBox="1"/>
          <p:nvPr/>
        </p:nvSpPr>
        <p:spPr>
          <a:xfrm>
            <a:off x="3020695" y="1182249"/>
            <a:ext cx="8989375" cy="201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বুঝি।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বুজায়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টাইপগুলোতে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ব্যতিত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মিশ্রন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ছাড়া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বিল্ডিং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সম্ভব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নয়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sz="17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sz="17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7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</p:spTree>
    <p:extLst>
      <p:ext uri="{BB962C8B-B14F-4D97-AF65-F5344CB8AC3E}">
        <p14:creationId xmlns:p14="http://schemas.microsoft.com/office/powerpoint/2010/main" val="26693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1942</Words>
  <Application>Microsoft Office PowerPoint</Application>
  <PresentationFormat>Widescreen</PresentationFormat>
  <Paragraphs>284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JetBrains Mono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58</cp:revision>
  <dcterms:created xsi:type="dcterms:W3CDTF">2024-05-21T08:16:26Z</dcterms:created>
  <dcterms:modified xsi:type="dcterms:W3CDTF">2024-05-29T06:26:48Z</dcterms:modified>
</cp:coreProperties>
</file>