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D6D0-C107-4E5C-936C-36CC8A80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15630-F6DB-4C78-BA21-54F227DBB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C167-101C-40D7-984F-98A5866C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676-2A27-4700-8640-71D23CFD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BB7E-3DAA-4EC5-84BA-C6564E2B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9489-8928-4102-8B70-1601B6C8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092A-4ACC-47FA-AF26-CE8F0EC11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B628-E904-4A6D-9AEC-22890B6D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12CB-C56D-40E0-9F5F-3CA13FBC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96E5-1154-43D6-9101-BAC4E23C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81EF7-64B3-4D44-AD2B-AD9F49491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64BEA-0015-409E-9AD9-D825C1E8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D58C-7D3F-43EB-8785-61057168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48EF-C80D-45FE-8968-50092AD3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C414C-D5DE-4BC8-80E9-30507513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E922-0052-4C8F-83BA-DA80A943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4E66-7E57-4EC9-8303-880A5016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91BA-DDE7-428C-8F3E-B782959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8879-AFEE-47BE-849E-2DD55F9B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5474-F196-4462-AFB4-A4B2024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0BF-B101-44E9-86F8-DC43A6B9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DA46-681B-4E6A-BC85-CFC51CEF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1597-46D4-45BE-8CE1-A80F4FC2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F5D6-B0AD-44C5-8FE6-571A66F7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CB45-839F-4D20-B609-7D415DD0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F563-2068-4B6A-9BB5-0F200E1F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F46B-C9A0-4A92-A0AE-045DDCDD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74047-F584-46FA-94A5-761D7F18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95B8-5CD6-4440-8A63-F3E7856A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C44E-12A1-449E-A2D7-017E5DF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EB4B-E9BC-4E99-83E3-FB9CE91D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B475-DE9D-41B2-91C6-730ABA93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E1C7-A87A-4A99-9300-4EC6F2CA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6E846-1273-4A5C-A3BD-87D199BC5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8D7E6-5DDD-4295-9D19-4F2E28186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CA930-479B-474E-817A-BECC490C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43D6-7B6B-4DA5-8F0B-831D014B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45EE3-766A-41E7-A07F-AB193791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4EED2-7792-4AEA-9407-C7451F04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08CF-FDFF-45DB-9C1E-22C9D049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EFD33-6BAB-46AB-B1DC-01F721BF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18A8B-3735-44D3-801E-C38CCF6F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5DACA-BFE4-43D8-B289-C3540125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D70D4-EA27-45E0-98E1-29DDB38E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9017F-E1DF-4A9C-9A30-69D77F24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97BD-E14C-495F-BB7D-DB4D89E9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C970-CCB4-45DC-9458-0E18F6E6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677-4FCD-4FF3-BE95-9F963051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F1DE5-1AC6-4BD4-A6A0-4A0132C0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88AA-6A46-4392-8221-8BBB198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F7C1B-9A89-4436-9676-252184F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9B21-85EB-44BF-BA5D-D791050D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B4D3-853B-4873-8BB8-9917DCFE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5089F-2D48-4091-98C5-2EEF382C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C2304-746B-4B76-87E2-FFF7898BD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0972-4CAE-4A14-A997-15988B05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C9C3-DDD3-4EB3-B65E-72139124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E0C6-571B-4537-B286-00F8CBB8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F5784-AAF6-48C0-9D85-E663E731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9009-79B3-4A7A-9621-134B7A19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935E-CABF-4460-BEC7-BC22AEA2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18C7-CD3E-42CE-A144-3F1E681D482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47BB-A776-4D68-AC55-A2E07C77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8561-D603-4118-9302-93C8DB303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39F6-8E27-4B3E-A302-CF2ACAA9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69949-705D-404C-BD54-CFD5AC1A4423}"/>
              </a:ext>
            </a:extLst>
          </p:cNvPr>
          <p:cNvSpPr txBox="1"/>
          <p:nvPr/>
        </p:nvSpPr>
        <p:spPr>
          <a:xfrm>
            <a:off x="448234" y="251011"/>
            <a:ext cx="11331389" cy="215443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  <a:p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যদি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সংখ্যাকে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১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ঐ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দেওয়া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তাকে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4000" dirty="0" err="1">
                <a:latin typeface="SolaimanLipi" panose="02000500020000020004" pitchFamily="2" charset="0"/>
                <a:cs typeface="SolaimanLipi" panose="02000500020000020004" pitchFamily="2" charset="0"/>
              </a:rPr>
              <a:t>বলে</a:t>
            </a:r>
            <a:r>
              <a:rPr lang="en-US" sz="4000" dirty="0"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en-US" sz="5400" dirty="0"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1EF71-11F4-4544-B795-235A8565F1BA}"/>
              </a:ext>
            </a:extLst>
          </p:cNvPr>
          <p:cNvSpPr txBox="1"/>
          <p:nvPr/>
        </p:nvSpPr>
        <p:spPr>
          <a:xfrm>
            <a:off x="448234" y="2813202"/>
            <a:ext cx="1125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১,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F6E1B-14D3-45BD-BE3E-875AF291A0F7}"/>
              </a:ext>
            </a:extLst>
          </p:cNvPr>
          <p:cNvSpPr txBox="1"/>
          <p:nvPr/>
        </p:nvSpPr>
        <p:spPr>
          <a:xfrm>
            <a:off x="1677549" y="2813202"/>
            <a:ext cx="1423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৩,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162AB-41AE-422C-B453-54D5563D471D}"/>
              </a:ext>
            </a:extLst>
          </p:cNvPr>
          <p:cNvSpPr txBox="1"/>
          <p:nvPr/>
        </p:nvSpPr>
        <p:spPr>
          <a:xfrm>
            <a:off x="3205023" y="2813202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৫,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7E118-9DF7-48BF-A897-F0688FC47794}"/>
              </a:ext>
            </a:extLst>
          </p:cNvPr>
          <p:cNvSpPr txBox="1"/>
          <p:nvPr/>
        </p:nvSpPr>
        <p:spPr>
          <a:xfrm>
            <a:off x="4721275" y="2813202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৯,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48DD3-A1C9-4030-924E-C6E4D7E3320F}"/>
              </a:ext>
            </a:extLst>
          </p:cNvPr>
          <p:cNvSpPr txBox="1"/>
          <p:nvPr/>
        </p:nvSpPr>
        <p:spPr>
          <a:xfrm>
            <a:off x="6163789" y="2813202"/>
            <a:ext cx="17588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১১,</a:t>
            </a:r>
          </a:p>
        </p:txBody>
      </p:sp>
    </p:spTree>
    <p:extLst>
      <p:ext uri="{BB962C8B-B14F-4D97-AF65-F5344CB8AC3E}">
        <p14:creationId xmlns:p14="http://schemas.microsoft.com/office/powerpoint/2010/main" val="36259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69949-705D-404C-BD54-CFD5AC1A4423}"/>
              </a:ext>
            </a:extLst>
          </p:cNvPr>
          <p:cNvSpPr txBox="1"/>
          <p:nvPr/>
        </p:nvSpPr>
        <p:spPr>
          <a:xfrm>
            <a:off x="1869141" y="923364"/>
            <a:ext cx="8453718" cy="132343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১ </a:t>
            </a:r>
            <a:r>
              <a:rPr lang="en-US" sz="80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80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২০০ </a:t>
            </a:r>
            <a:r>
              <a:rPr lang="en-US" sz="80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পর্যন্ত</a:t>
            </a:r>
            <a:r>
              <a:rPr lang="en-US" sz="80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80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কয়টি</a:t>
            </a:r>
            <a:r>
              <a:rPr lang="en-US" sz="80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074D1-F52B-4212-96AA-7B9A352F9C20}"/>
              </a:ext>
            </a:extLst>
          </p:cNvPr>
          <p:cNvSpPr txBox="1"/>
          <p:nvPr/>
        </p:nvSpPr>
        <p:spPr>
          <a:xfrm>
            <a:off x="350444" y="2102856"/>
            <a:ext cx="11331389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13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3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13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6E1A-376E-403B-97DC-BC2B330028E1}"/>
              </a:ext>
            </a:extLst>
          </p:cNvPr>
          <p:cNvSpPr txBox="1"/>
          <p:nvPr/>
        </p:nvSpPr>
        <p:spPr>
          <a:xfrm>
            <a:off x="5096434" y="4139035"/>
            <a:ext cx="2478741" cy="132343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sz="80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931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69949-705D-404C-BD54-CFD5AC1A4423}"/>
              </a:ext>
            </a:extLst>
          </p:cNvPr>
          <p:cNvSpPr txBox="1"/>
          <p:nvPr/>
        </p:nvSpPr>
        <p:spPr>
          <a:xfrm>
            <a:off x="2729753" y="609600"/>
            <a:ext cx="7158318" cy="92333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উপায়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1E3BF-1564-42F5-ADC7-0944E2F786AF}"/>
              </a:ext>
            </a:extLst>
          </p:cNvPr>
          <p:cNvSpPr txBox="1"/>
          <p:nvPr/>
        </p:nvSpPr>
        <p:spPr>
          <a:xfrm>
            <a:off x="5177118" y="1604648"/>
            <a:ext cx="1582270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৭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49252-B92F-423D-8E6B-7C6F351CBF8F}"/>
              </a:ext>
            </a:extLst>
          </p:cNvPr>
          <p:cNvSpPr txBox="1"/>
          <p:nvPr/>
        </p:nvSpPr>
        <p:spPr>
          <a:xfrm>
            <a:off x="537883" y="3928053"/>
            <a:ext cx="11116234" cy="132529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৭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অবশ্যই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৬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পর্যন্ত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দিয়ে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দেখতে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ভাগশেষ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শুন্য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আসে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2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00F1B-E9EC-4AA2-99B9-B68398BD135D}"/>
              </a:ext>
            </a:extLst>
          </p:cNvPr>
          <p:cNvSpPr txBox="1"/>
          <p:nvPr/>
        </p:nvSpPr>
        <p:spPr>
          <a:xfrm>
            <a:off x="636495" y="5401886"/>
            <a:ext cx="11116234" cy="84651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আসলেই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২,৩,৪,৫,৬ 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প্রেত্যক্টি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sz="3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3731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1E3BF-1564-42F5-ADC7-0944E2F786AF}"/>
              </a:ext>
            </a:extLst>
          </p:cNvPr>
          <p:cNvSpPr txBox="1"/>
          <p:nvPr/>
        </p:nvSpPr>
        <p:spPr>
          <a:xfrm>
            <a:off x="5304865" y="2321004"/>
            <a:ext cx="1582270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8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3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29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45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1E3BF-1564-42F5-ADC7-0944E2F786AF}"/>
              </a:ext>
            </a:extLst>
          </p:cNvPr>
          <p:cNvSpPr txBox="1"/>
          <p:nvPr/>
        </p:nvSpPr>
        <p:spPr>
          <a:xfrm>
            <a:off x="5304865" y="2321004"/>
            <a:ext cx="1582270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3800" b="1" dirty="0">
              <a:solidFill>
                <a:srgbClr val="00206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4ECB-1BA6-488D-B284-EFF71454D6C3}"/>
              </a:ext>
            </a:extLst>
          </p:cNvPr>
          <p:cNvSpPr txBox="1"/>
          <p:nvPr/>
        </p:nvSpPr>
        <p:spPr>
          <a:xfrm>
            <a:off x="194983" y="134694"/>
            <a:ext cx="11116234" cy="114916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৭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আসলেই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২,৩,৪,৫,৬ 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প্রেত্যক্টি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? 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উত্তরঃ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D44D5-FB93-4F5C-B147-426754C8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38" y="1419108"/>
            <a:ext cx="2552700" cy="75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A7DC19-8F52-443B-B356-2D52E534B056}"/>
              </a:ext>
            </a:extLst>
          </p:cNvPr>
          <p:cNvSpPr txBox="1"/>
          <p:nvPr/>
        </p:nvSpPr>
        <p:spPr>
          <a:xfrm>
            <a:off x="6926495" y="1291642"/>
            <a:ext cx="1582270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১৬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162FA-06E2-417A-A814-5C7DCF200968}"/>
              </a:ext>
            </a:extLst>
          </p:cNvPr>
          <p:cNvSpPr txBox="1"/>
          <p:nvPr/>
        </p:nvSpPr>
        <p:spPr>
          <a:xfrm>
            <a:off x="798983" y="2346749"/>
            <a:ext cx="4091267" cy="107721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২,১০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৪, ৫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FC6EFD-1FCA-4D0E-964B-704818780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96" y="3733622"/>
            <a:ext cx="2809875" cy="695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FED06D-9813-4A65-8C01-A8AACF90869F}"/>
              </a:ext>
            </a:extLst>
          </p:cNvPr>
          <p:cNvSpPr txBox="1"/>
          <p:nvPr/>
        </p:nvSpPr>
        <p:spPr>
          <a:xfrm>
            <a:off x="803465" y="3561257"/>
            <a:ext cx="1582270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৪০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F90DF-CD5D-45C3-9CC9-44F99FDD38BA}"/>
              </a:ext>
            </a:extLst>
          </p:cNvPr>
          <p:cNvSpPr txBox="1"/>
          <p:nvPr/>
        </p:nvSpPr>
        <p:spPr>
          <a:xfrm>
            <a:off x="803465" y="4601312"/>
            <a:ext cx="4091267" cy="156966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২, ২০,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৪, ১০,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৫, ১২ </a:t>
            </a:r>
            <a:endParaRPr lang="en-US" sz="3600" b="1" dirty="0">
              <a:solidFill>
                <a:srgbClr val="00206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3C8F1-ABEC-4566-ACEA-1B575C6BAF09}"/>
              </a:ext>
            </a:extLst>
          </p:cNvPr>
          <p:cNvSpPr txBox="1"/>
          <p:nvPr/>
        </p:nvSpPr>
        <p:spPr>
          <a:xfrm>
            <a:off x="714938" y="1225829"/>
            <a:ext cx="1582270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২০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75056-11A8-4A27-B998-23D9C38F5171}"/>
              </a:ext>
            </a:extLst>
          </p:cNvPr>
          <p:cNvSpPr txBox="1"/>
          <p:nvPr/>
        </p:nvSpPr>
        <p:spPr>
          <a:xfrm>
            <a:off x="7010540" y="2347899"/>
            <a:ext cx="4091267" cy="107721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২, ৮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৪, ৪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4705C7-2A27-4BF3-A16C-EBA6A1A6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281" y="1448324"/>
            <a:ext cx="1381125" cy="76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AE3D68-69B3-4D90-AA17-4BE4737C5A13}"/>
              </a:ext>
            </a:extLst>
          </p:cNvPr>
          <p:cNvSpPr txBox="1"/>
          <p:nvPr/>
        </p:nvSpPr>
        <p:spPr>
          <a:xfrm>
            <a:off x="6935462" y="3487993"/>
            <a:ext cx="1582270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৮০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262F3-7B64-4095-AADC-2721C7B2423A}"/>
              </a:ext>
            </a:extLst>
          </p:cNvPr>
          <p:cNvSpPr txBox="1"/>
          <p:nvPr/>
        </p:nvSpPr>
        <p:spPr>
          <a:xfrm>
            <a:off x="7019507" y="4544250"/>
            <a:ext cx="4091267" cy="206210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২, ৪০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৪, ২০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৫, ৩৬</a:t>
            </a:r>
          </a:p>
          <a:p>
            <a:r>
              <a:rPr lang="en-US" sz="32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৮, ১০  </a:t>
            </a:r>
            <a:endParaRPr lang="en-US" sz="3600" b="1" dirty="0">
              <a:solidFill>
                <a:srgbClr val="00206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90E00C-CA91-4DE5-A1C1-74F433273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773" y="3603683"/>
            <a:ext cx="2419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6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4" grpId="0"/>
      <p:bldP spid="17" grpId="0"/>
      <p:bldP spid="18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45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1E3BF-1564-42F5-ADC7-0944E2F786AF}"/>
              </a:ext>
            </a:extLst>
          </p:cNvPr>
          <p:cNvSpPr txBox="1"/>
          <p:nvPr/>
        </p:nvSpPr>
        <p:spPr>
          <a:xfrm>
            <a:off x="5304865" y="2321004"/>
            <a:ext cx="1582270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3800" b="1" dirty="0">
              <a:solidFill>
                <a:srgbClr val="00206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4ECB-1BA6-488D-B284-EFF71454D6C3}"/>
              </a:ext>
            </a:extLst>
          </p:cNvPr>
          <p:cNvSpPr txBox="1"/>
          <p:nvPr/>
        </p:nvSpPr>
        <p:spPr>
          <a:xfrm>
            <a:off x="194983" y="134694"/>
            <a:ext cx="11116234" cy="114916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৭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আসলেই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২,৩,৪,৫,৬ 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প্রেত্যক্টি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? 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উত্তরঃ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82C23-A158-4D49-AFF2-86C75F41D2B7}"/>
              </a:ext>
            </a:extLst>
          </p:cNvPr>
          <p:cNvSpPr txBox="1"/>
          <p:nvPr/>
        </p:nvSpPr>
        <p:spPr>
          <a:xfrm>
            <a:off x="4465544" y="1159251"/>
            <a:ext cx="3260912" cy="122366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বিকল্প</a:t>
            </a:r>
            <a:r>
              <a:rPr lang="en-US" sz="5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উপায়</a:t>
            </a:r>
            <a:endParaRPr lang="en-US" sz="5400" b="1" dirty="0">
              <a:solidFill>
                <a:srgbClr val="00206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E1DBC-3222-45F2-A10D-0EFD52BB2EB1}"/>
              </a:ext>
            </a:extLst>
          </p:cNvPr>
          <p:cNvSpPr txBox="1"/>
          <p:nvPr/>
        </p:nvSpPr>
        <p:spPr>
          <a:xfrm>
            <a:off x="146798" y="2382919"/>
            <a:ext cx="11898404" cy="114916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সংখ্যাকে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বর্গমূল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চেয়ে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ছোট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সমান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পর্যন্ত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বিভাজ্যতা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যাচাই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করলেই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বুজতে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পারব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6DF20-3074-4EDB-B60B-ED0DB4E9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10" y="4066772"/>
            <a:ext cx="291465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100DFE-6590-43F1-A3F2-343E147858C9}"/>
              </a:ext>
            </a:extLst>
          </p:cNvPr>
          <p:cNvSpPr txBox="1"/>
          <p:nvPr/>
        </p:nvSpPr>
        <p:spPr>
          <a:xfrm>
            <a:off x="3988732" y="3339777"/>
            <a:ext cx="1582270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৭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7961-288E-469F-AE0F-F49F22D74E51}"/>
              </a:ext>
            </a:extLst>
          </p:cNvPr>
          <p:cNvSpPr txBox="1"/>
          <p:nvPr/>
        </p:nvSpPr>
        <p:spPr>
          <a:xfrm>
            <a:off x="194983" y="5330937"/>
            <a:ext cx="11898404" cy="114916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১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উপরের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৭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করলে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ভাগশেষ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০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4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5A95-54C3-4A37-8C39-18FBD09D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45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1E3BF-1564-42F5-ADC7-0944E2F786AF}"/>
              </a:ext>
            </a:extLst>
          </p:cNvPr>
          <p:cNvSpPr txBox="1"/>
          <p:nvPr/>
        </p:nvSpPr>
        <p:spPr>
          <a:xfrm>
            <a:off x="5304865" y="2321004"/>
            <a:ext cx="1582270" cy="221599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3800" b="1" dirty="0">
              <a:solidFill>
                <a:srgbClr val="002060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7961-288E-469F-AE0F-F49F22D74E51}"/>
              </a:ext>
            </a:extLst>
          </p:cNvPr>
          <p:cNvSpPr txBox="1"/>
          <p:nvPr/>
        </p:nvSpPr>
        <p:spPr>
          <a:xfrm>
            <a:off x="194983" y="5330937"/>
            <a:ext cx="11898404" cy="114916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মৌলিক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চেক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১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উপরের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৭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২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দ্বারা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করলে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ভাগশেষ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০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সেহেতু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মোলিক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সংখ্যা</a:t>
            </a:r>
            <a:r>
              <a:rPr lang="en-US" sz="2400" b="1" dirty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D2427A-D925-44BF-9D51-C9B08DE7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48" y="130287"/>
            <a:ext cx="7010400" cy="5200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84D498E-C7A5-4FE6-A84F-B7D577BBD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9" y="660809"/>
            <a:ext cx="5324475" cy="276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D267C9-5B3E-404F-A466-4A361C095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79" y="1038712"/>
            <a:ext cx="3457575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BA3F2F9-AFEE-4D61-8C2C-51C9B85FB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79" y="1445190"/>
            <a:ext cx="5676900" cy="257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A741D6-1A6F-4920-8C82-E15FC9B50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384" y="1804043"/>
            <a:ext cx="4229100" cy="2381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A71EE2B-58AB-47B3-B27F-2A3848038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384" y="2143846"/>
            <a:ext cx="3352800" cy="2476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34C8B58-CC70-45DF-9664-70D6F2073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3509" y="2493174"/>
            <a:ext cx="3114675" cy="2857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90CC3E-1556-4616-8586-D63AD75478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6319" y="2880602"/>
            <a:ext cx="809625" cy="2857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B8F205-51E7-42A0-9B08-89F83AAD93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1292" y="3268030"/>
            <a:ext cx="219075" cy="3333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7A72C50-C1E2-4730-A695-992F8B4A9F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383" y="3703083"/>
            <a:ext cx="200025" cy="304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EBC538A-F9F9-4B10-8389-B327A408D8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255" y="4109565"/>
            <a:ext cx="3105150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7668B-1871-41AC-9A66-9C233F45A3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8715" y="145515"/>
            <a:ext cx="4694672" cy="520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122AB-154E-4BA1-8208-4332010E11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8205" y="249314"/>
            <a:ext cx="2876550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2AEC5-0BF6-4B1C-9589-2B9CD3CCAA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57987" y="2983477"/>
            <a:ext cx="142875" cy="257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34AA26-8A3A-4431-9FBC-30C20A4CC74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6121" y="572167"/>
            <a:ext cx="2486025" cy="200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C0EA3B-F073-48AB-86D3-47D84B740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4074" y="819637"/>
            <a:ext cx="3057525" cy="219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B1BE9D-E2A9-48DD-9AE2-169908F164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04074" y="2427356"/>
            <a:ext cx="114300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5DB760-BAAA-4D03-8C51-16C1FB53A5C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42372" y="1095862"/>
            <a:ext cx="4124325" cy="247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8A31D9-6BB6-4CBF-9067-4684EBD4C2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18174" y="1431768"/>
            <a:ext cx="1800225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702925-BF66-4773-AA5A-E33081F984A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8174" y="2079745"/>
            <a:ext cx="114300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4A713A-1263-4DD8-9959-C1F2C67D13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08835" y="1732641"/>
            <a:ext cx="2333625" cy="2000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5FA407-82AF-4D34-800C-A0CFB764B0B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00862" y="2681604"/>
            <a:ext cx="2257425" cy="2476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E66EF-8388-46D8-910C-B541C1365C8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657987" y="3491414"/>
            <a:ext cx="3276600" cy="4857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E3147C-738F-4E97-B7E5-21CAA0A3C7C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14547" y="4288756"/>
            <a:ext cx="3571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251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SolaimanLipi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2024-05-26T07:13:58Z</dcterms:created>
  <dcterms:modified xsi:type="dcterms:W3CDTF">2024-05-30T11:14:50Z</dcterms:modified>
</cp:coreProperties>
</file>