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5DC11B-F730-48CE-A37B-FE851506D4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EA7DA4E-FD87-408C-A242-E98B36AB20C7}">
      <dgm:prSet phldrT="[Text]"/>
      <dgm:spPr/>
      <dgm:t>
        <a:bodyPr/>
        <a:lstStyle/>
        <a:p>
          <a:r>
            <a:rPr lang="en-US" dirty="0" smtClean="0"/>
            <a:t>Communication</a:t>
          </a:r>
          <a:endParaRPr lang="en-US" dirty="0"/>
        </a:p>
      </dgm:t>
    </dgm:pt>
    <dgm:pt modelId="{0725A37B-791A-4362-90D9-AC44B115BDB6}" type="parTrans" cxnId="{81AE270E-02A5-4E49-8A0F-6746B5619008}">
      <dgm:prSet/>
      <dgm:spPr/>
      <dgm:t>
        <a:bodyPr/>
        <a:lstStyle/>
        <a:p>
          <a:endParaRPr lang="en-US"/>
        </a:p>
      </dgm:t>
    </dgm:pt>
    <dgm:pt modelId="{9DFACC19-341A-4223-85DF-1AFB5047CB09}" type="sibTrans" cxnId="{81AE270E-02A5-4E49-8A0F-6746B5619008}">
      <dgm:prSet/>
      <dgm:spPr/>
      <dgm:t>
        <a:bodyPr/>
        <a:lstStyle/>
        <a:p>
          <a:endParaRPr lang="en-US"/>
        </a:p>
      </dgm:t>
    </dgm:pt>
    <dgm:pt modelId="{FFF16614-7FD9-4354-BDAC-121A9B194B94}">
      <dgm:prSet/>
      <dgm:spPr/>
      <dgm:t>
        <a:bodyPr/>
        <a:lstStyle/>
        <a:p>
          <a:r>
            <a:rPr lang="en-US" dirty="0" smtClean="0"/>
            <a:t>Making new friends is much easier than before because of Facebook. Facebook has given us a way to meet  new people from all over the globe.</a:t>
          </a:r>
          <a:endParaRPr lang="en-US" dirty="0"/>
        </a:p>
      </dgm:t>
    </dgm:pt>
    <dgm:pt modelId="{DD870240-92E1-4C8D-87C2-B7EECF9364CB}" type="parTrans" cxnId="{19A6B647-DD8C-4CAE-B31E-91A29F2D82BA}">
      <dgm:prSet/>
      <dgm:spPr/>
      <dgm:t>
        <a:bodyPr/>
        <a:lstStyle/>
        <a:p>
          <a:endParaRPr lang="en-US"/>
        </a:p>
      </dgm:t>
    </dgm:pt>
    <dgm:pt modelId="{699625D9-E697-4D85-8D75-5F4F4E3DC441}" type="sibTrans" cxnId="{19A6B647-DD8C-4CAE-B31E-91A29F2D82BA}">
      <dgm:prSet/>
      <dgm:spPr/>
      <dgm:t>
        <a:bodyPr/>
        <a:lstStyle/>
        <a:p>
          <a:endParaRPr lang="en-US"/>
        </a:p>
      </dgm:t>
    </dgm:pt>
    <dgm:pt modelId="{2E59C148-6557-490D-9543-ECA29A2F2D92}">
      <dgm:prSet/>
      <dgm:spPr/>
      <dgm:t>
        <a:bodyPr/>
        <a:lstStyle/>
        <a:p>
          <a:endParaRPr lang="en-US" dirty="0"/>
        </a:p>
      </dgm:t>
    </dgm:pt>
    <dgm:pt modelId="{6EF33151-A341-4225-8285-B0AB5A976B88}" type="parTrans" cxnId="{BE1F8610-DB1B-4321-ACCF-B79984C93287}">
      <dgm:prSet/>
      <dgm:spPr/>
      <dgm:t>
        <a:bodyPr/>
        <a:lstStyle/>
        <a:p>
          <a:endParaRPr lang="en-US"/>
        </a:p>
      </dgm:t>
    </dgm:pt>
    <dgm:pt modelId="{C6566FB8-B9BE-4462-BD8E-FC0EFCDC1FFC}" type="sibTrans" cxnId="{BE1F8610-DB1B-4321-ACCF-B79984C93287}">
      <dgm:prSet/>
      <dgm:spPr/>
      <dgm:t>
        <a:bodyPr/>
        <a:lstStyle/>
        <a:p>
          <a:endParaRPr lang="en-US"/>
        </a:p>
      </dgm:t>
    </dgm:pt>
    <dgm:pt modelId="{C5A37D06-700D-49AB-BADA-CA49A6FA45E2}">
      <dgm:prSet/>
      <dgm:spPr/>
      <dgm:t>
        <a:bodyPr/>
        <a:lstStyle/>
        <a:p>
          <a:r>
            <a:rPr lang="en-US" dirty="0" smtClean="0"/>
            <a:t>We can stay connected with everyone. We can call our friends, text them </a:t>
          </a:r>
          <a:r>
            <a:rPr lang="en-US" dirty="0" smtClean="0"/>
            <a:t>and </a:t>
          </a:r>
          <a:r>
            <a:rPr lang="en-US" dirty="0" smtClean="0"/>
            <a:t>speak with them via video </a:t>
          </a:r>
          <a:r>
            <a:rPr lang="en-US" dirty="0" smtClean="0"/>
            <a:t>call. Through Facebook we can share our thoughts, emotion, photos, videos and our beautiful moments and also can stay connected with our favorite celebrities and idols.</a:t>
          </a:r>
          <a:endParaRPr lang="en-US" dirty="0"/>
        </a:p>
      </dgm:t>
    </dgm:pt>
    <dgm:pt modelId="{641CA871-262A-47E6-9FDB-0BB05DCB703F}" type="parTrans" cxnId="{BD883864-6102-4529-B79E-E77064B8F5BA}">
      <dgm:prSet/>
      <dgm:spPr/>
      <dgm:t>
        <a:bodyPr/>
        <a:lstStyle/>
        <a:p>
          <a:endParaRPr lang="en-US"/>
        </a:p>
      </dgm:t>
    </dgm:pt>
    <dgm:pt modelId="{FF926970-1F3F-444D-B13B-576879DBD778}" type="sibTrans" cxnId="{BD883864-6102-4529-B79E-E77064B8F5BA}">
      <dgm:prSet/>
      <dgm:spPr/>
      <dgm:t>
        <a:bodyPr/>
        <a:lstStyle/>
        <a:p>
          <a:endParaRPr lang="en-US"/>
        </a:p>
      </dgm:t>
    </dgm:pt>
    <dgm:pt modelId="{D7A87B79-A462-4ACB-AD2A-6D32FDD67C8B}">
      <dgm:prSet/>
      <dgm:spPr/>
      <dgm:t>
        <a:bodyPr/>
        <a:lstStyle/>
        <a:p>
          <a:r>
            <a:rPr lang="en-US" dirty="0" smtClean="0"/>
            <a:t>Facebook is now widely used to promote people’s businesses. We can use commercials to introduce our products to the </a:t>
          </a:r>
          <a:r>
            <a:rPr lang="en-US" dirty="0" smtClean="0"/>
            <a:t>people. Phis </a:t>
          </a:r>
          <a:r>
            <a:rPr lang="en-US" dirty="0" smtClean="0"/>
            <a:t>is how most of the big corporations promotes their goods.</a:t>
          </a:r>
          <a:endParaRPr lang="en-US" dirty="0"/>
        </a:p>
      </dgm:t>
    </dgm:pt>
    <dgm:pt modelId="{852E5451-6E5B-4723-B63C-1DE95FFA7045}" type="parTrans" cxnId="{EC55B7FB-AF50-48F4-A6D4-39301D1483F7}">
      <dgm:prSet/>
      <dgm:spPr/>
      <dgm:t>
        <a:bodyPr/>
        <a:lstStyle/>
        <a:p>
          <a:endParaRPr lang="en-US"/>
        </a:p>
      </dgm:t>
    </dgm:pt>
    <dgm:pt modelId="{36707F32-D093-443F-8512-13D9FC305DEF}" type="sibTrans" cxnId="{EC55B7FB-AF50-48F4-A6D4-39301D1483F7}">
      <dgm:prSet/>
      <dgm:spPr/>
      <dgm:t>
        <a:bodyPr/>
        <a:lstStyle/>
        <a:p>
          <a:endParaRPr lang="en-US"/>
        </a:p>
      </dgm:t>
    </dgm:pt>
    <dgm:pt modelId="{1205AB9D-935E-4797-8817-82370DEDDD02}">
      <dgm:prSet phldrT="[Text]"/>
      <dgm:spPr/>
      <dgm:t>
        <a:bodyPr/>
        <a:lstStyle/>
        <a:p>
          <a:r>
            <a:rPr lang="en-US" b="0" i="0" u="none" dirty="0" smtClean="0"/>
            <a:t>Entertainment</a:t>
          </a:r>
          <a:endParaRPr lang="en-US" dirty="0"/>
        </a:p>
      </dgm:t>
    </dgm:pt>
    <dgm:pt modelId="{7370AF5F-4CAF-4AF0-B721-755D4D6CFECC}" type="sibTrans" cxnId="{869FA168-AC92-4853-8801-F7026FA89898}">
      <dgm:prSet/>
      <dgm:spPr/>
      <dgm:t>
        <a:bodyPr/>
        <a:lstStyle/>
        <a:p>
          <a:endParaRPr lang="en-US"/>
        </a:p>
      </dgm:t>
    </dgm:pt>
    <dgm:pt modelId="{36A52342-7BC2-4E95-9872-7C475005DA18}" type="parTrans" cxnId="{869FA168-AC92-4853-8801-F7026FA89898}">
      <dgm:prSet/>
      <dgm:spPr/>
      <dgm:t>
        <a:bodyPr/>
        <a:lstStyle/>
        <a:p>
          <a:endParaRPr lang="en-US"/>
        </a:p>
      </dgm:t>
    </dgm:pt>
    <dgm:pt modelId="{1B641CB5-5A90-43E2-8A85-7781EA04D707}">
      <dgm:prSet/>
      <dgm:spPr/>
      <dgm:t>
        <a:bodyPr/>
        <a:lstStyle/>
        <a:p>
          <a:r>
            <a:rPr lang="en-US" dirty="0" smtClean="0"/>
            <a:t>Entertainment is one of the fundamental need of our life. We need </a:t>
          </a:r>
          <a:r>
            <a:rPr lang="en-US" dirty="0" smtClean="0"/>
            <a:t>a certain portion </a:t>
          </a:r>
          <a:r>
            <a:rPr lang="en-US" dirty="0" smtClean="0"/>
            <a:t>of enjoyment to keep our mind </a:t>
          </a:r>
          <a:r>
            <a:rPr lang="en-US" dirty="0" smtClean="0"/>
            <a:t>entertained which help our mind to keep calm.</a:t>
          </a:r>
          <a:endParaRPr lang="en-US" dirty="0"/>
        </a:p>
      </dgm:t>
    </dgm:pt>
    <dgm:pt modelId="{5BF8AE3D-B518-4C56-BA83-7DC6C37769C6}" type="sibTrans" cxnId="{140B8EC7-636E-41A9-A734-FE9074ECD304}">
      <dgm:prSet/>
      <dgm:spPr/>
      <dgm:t>
        <a:bodyPr/>
        <a:lstStyle/>
        <a:p>
          <a:endParaRPr lang="en-US"/>
        </a:p>
      </dgm:t>
    </dgm:pt>
    <dgm:pt modelId="{B6C6777C-C9D0-49F4-80C2-DD7BE4609F24}" type="parTrans" cxnId="{140B8EC7-636E-41A9-A734-FE9074ECD304}">
      <dgm:prSet/>
      <dgm:spPr/>
      <dgm:t>
        <a:bodyPr/>
        <a:lstStyle/>
        <a:p>
          <a:endParaRPr lang="en-US"/>
        </a:p>
      </dgm:t>
    </dgm:pt>
    <dgm:pt modelId="{4749965D-C779-4240-BA8A-ECE58F0E1A33}">
      <dgm:prSet/>
      <dgm:spPr/>
      <dgm:t>
        <a:bodyPr/>
        <a:lstStyle/>
        <a:p>
          <a:r>
            <a:rPr lang="en-US" dirty="0" smtClean="0"/>
            <a:t>Going through a website to get news is time consuming but with Facebook it is extremely easy. We </a:t>
          </a:r>
          <a:r>
            <a:rPr lang="en-US" dirty="0" smtClean="0"/>
            <a:t>also can get news from authorized news </a:t>
          </a:r>
          <a:r>
            <a:rPr lang="en-US" dirty="0" smtClean="0"/>
            <a:t>publishers and we can get news updates almost immediately.</a:t>
          </a:r>
          <a:endParaRPr lang="en-US" dirty="0"/>
        </a:p>
      </dgm:t>
    </dgm:pt>
    <dgm:pt modelId="{66373691-ECF1-466F-90EC-CC258326209B}" type="sibTrans" cxnId="{DA4E367F-E75C-471B-B6C7-9EAD3502E04C}">
      <dgm:prSet/>
      <dgm:spPr/>
      <dgm:t>
        <a:bodyPr/>
        <a:lstStyle/>
        <a:p>
          <a:endParaRPr lang="en-US"/>
        </a:p>
      </dgm:t>
    </dgm:pt>
    <dgm:pt modelId="{EA22422A-370D-48ED-A242-1D04F4E316A4}" type="parTrans" cxnId="{DA4E367F-E75C-471B-B6C7-9EAD3502E04C}">
      <dgm:prSet/>
      <dgm:spPr/>
      <dgm:t>
        <a:bodyPr/>
        <a:lstStyle/>
        <a:p>
          <a:endParaRPr lang="en-US"/>
        </a:p>
      </dgm:t>
    </dgm:pt>
    <dgm:pt modelId="{CB5CDE28-6293-4653-BA29-3A7D52AB050C}">
      <dgm:prSet/>
      <dgm:spPr/>
      <dgm:t>
        <a:bodyPr/>
        <a:lstStyle/>
        <a:p>
          <a:endParaRPr lang="en-US" dirty="0"/>
        </a:p>
      </dgm:t>
    </dgm:pt>
    <dgm:pt modelId="{5A34E9CB-EB24-4CDF-AEB1-00828FEB3445}" type="sibTrans" cxnId="{E6035483-B4F1-47A0-8548-F0F1FEC2B806}">
      <dgm:prSet/>
      <dgm:spPr/>
      <dgm:t>
        <a:bodyPr/>
        <a:lstStyle/>
        <a:p>
          <a:endParaRPr lang="en-US"/>
        </a:p>
      </dgm:t>
    </dgm:pt>
    <dgm:pt modelId="{2B1CB1CF-6E7E-4C13-9E95-E3BEDA5A9447}" type="parTrans" cxnId="{E6035483-B4F1-47A0-8548-F0F1FEC2B806}">
      <dgm:prSet/>
      <dgm:spPr/>
      <dgm:t>
        <a:bodyPr/>
        <a:lstStyle/>
        <a:p>
          <a:endParaRPr lang="en-US"/>
        </a:p>
      </dgm:t>
    </dgm:pt>
    <dgm:pt modelId="{7D308742-3BDF-4075-B34F-24CAE99D07B8}">
      <dgm:prSet phldrT="[Text]"/>
      <dgm:spPr/>
      <dgm:t>
        <a:bodyPr/>
        <a:lstStyle/>
        <a:p>
          <a:r>
            <a:rPr lang="en-US" b="0" i="0" u="none" dirty="0" smtClean="0"/>
            <a:t>Business promotion</a:t>
          </a:r>
          <a:endParaRPr lang="en-US" dirty="0"/>
        </a:p>
      </dgm:t>
    </dgm:pt>
    <dgm:pt modelId="{FFF1E763-9430-475E-B6F2-8CFBF0CB1323}" type="sibTrans" cxnId="{30AA9497-93A6-4DE2-BC0E-481D25487E96}">
      <dgm:prSet/>
      <dgm:spPr/>
      <dgm:t>
        <a:bodyPr/>
        <a:lstStyle/>
        <a:p>
          <a:endParaRPr lang="en-US"/>
        </a:p>
      </dgm:t>
    </dgm:pt>
    <dgm:pt modelId="{ED910FA7-4EBB-4F11-B014-AC6E989FD320}" type="parTrans" cxnId="{30AA9497-93A6-4DE2-BC0E-481D25487E96}">
      <dgm:prSet/>
      <dgm:spPr/>
      <dgm:t>
        <a:bodyPr/>
        <a:lstStyle/>
        <a:p>
          <a:endParaRPr lang="en-US"/>
        </a:p>
      </dgm:t>
    </dgm:pt>
    <dgm:pt modelId="{28CB3F44-EE52-4EA0-B3C4-05742E3E7BDB}">
      <dgm:prSet/>
      <dgm:spPr/>
      <dgm:t>
        <a:bodyPr/>
        <a:lstStyle/>
        <a:p>
          <a:r>
            <a:rPr lang="en-US" dirty="0" smtClean="0"/>
            <a:t>We can also sell our products by using Facebook. Many new entrepreneurs rely on Facebook to run their businesses. </a:t>
          </a:r>
          <a:r>
            <a:rPr lang="en-US" dirty="0" smtClean="0"/>
            <a:t>Advertising has become very easy for </a:t>
          </a:r>
          <a:r>
            <a:rPr lang="en-US" dirty="0" err="1" smtClean="0"/>
            <a:t>facebook</a:t>
          </a:r>
          <a:r>
            <a:rPr lang="en-US" dirty="0" smtClean="0"/>
            <a:t>.</a:t>
          </a:r>
          <a:endParaRPr lang="en-US" dirty="0"/>
        </a:p>
      </dgm:t>
    </dgm:pt>
    <dgm:pt modelId="{44FAE1FC-81DA-45CE-A687-BA5353799A0A}" type="parTrans" cxnId="{B702B01C-126C-4940-8967-954844CFB19C}">
      <dgm:prSet/>
      <dgm:spPr/>
      <dgm:t>
        <a:bodyPr/>
        <a:lstStyle/>
        <a:p>
          <a:endParaRPr lang="en-US"/>
        </a:p>
      </dgm:t>
    </dgm:pt>
    <dgm:pt modelId="{AD7E3856-6142-4602-BE09-A5E77E5098F9}" type="sibTrans" cxnId="{B702B01C-126C-4940-8967-954844CFB19C}">
      <dgm:prSet/>
      <dgm:spPr/>
      <dgm:t>
        <a:bodyPr/>
        <a:lstStyle/>
        <a:p>
          <a:endParaRPr lang="en-US"/>
        </a:p>
      </dgm:t>
    </dgm:pt>
    <dgm:pt modelId="{E93DDA49-649B-4E1C-9E56-734943BA575C}" type="pres">
      <dgm:prSet presAssocID="{A35DC11B-F730-48CE-A37B-FE851506D470}" presName="linear" presStyleCnt="0">
        <dgm:presLayoutVars>
          <dgm:dir/>
          <dgm:animLvl val="lvl"/>
          <dgm:resizeHandles val="exact"/>
        </dgm:presLayoutVars>
      </dgm:prSet>
      <dgm:spPr/>
      <dgm:t>
        <a:bodyPr/>
        <a:lstStyle/>
        <a:p>
          <a:endParaRPr lang="en-US"/>
        </a:p>
      </dgm:t>
    </dgm:pt>
    <dgm:pt modelId="{A4D1423D-BD25-4CE7-86A3-31F0C1344638}" type="pres">
      <dgm:prSet presAssocID="{7EA7DA4E-FD87-408C-A242-E98B36AB20C7}" presName="parentLin" presStyleCnt="0"/>
      <dgm:spPr/>
    </dgm:pt>
    <dgm:pt modelId="{84F60C92-CE57-47E8-AB41-3DEF9B77B696}" type="pres">
      <dgm:prSet presAssocID="{7EA7DA4E-FD87-408C-A242-E98B36AB20C7}" presName="parentLeftMargin" presStyleLbl="node1" presStyleIdx="0" presStyleCnt="3"/>
      <dgm:spPr/>
      <dgm:t>
        <a:bodyPr/>
        <a:lstStyle/>
        <a:p>
          <a:endParaRPr lang="en-US"/>
        </a:p>
      </dgm:t>
    </dgm:pt>
    <dgm:pt modelId="{82FD9F76-550A-4B3A-98AB-45B551F6696B}" type="pres">
      <dgm:prSet presAssocID="{7EA7DA4E-FD87-408C-A242-E98B36AB20C7}" presName="parentText" presStyleLbl="node1" presStyleIdx="0" presStyleCnt="3">
        <dgm:presLayoutVars>
          <dgm:chMax val="0"/>
          <dgm:bulletEnabled val="1"/>
        </dgm:presLayoutVars>
      </dgm:prSet>
      <dgm:spPr/>
      <dgm:t>
        <a:bodyPr/>
        <a:lstStyle/>
        <a:p>
          <a:endParaRPr lang="en-US"/>
        </a:p>
      </dgm:t>
    </dgm:pt>
    <dgm:pt modelId="{E12A538C-8DB1-4700-8196-FDF1E3C90A08}" type="pres">
      <dgm:prSet presAssocID="{7EA7DA4E-FD87-408C-A242-E98B36AB20C7}" presName="negativeSpace" presStyleCnt="0"/>
      <dgm:spPr/>
    </dgm:pt>
    <dgm:pt modelId="{42BCF956-F3F3-4608-AF08-6D5B4F4A3A95}" type="pres">
      <dgm:prSet presAssocID="{7EA7DA4E-FD87-408C-A242-E98B36AB20C7}" presName="childText" presStyleLbl="conFgAcc1" presStyleIdx="0" presStyleCnt="3">
        <dgm:presLayoutVars>
          <dgm:bulletEnabled val="1"/>
        </dgm:presLayoutVars>
      </dgm:prSet>
      <dgm:spPr/>
      <dgm:t>
        <a:bodyPr/>
        <a:lstStyle/>
        <a:p>
          <a:endParaRPr lang="en-US"/>
        </a:p>
      </dgm:t>
    </dgm:pt>
    <dgm:pt modelId="{A6D967A4-9951-48AB-A0A9-9DF04E2BE9B7}" type="pres">
      <dgm:prSet presAssocID="{9DFACC19-341A-4223-85DF-1AFB5047CB09}" presName="spaceBetweenRectangles" presStyleCnt="0"/>
      <dgm:spPr/>
    </dgm:pt>
    <dgm:pt modelId="{24581B5B-7966-466B-BBCC-B955356BD4EE}" type="pres">
      <dgm:prSet presAssocID="{1205AB9D-935E-4797-8817-82370DEDDD02}" presName="parentLin" presStyleCnt="0"/>
      <dgm:spPr/>
    </dgm:pt>
    <dgm:pt modelId="{F48E5584-B901-4218-B4B7-1945BBA275C4}" type="pres">
      <dgm:prSet presAssocID="{1205AB9D-935E-4797-8817-82370DEDDD02}" presName="parentLeftMargin" presStyleLbl="node1" presStyleIdx="0" presStyleCnt="3"/>
      <dgm:spPr/>
      <dgm:t>
        <a:bodyPr/>
        <a:lstStyle/>
        <a:p>
          <a:endParaRPr lang="en-US"/>
        </a:p>
      </dgm:t>
    </dgm:pt>
    <dgm:pt modelId="{5CA60983-A4F6-4DE9-8347-FD708FE6793E}" type="pres">
      <dgm:prSet presAssocID="{1205AB9D-935E-4797-8817-82370DEDDD02}" presName="parentText" presStyleLbl="node1" presStyleIdx="1" presStyleCnt="3">
        <dgm:presLayoutVars>
          <dgm:chMax val="0"/>
          <dgm:bulletEnabled val="1"/>
        </dgm:presLayoutVars>
      </dgm:prSet>
      <dgm:spPr/>
      <dgm:t>
        <a:bodyPr/>
        <a:lstStyle/>
        <a:p>
          <a:endParaRPr lang="en-US"/>
        </a:p>
      </dgm:t>
    </dgm:pt>
    <dgm:pt modelId="{56CED392-8AD3-4965-A9E9-9D551F73F602}" type="pres">
      <dgm:prSet presAssocID="{1205AB9D-935E-4797-8817-82370DEDDD02}" presName="negativeSpace" presStyleCnt="0"/>
      <dgm:spPr/>
    </dgm:pt>
    <dgm:pt modelId="{166616FB-9416-4067-AF33-10C19E135ABD}" type="pres">
      <dgm:prSet presAssocID="{1205AB9D-935E-4797-8817-82370DEDDD02}" presName="childText" presStyleLbl="conFgAcc1" presStyleIdx="1" presStyleCnt="3">
        <dgm:presLayoutVars>
          <dgm:bulletEnabled val="1"/>
        </dgm:presLayoutVars>
      </dgm:prSet>
      <dgm:spPr/>
      <dgm:t>
        <a:bodyPr/>
        <a:lstStyle/>
        <a:p>
          <a:endParaRPr lang="en-US"/>
        </a:p>
      </dgm:t>
    </dgm:pt>
    <dgm:pt modelId="{F591A63A-26EC-412A-891F-46EA4C13BD2E}" type="pres">
      <dgm:prSet presAssocID="{7370AF5F-4CAF-4AF0-B721-755D4D6CFECC}" presName="spaceBetweenRectangles" presStyleCnt="0"/>
      <dgm:spPr/>
    </dgm:pt>
    <dgm:pt modelId="{DCA855F9-0912-4A6E-B64C-968571A969F3}" type="pres">
      <dgm:prSet presAssocID="{7D308742-3BDF-4075-B34F-24CAE99D07B8}" presName="parentLin" presStyleCnt="0"/>
      <dgm:spPr/>
    </dgm:pt>
    <dgm:pt modelId="{4CAEF2F4-F115-4C07-9D86-BDFC7B13DAFA}" type="pres">
      <dgm:prSet presAssocID="{7D308742-3BDF-4075-B34F-24CAE99D07B8}" presName="parentLeftMargin" presStyleLbl="node1" presStyleIdx="1" presStyleCnt="3"/>
      <dgm:spPr/>
      <dgm:t>
        <a:bodyPr/>
        <a:lstStyle/>
        <a:p>
          <a:endParaRPr lang="en-US"/>
        </a:p>
      </dgm:t>
    </dgm:pt>
    <dgm:pt modelId="{52C39A97-C949-4164-A34E-1D81044B0DEB}" type="pres">
      <dgm:prSet presAssocID="{7D308742-3BDF-4075-B34F-24CAE99D07B8}" presName="parentText" presStyleLbl="node1" presStyleIdx="2" presStyleCnt="3">
        <dgm:presLayoutVars>
          <dgm:chMax val="0"/>
          <dgm:bulletEnabled val="1"/>
        </dgm:presLayoutVars>
      </dgm:prSet>
      <dgm:spPr/>
      <dgm:t>
        <a:bodyPr/>
        <a:lstStyle/>
        <a:p>
          <a:endParaRPr lang="en-US"/>
        </a:p>
      </dgm:t>
    </dgm:pt>
    <dgm:pt modelId="{AA02F295-2281-48B6-891A-775248807A52}" type="pres">
      <dgm:prSet presAssocID="{7D308742-3BDF-4075-B34F-24CAE99D07B8}" presName="negativeSpace" presStyleCnt="0"/>
      <dgm:spPr/>
    </dgm:pt>
    <dgm:pt modelId="{B1918C20-7873-4502-B182-0BB13F6E996D}" type="pres">
      <dgm:prSet presAssocID="{7D308742-3BDF-4075-B34F-24CAE99D07B8}" presName="childText" presStyleLbl="conFgAcc1" presStyleIdx="2" presStyleCnt="3" custScaleY="127427">
        <dgm:presLayoutVars>
          <dgm:bulletEnabled val="1"/>
        </dgm:presLayoutVars>
      </dgm:prSet>
      <dgm:spPr/>
      <dgm:t>
        <a:bodyPr/>
        <a:lstStyle/>
        <a:p>
          <a:endParaRPr lang="en-US"/>
        </a:p>
      </dgm:t>
    </dgm:pt>
  </dgm:ptLst>
  <dgm:cxnLst>
    <dgm:cxn modelId="{BB86E46B-787F-498F-9049-AAEE3119ABD0}" type="presOf" srcId="{7D308742-3BDF-4075-B34F-24CAE99D07B8}" destId="{4CAEF2F4-F115-4C07-9D86-BDFC7B13DAFA}" srcOrd="0" destOrd="0" presId="urn:microsoft.com/office/officeart/2005/8/layout/list1"/>
    <dgm:cxn modelId="{9D94D8C0-F776-4C63-B521-D8B8BEF84884}" type="presOf" srcId="{FFF16614-7FD9-4354-BDAC-121A9B194B94}" destId="{42BCF956-F3F3-4608-AF08-6D5B4F4A3A95}" srcOrd="0" destOrd="0" presId="urn:microsoft.com/office/officeart/2005/8/layout/list1"/>
    <dgm:cxn modelId="{D31C9325-F9C2-4ACE-B8A8-C3EA93EBCFAE}" type="presOf" srcId="{CB5CDE28-6293-4653-BA29-3A7D52AB050C}" destId="{166616FB-9416-4067-AF33-10C19E135ABD}" srcOrd="0" destOrd="2" presId="urn:microsoft.com/office/officeart/2005/8/layout/list1"/>
    <dgm:cxn modelId="{972598DE-8F81-44E1-A1E5-5AE58CD9F8B5}" type="presOf" srcId="{D7A87B79-A462-4ACB-AD2A-6D32FDD67C8B}" destId="{B1918C20-7873-4502-B182-0BB13F6E996D}" srcOrd="0" destOrd="0" presId="urn:microsoft.com/office/officeart/2005/8/layout/list1"/>
    <dgm:cxn modelId="{30AA9497-93A6-4DE2-BC0E-481D25487E96}" srcId="{A35DC11B-F730-48CE-A37B-FE851506D470}" destId="{7D308742-3BDF-4075-B34F-24CAE99D07B8}" srcOrd="2" destOrd="0" parTransId="{ED910FA7-4EBB-4F11-B014-AC6E989FD320}" sibTransId="{FFF1E763-9430-475E-B6F2-8CFBF0CB1323}"/>
    <dgm:cxn modelId="{869FA168-AC92-4853-8801-F7026FA89898}" srcId="{A35DC11B-F730-48CE-A37B-FE851506D470}" destId="{1205AB9D-935E-4797-8817-82370DEDDD02}" srcOrd="1" destOrd="0" parTransId="{36A52342-7BC2-4E95-9872-7C475005DA18}" sibTransId="{7370AF5F-4CAF-4AF0-B721-755D4D6CFECC}"/>
    <dgm:cxn modelId="{B62BA460-6DA6-4CFB-A719-C7E741E0C5E2}" type="presOf" srcId="{4749965D-C779-4240-BA8A-ECE58F0E1A33}" destId="{166616FB-9416-4067-AF33-10C19E135ABD}" srcOrd="0" destOrd="1" presId="urn:microsoft.com/office/officeart/2005/8/layout/list1"/>
    <dgm:cxn modelId="{32813B9B-EA65-4298-81C1-E105D33BACC6}" type="presOf" srcId="{7D308742-3BDF-4075-B34F-24CAE99D07B8}" destId="{52C39A97-C949-4164-A34E-1D81044B0DEB}" srcOrd="1" destOrd="0" presId="urn:microsoft.com/office/officeart/2005/8/layout/list1"/>
    <dgm:cxn modelId="{47B172C5-7131-4A18-BA75-509BB188781F}" type="presOf" srcId="{1205AB9D-935E-4797-8817-82370DEDDD02}" destId="{5CA60983-A4F6-4DE9-8347-FD708FE6793E}" srcOrd="1" destOrd="0" presId="urn:microsoft.com/office/officeart/2005/8/layout/list1"/>
    <dgm:cxn modelId="{3A60FCED-A99A-430F-BF7C-A5F596D219B4}" type="presOf" srcId="{C5A37D06-700D-49AB-BADA-CA49A6FA45E2}" destId="{42BCF956-F3F3-4608-AF08-6D5B4F4A3A95}" srcOrd="0" destOrd="1" presId="urn:microsoft.com/office/officeart/2005/8/layout/list1"/>
    <dgm:cxn modelId="{D72CA8E1-C3B7-4546-97B0-3B0E83834561}" type="presOf" srcId="{2E59C148-6557-490D-9543-ECA29A2F2D92}" destId="{42BCF956-F3F3-4608-AF08-6D5B4F4A3A95}" srcOrd="0" destOrd="2" presId="urn:microsoft.com/office/officeart/2005/8/layout/list1"/>
    <dgm:cxn modelId="{CDF52510-0AE0-4B26-82A8-A0483A75C9A1}" type="presOf" srcId="{1B641CB5-5A90-43E2-8A85-7781EA04D707}" destId="{166616FB-9416-4067-AF33-10C19E135ABD}" srcOrd="0" destOrd="0" presId="urn:microsoft.com/office/officeart/2005/8/layout/list1"/>
    <dgm:cxn modelId="{BD883864-6102-4529-B79E-E77064B8F5BA}" srcId="{7EA7DA4E-FD87-408C-A242-E98B36AB20C7}" destId="{C5A37D06-700D-49AB-BADA-CA49A6FA45E2}" srcOrd="1" destOrd="0" parTransId="{641CA871-262A-47E6-9FDB-0BB05DCB703F}" sibTransId="{FF926970-1F3F-444D-B13B-576879DBD778}"/>
    <dgm:cxn modelId="{81AE270E-02A5-4E49-8A0F-6746B5619008}" srcId="{A35DC11B-F730-48CE-A37B-FE851506D470}" destId="{7EA7DA4E-FD87-408C-A242-E98B36AB20C7}" srcOrd="0" destOrd="0" parTransId="{0725A37B-791A-4362-90D9-AC44B115BDB6}" sibTransId="{9DFACC19-341A-4223-85DF-1AFB5047CB09}"/>
    <dgm:cxn modelId="{B702B01C-126C-4940-8967-954844CFB19C}" srcId="{7D308742-3BDF-4075-B34F-24CAE99D07B8}" destId="{28CB3F44-EE52-4EA0-B3C4-05742E3E7BDB}" srcOrd="1" destOrd="0" parTransId="{44FAE1FC-81DA-45CE-A687-BA5353799A0A}" sibTransId="{AD7E3856-6142-4602-BE09-A5E77E5098F9}"/>
    <dgm:cxn modelId="{140B8EC7-636E-41A9-A734-FE9074ECD304}" srcId="{1205AB9D-935E-4797-8817-82370DEDDD02}" destId="{1B641CB5-5A90-43E2-8A85-7781EA04D707}" srcOrd="0" destOrd="0" parTransId="{B6C6777C-C9D0-49F4-80C2-DD7BE4609F24}" sibTransId="{5BF8AE3D-B518-4C56-BA83-7DC6C37769C6}"/>
    <dgm:cxn modelId="{19A6B647-DD8C-4CAE-B31E-91A29F2D82BA}" srcId="{7EA7DA4E-FD87-408C-A242-E98B36AB20C7}" destId="{FFF16614-7FD9-4354-BDAC-121A9B194B94}" srcOrd="0" destOrd="0" parTransId="{DD870240-92E1-4C8D-87C2-B7EECF9364CB}" sibTransId="{699625D9-E697-4D85-8D75-5F4F4E3DC441}"/>
    <dgm:cxn modelId="{E6035483-B4F1-47A0-8548-F0F1FEC2B806}" srcId="{1205AB9D-935E-4797-8817-82370DEDDD02}" destId="{CB5CDE28-6293-4653-BA29-3A7D52AB050C}" srcOrd="2" destOrd="0" parTransId="{2B1CB1CF-6E7E-4C13-9E95-E3BEDA5A9447}" sibTransId="{5A34E9CB-EB24-4CDF-AEB1-00828FEB3445}"/>
    <dgm:cxn modelId="{EC55B7FB-AF50-48F4-A6D4-39301D1483F7}" srcId="{7D308742-3BDF-4075-B34F-24CAE99D07B8}" destId="{D7A87B79-A462-4ACB-AD2A-6D32FDD67C8B}" srcOrd="0" destOrd="0" parTransId="{852E5451-6E5B-4723-B63C-1DE95FFA7045}" sibTransId="{36707F32-D093-443F-8512-13D9FC305DEF}"/>
    <dgm:cxn modelId="{BB776BE2-9B96-482F-9A6A-AD332ED3068F}" type="presOf" srcId="{A35DC11B-F730-48CE-A37B-FE851506D470}" destId="{E93DDA49-649B-4E1C-9E56-734943BA575C}" srcOrd="0" destOrd="0" presId="urn:microsoft.com/office/officeart/2005/8/layout/list1"/>
    <dgm:cxn modelId="{77569BDB-C702-48CA-B335-A7F2C7CEE825}" type="presOf" srcId="{28CB3F44-EE52-4EA0-B3C4-05742E3E7BDB}" destId="{B1918C20-7873-4502-B182-0BB13F6E996D}" srcOrd="0" destOrd="1" presId="urn:microsoft.com/office/officeart/2005/8/layout/list1"/>
    <dgm:cxn modelId="{DA4E367F-E75C-471B-B6C7-9EAD3502E04C}" srcId="{1205AB9D-935E-4797-8817-82370DEDDD02}" destId="{4749965D-C779-4240-BA8A-ECE58F0E1A33}" srcOrd="1" destOrd="0" parTransId="{EA22422A-370D-48ED-A242-1D04F4E316A4}" sibTransId="{66373691-ECF1-466F-90EC-CC258326209B}"/>
    <dgm:cxn modelId="{7D14D46D-8A27-48A2-9DA3-EA4116BBDAC2}" type="presOf" srcId="{7EA7DA4E-FD87-408C-A242-E98B36AB20C7}" destId="{82FD9F76-550A-4B3A-98AB-45B551F6696B}" srcOrd="1" destOrd="0" presId="urn:microsoft.com/office/officeart/2005/8/layout/list1"/>
    <dgm:cxn modelId="{BE1F8610-DB1B-4321-ACCF-B79984C93287}" srcId="{7EA7DA4E-FD87-408C-A242-E98B36AB20C7}" destId="{2E59C148-6557-490D-9543-ECA29A2F2D92}" srcOrd="2" destOrd="0" parTransId="{6EF33151-A341-4225-8285-B0AB5A976B88}" sibTransId="{C6566FB8-B9BE-4462-BD8E-FC0EFCDC1FFC}"/>
    <dgm:cxn modelId="{9865955A-9457-44E3-8B91-85C6AB858914}" type="presOf" srcId="{1205AB9D-935E-4797-8817-82370DEDDD02}" destId="{F48E5584-B901-4218-B4B7-1945BBA275C4}" srcOrd="0" destOrd="0" presId="urn:microsoft.com/office/officeart/2005/8/layout/list1"/>
    <dgm:cxn modelId="{1C22071D-D060-4439-95DD-8DC5ABA034C2}" type="presOf" srcId="{7EA7DA4E-FD87-408C-A242-E98B36AB20C7}" destId="{84F60C92-CE57-47E8-AB41-3DEF9B77B696}" srcOrd="0" destOrd="0" presId="urn:microsoft.com/office/officeart/2005/8/layout/list1"/>
    <dgm:cxn modelId="{68F699B0-C599-45BD-9FBF-86A053A6E47D}" type="presParOf" srcId="{E93DDA49-649B-4E1C-9E56-734943BA575C}" destId="{A4D1423D-BD25-4CE7-86A3-31F0C1344638}" srcOrd="0" destOrd="0" presId="urn:microsoft.com/office/officeart/2005/8/layout/list1"/>
    <dgm:cxn modelId="{30FA9B08-60CB-4826-9EC6-9028C43BB701}" type="presParOf" srcId="{A4D1423D-BD25-4CE7-86A3-31F0C1344638}" destId="{84F60C92-CE57-47E8-AB41-3DEF9B77B696}" srcOrd="0" destOrd="0" presId="urn:microsoft.com/office/officeart/2005/8/layout/list1"/>
    <dgm:cxn modelId="{9AC58082-7232-4179-A69E-7C69EFAF28CB}" type="presParOf" srcId="{A4D1423D-BD25-4CE7-86A3-31F0C1344638}" destId="{82FD9F76-550A-4B3A-98AB-45B551F6696B}" srcOrd="1" destOrd="0" presId="urn:microsoft.com/office/officeart/2005/8/layout/list1"/>
    <dgm:cxn modelId="{618A86DA-3D6F-4475-A7B3-7A7385807A53}" type="presParOf" srcId="{E93DDA49-649B-4E1C-9E56-734943BA575C}" destId="{E12A538C-8DB1-4700-8196-FDF1E3C90A08}" srcOrd="1" destOrd="0" presId="urn:microsoft.com/office/officeart/2005/8/layout/list1"/>
    <dgm:cxn modelId="{94B7FD77-7566-4179-B071-9A4334B0D31C}" type="presParOf" srcId="{E93DDA49-649B-4E1C-9E56-734943BA575C}" destId="{42BCF956-F3F3-4608-AF08-6D5B4F4A3A95}" srcOrd="2" destOrd="0" presId="urn:microsoft.com/office/officeart/2005/8/layout/list1"/>
    <dgm:cxn modelId="{4E94F6BD-E214-4BD7-B713-C6D0221D18FD}" type="presParOf" srcId="{E93DDA49-649B-4E1C-9E56-734943BA575C}" destId="{A6D967A4-9951-48AB-A0A9-9DF04E2BE9B7}" srcOrd="3" destOrd="0" presId="urn:microsoft.com/office/officeart/2005/8/layout/list1"/>
    <dgm:cxn modelId="{4FC2276D-3B8A-48B1-83BC-6D4E74345CE6}" type="presParOf" srcId="{E93DDA49-649B-4E1C-9E56-734943BA575C}" destId="{24581B5B-7966-466B-BBCC-B955356BD4EE}" srcOrd="4" destOrd="0" presId="urn:microsoft.com/office/officeart/2005/8/layout/list1"/>
    <dgm:cxn modelId="{3A30F45F-F1D6-46E6-AB19-D6B33BBEA653}" type="presParOf" srcId="{24581B5B-7966-466B-BBCC-B955356BD4EE}" destId="{F48E5584-B901-4218-B4B7-1945BBA275C4}" srcOrd="0" destOrd="0" presId="urn:microsoft.com/office/officeart/2005/8/layout/list1"/>
    <dgm:cxn modelId="{EB553233-D7F3-488B-B342-A50B656A7820}" type="presParOf" srcId="{24581B5B-7966-466B-BBCC-B955356BD4EE}" destId="{5CA60983-A4F6-4DE9-8347-FD708FE6793E}" srcOrd="1" destOrd="0" presId="urn:microsoft.com/office/officeart/2005/8/layout/list1"/>
    <dgm:cxn modelId="{8B546EE8-FF0A-4F5A-A809-79037681D687}" type="presParOf" srcId="{E93DDA49-649B-4E1C-9E56-734943BA575C}" destId="{56CED392-8AD3-4965-A9E9-9D551F73F602}" srcOrd="5" destOrd="0" presId="urn:microsoft.com/office/officeart/2005/8/layout/list1"/>
    <dgm:cxn modelId="{10FFA697-37D2-4C06-B712-5FF735A4D12F}" type="presParOf" srcId="{E93DDA49-649B-4E1C-9E56-734943BA575C}" destId="{166616FB-9416-4067-AF33-10C19E135ABD}" srcOrd="6" destOrd="0" presId="urn:microsoft.com/office/officeart/2005/8/layout/list1"/>
    <dgm:cxn modelId="{8F21F384-6226-466B-83F8-D322A3BF0112}" type="presParOf" srcId="{E93DDA49-649B-4E1C-9E56-734943BA575C}" destId="{F591A63A-26EC-412A-891F-46EA4C13BD2E}" srcOrd="7" destOrd="0" presId="urn:microsoft.com/office/officeart/2005/8/layout/list1"/>
    <dgm:cxn modelId="{0C9AF86B-EC8D-4940-B75E-DF4C265A66C8}" type="presParOf" srcId="{E93DDA49-649B-4E1C-9E56-734943BA575C}" destId="{DCA855F9-0912-4A6E-B64C-968571A969F3}" srcOrd="8" destOrd="0" presId="urn:microsoft.com/office/officeart/2005/8/layout/list1"/>
    <dgm:cxn modelId="{87CBE11E-5C34-467D-B290-A14E45978B70}" type="presParOf" srcId="{DCA855F9-0912-4A6E-B64C-968571A969F3}" destId="{4CAEF2F4-F115-4C07-9D86-BDFC7B13DAFA}" srcOrd="0" destOrd="0" presId="urn:microsoft.com/office/officeart/2005/8/layout/list1"/>
    <dgm:cxn modelId="{BB86587F-0389-47C9-AB18-27E627E2F830}" type="presParOf" srcId="{DCA855F9-0912-4A6E-B64C-968571A969F3}" destId="{52C39A97-C949-4164-A34E-1D81044B0DEB}" srcOrd="1" destOrd="0" presId="urn:microsoft.com/office/officeart/2005/8/layout/list1"/>
    <dgm:cxn modelId="{730063A4-C377-4B32-AF60-DE80432EB80E}" type="presParOf" srcId="{E93DDA49-649B-4E1C-9E56-734943BA575C}" destId="{AA02F295-2281-48B6-891A-775248807A52}" srcOrd="9" destOrd="0" presId="urn:microsoft.com/office/officeart/2005/8/layout/list1"/>
    <dgm:cxn modelId="{F2208481-3AED-4C39-B420-A4119BF13B4F}" type="presParOf" srcId="{E93DDA49-649B-4E1C-9E56-734943BA575C}" destId="{B1918C20-7873-4502-B182-0BB13F6E996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8671AB-4E0F-4668-A292-81B71BBAD52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6CD2404-C2C2-4A96-A716-2369B8987D86}">
      <dgm:prSet phldrT="[Text]"/>
      <dgm:spPr/>
      <dgm:t>
        <a:bodyPr/>
        <a:lstStyle/>
        <a:p>
          <a:r>
            <a:rPr lang="en-US" b="0" i="0" u="none" dirty="0" smtClean="0"/>
            <a:t>Addiction</a:t>
          </a:r>
          <a:endParaRPr lang="en-US" dirty="0"/>
        </a:p>
      </dgm:t>
    </dgm:pt>
    <dgm:pt modelId="{B564A51B-2888-4264-AB74-7A0842CF983D}" type="parTrans" cxnId="{BB66074A-911F-4854-AC45-F01DC035CF59}">
      <dgm:prSet/>
      <dgm:spPr/>
      <dgm:t>
        <a:bodyPr/>
        <a:lstStyle/>
        <a:p>
          <a:endParaRPr lang="en-US"/>
        </a:p>
      </dgm:t>
    </dgm:pt>
    <dgm:pt modelId="{0100E8A0-7641-442C-905A-D0B2B51D6472}" type="sibTrans" cxnId="{BB66074A-911F-4854-AC45-F01DC035CF59}">
      <dgm:prSet/>
      <dgm:spPr/>
      <dgm:t>
        <a:bodyPr/>
        <a:lstStyle/>
        <a:p>
          <a:endParaRPr lang="en-US"/>
        </a:p>
      </dgm:t>
    </dgm:pt>
    <dgm:pt modelId="{C7AB67D4-4EED-4640-9852-50BC634C64F0}">
      <dgm:prSet phldrT="[Text]"/>
      <dgm:spPr/>
      <dgm:t>
        <a:bodyPr/>
        <a:lstStyle/>
        <a:p>
          <a:r>
            <a:rPr lang="en-US" b="0" i="0" u="none" dirty="0" smtClean="0"/>
            <a:t>privacy</a:t>
          </a:r>
          <a:endParaRPr lang="en-US" dirty="0"/>
        </a:p>
      </dgm:t>
    </dgm:pt>
    <dgm:pt modelId="{E27BC792-EFD5-4F8F-8E24-D6893FA44943}" type="parTrans" cxnId="{8AD06F95-B729-4B44-9B21-BB7F57CEB792}">
      <dgm:prSet/>
      <dgm:spPr/>
      <dgm:t>
        <a:bodyPr/>
        <a:lstStyle/>
        <a:p>
          <a:endParaRPr lang="en-US"/>
        </a:p>
      </dgm:t>
    </dgm:pt>
    <dgm:pt modelId="{E326ED53-BA4C-485C-9DF8-6E3F91A0B5B1}" type="sibTrans" cxnId="{8AD06F95-B729-4B44-9B21-BB7F57CEB792}">
      <dgm:prSet/>
      <dgm:spPr/>
      <dgm:t>
        <a:bodyPr/>
        <a:lstStyle/>
        <a:p>
          <a:endParaRPr lang="en-US"/>
        </a:p>
      </dgm:t>
    </dgm:pt>
    <dgm:pt modelId="{68D3FFE6-1743-4CF0-AE1B-301F4F5BED51}">
      <dgm:prSet phldrT="[Text]"/>
      <dgm:spPr/>
      <dgm:t>
        <a:bodyPr/>
        <a:lstStyle/>
        <a:p>
          <a:r>
            <a:rPr lang="en-US" dirty="0" smtClean="0"/>
            <a:t>Misinformation</a:t>
          </a:r>
          <a:endParaRPr lang="en-US" dirty="0"/>
        </a:p>
      </dgm:t>
    </dgm:pt>
    <dgm:pt modelId="{2ADD7A9F-C40F-41F8-B5B2-83D17A0C94C5}" type="parTrans" cxnId="{F70CB28B-3455-4E3A-A505-215C999B8EDE}">
      <dgm:prSet/>
      <dgm:spPr/>
      <dgm:t>
        <a:bodyPr/>
        <a:lstStyle/>
        <a:p>
          <a:endParaRPr lang="en-US"/>
        </a:p>
      </dgm:t>
    </dgm:pt>
    <dgm:pt modelId="{793C31E4-1A2E-476E-92D1-BE3CFF99EDE2}" type="sibTrans" cxnId="{F70CB28B-3455-4E3A-A505-215C999B8EDE}">
      <dgm:prSet/>
      <dgm:spPr/>
      <dgm:t>
        <a:bodyPr/>
        <a:lstStyle/>
        <a:p>
          <a:endParaRPr lang="en-US"/>
        </a:p>
      </dgm:t>
    </dgm:pt>
    <dgm:pt modelId="{82E3E000-368D-4D4F-ADCB-276C5953D279}">
      <dgm:prSet/>
      <dgm:spPr/>
      <dgm:t>
        <a:bodyPr/>
        <a:lstStyle/>
        <a:p>
          <a:r>
            <a:rPr lang="en-US" dirty="0" smtClean="0"/>
            <a:t>Facebook addiction is the common problem nowadays. Many people specially young generation are extremely addicted to it. They spend a significant amount of time on Facebook which could potentially harm their brain.</a:t>
          </a:r>
          <a:endParaRPr lang="en-US" dirty="0"/>
        </a:p>
      </dgm:t>
    </dgm:pt>
    <dgm:pt modelId="{87AB0C2B-A9C5-4E8E-8684-BA00C62F8CB4}" type="parTrans" cxnId="{3D1B039F-01BB-4933-AF64-B6A3E3496893}">
      <dgm:prSet/>
      <dgm:spPr/>
      <dgm:t>
        <a:bodyPr/>
        <a:lstStyle/>
        <a:p>
          <a:endParaRPr lang="en-US"/>
        </a:p>
      </dgm:t>
    </dgm:pt>
    <dgm:pt modelId="{E5997D37-A39E-4A11-9466-62D23C444FD1}" type="sibTrans" cxnId="{3D1B039F-01BB-4933-AF64-B6A3E3496893}">
      <dgm:prSet/>
      <dgm:spPr/>
      <dgm:t>
        <a:bodyPr/>
        <a:lstStyle/>
        <a:p>
          <a:endParaRPr lang="en-US"/>
        </a:p>
      </dgm:t>
    </dgm:pt>
    <dgm:pt modelId="{E2EE7798-501B-427E-8BC5-7C7EC20150D5}">
      <dgm:prSet/>
      <dgm:spPr/>
      <dgm:t>
        <a:bodyPr/>
        <a:lstStyle/>
        <a:p>
          <a:r>
            <a:rPr lang="en-US" dirty="0" smtClean="0"/>
            <a:t>A Facebook addict could forget about outside world and stop socializing in real life.</a:t>
          </a:r>
          <a:endParaRPr lang="en-US" dirty="0"/>
        </a:p>
      </dgm:t>
    </dgm:pt>
    <dgm:pt modelId="{38D4DF77-D3E0-411D-A830-A4137045328E}" type="parTrans" cxnId="{0C74C8B7-5E65-4CDD-9B27-9B7C915F835C}">
      <dgm:prSet/>
      <dgm:spPr/>
      <dgm:t>
        <a:bodyPr/>
        <a:lstStyle/>
        <a:p>
          <a:endParaRPr lang="en-US"/>
        </a:p>
      </dgm:t>
    </dgm:pt>
    <dgm:pt modelId="{6A3D366D-1086-46D2-9FA2-CCB191315B77}" type="sibTrans" cxnId="{0C74C8B7-5E65-4CDD-9B27-9B7C915F835C}">
      <dgm:prSet/>
      <dgm:spPr/>
      <dgm:t>
        <a:bodyPr/>
        <a:lstStyle/>
        <a:p>
          <a:endParaRPr lang="en-US"/>
        </a:p>
      </dgm:t>
    </dgm:pt>
    <dgm:pt modelId="{884E147A-13EA-4DE4-9A21-910045BFFC06}">
      <dgm:prSet/>
      <dgm:spPr/>
      <dgm:t>
        <a:bodyPr/>
        <a:lstStyle/>
        <a:p>
          <a:r>
            <a:rPr lang="en-US" dirty="0" smtClean="0"/>
            <a:t>In recent years, Facebook has been accused of stealing people’s private information.  Everyone has some privacy and it shouldn’t be in others hand. If our private information is exposed, it becomes very easy to track us. So it is also a life risk.</a:t>
          </a:r>
          <a:endParaRPr lang="en-US" dirty="0"/>
        </a:p>
      </dgm:t>
    </dgm:pt>
    <dgm:pt modelId="{660D8B9C-201E-494E-9386-2D7AF40099AE}" type="parTrans" cxnId="{A8A13069-7B82-457B-B219-6B94A41F9CB1}">
      <dgm:prSet/>
      <dgm:spPr/>
      <dgm:t>
        <a:bodyPr/>
        <a:lstStyle/>
        <a:p>
          <a:endParaRPr lang="en-US"/>
        </a:p>
      </dgm:t>
    </dgm:pt>
    <dgm:pt modelId="{4C2D1056-588D-4C52-B718-D7EC9DE94455}" type="sibTrans" cxnId="{A8A13069-7B82-457B-B219-6B94A41F9CB1}">
      <dgm:prSet/>
      <dgm:spPr/>
      <dgm:t>
        <a:bodyPr/>
        <a:lstStyle/>
        <a:p>
          <a:endParaRPr lang="en-US"/>
        </a:p>
      </dgm:t>
    </dgm:pt>
    <dgm:pt modelId="{0AFD0D95-0A64-43E6-BA4A-D6ED88475981}">
      <dgm:prSet/>
      <dgm:spPr/>
      <dgm:t>
        <a:bodyPr/>
        <a:lstStyle/>
        <a:p>
          <a:endParaRPr lang="en-US" dirty="0"/>
        </a:p>
      </dgm:t>
    </dgm:pt>
    <dgm:pt modelId="{E9A08A4C-6F81-4CA8-924B-545C43D10904}" type="parTrans" cxnId="{E1E23F43-443E-412F-9142-0E711A8B88EE}">
      <dgm:prSet/>
      <dgm:spPr/>
      <dgm:t>
        <a:bodyPr/>
        <a:lstStyle/>
        <a:p>
          <a:endParaRPr lang="en-US"/>
        </a:p>
      </dgm:t>
    </dgm:pt>
    <dgm:pt modelId="{87DCDFA4-1A9F-4F77-B123-0BB09FCB190F}" type="sibTrans" cxnId="{E1E23F43-443E-412F-9142-0E711A8B88EE}">
      <dgm:prSet/>
      <dgm:spPr/>
      <dgm:t>
        <a:bodyPr/>
        <a:lstStyle/>
        <a:p>
          <a:endParaRPr lang="en-US"/>
        </a:p>
      </dgm:t>
    </dgm:pt>
    <dgm:pt modelId="{7D900C1A-D693-4052-BBD5-1F696726A50B}">
      <dgm:prSet/>
      <dgm:spPr/>
      <dgm:t>
        <a:bodyPr/>
        <a:lstStyle/>
        <a:p>
          <a:r>
            <a:rPr lang="en-US" dirty="0" smtClean="0"/>
            <a:t>Blackmailing is a problem now. Facebook account can get hacked and then scammers can ask for money for our private information.</a:t>
          </a:r>
          <a:endParaRPr lang="en-US" dirty="0"/>
        </a:p>
      </dgm:t>
    </dgm:pt>
    <dgm:pt modelId="{6D053519-4A27-4C06-8B0C-87D6C13306AF}" type="parTrans" cxnId="{B0745806-CFB6-4EC1-9FD1-A88EAB2229C5}">
      <dgm:prSet/>
      <dgm:spPr/>
      <dgm:t>
        <a:bodyPr/>
        <a:lstStyle/>
        <a:p>
          <a:endParaRPr lang="en-US"/>
        </a:p>
      </dgm:t>
    </dgm:pt>
    <dgm:pt modelId="{306A5BDB-324A-479D-AA45-CF71F784AE90}" type="sibTrans" cxnId="{B0745806-CFB6-4EC1-9FD1-A88EAB2229C5}">
      <dgm:prSet/>
      <dgm:spPr/>
      <dgm:t>
        <a:bodyPr/>
        <a:lstStyle/>
        <a:p>
          <a:endParaRPr lang="en-US"/>
        </a:p>
      </dgm:t>
    </dgm:pt>
    <dgm:pt modelId="{BDCFD1BA-094C-4244-88DF-48C95B58B16F}">
      <dgm:prSet/>
      <dgm:spPr/>
      <dgm:t>
        <a:bodyPr/>
        <a:lstStyle/>
        <a:p>
          <a:r>
            <a:rPr lang="en-US" dirty="0" smtClean="0"/>
            <a:t>One the biggest problem of Facebook is fake information spread very quickly.</a:t>
          </a:r>
          <a:endParaRPr lang="en-US" dirty="0"/>
        </a:p>
      </dgm:t>
    </dgm:pt>
    <dgm:pt modelId="{142812B1-37BB-43BE-86DF-DA057A267E74}" type="parTrans" cxnId="{980F26CE-58E6-4505-961A-FB338B4B09AE}">
      <dgm:prSet/>
      <dgm:spPr/>
      <dgm:t>
        <a:bodyPr/>
        <a:lstStyle/>
        <a:p>
          <a:endParaRPr lang="en-US"/>
        </a:p>
      </dgm:t>
    </dgm:pt>
    <dgm:pt modelId="{9D2DCA2F-7E6C-4F1A-817A-FD94B9E59BB6}" type="sibTrans" cxnId="{980F26CE-58E6-4505-961A-FB338B4B09AE}">
      <dgm:prSet/>
      <dgm:spPr/>
      <dgm:t>
        <a:bodyPr/>
        <a:lstStyle/>
        <a:p>
          <a:endParaRPr lang="en-US"/>
        </a:p>
      </dgm:t>
    </dgm:pt>
    <dgm:pt modelId="{4CDEE98C-85EA-4C53-A118-96994893AB1A}">
      <dgm:prSet/>
      <dgm:spPr/>
      <dgm:t>
        <a:bodyPr/>
        <a:lstStyle/>
        <a:p>
          <a:r>
            <a:rPr lang="en-US" dirty="0" smtClean="0"/>
            <a:t>A party or group can spread their own agenda.</a:t>
          </a:r>
          <a:endParaRPr lang="en-US" dirty="0"/>
        </a:p>
      </dgm:t>
    </dgm:pt>
    <dgm:pt modelId="{EB7870A9-6791-4A36-849F-3D2EF923CA3A}" type="parTrans" cxnId="{C6BDA9B2-1595-4228-AEB5-145627A5EFEB}">
      <dgm:prSet/>
      <dgm:spPr/>
      <dgm:t>
        <a:bodyPr/>
        <a:lstStyle/>
        <a:p>
          <a:endParaRPr lang="en-US"/>
        </a:p>
      </dgm:t>
    </dgm:pt>
    <dgm:pt modelId="{744F5D02-9113-4C9D-877C-AF2549E315FB}" type="sibTrans" cxnId="{C6BDA9B2-1595-4228-AEB5-145627A5EFEB}">
      <dgm:prSet/>
      <dgm:spPr/>
      <dgm:t>
        <a:bodyPr/>
        <a:lstStyle/>
        <a:p>
          <a:endParaRPr lang="en-US"/>
        </a:p>
      </dgm:t>
    </dgm:pt>
    <dgm:pt modelId="{B3442054-B496-49DE-89E3-33788D7A0DBC}">
      <dgm:prSet/>
      <dgm:spPr/>
      <dgm:t>
        <a:bodyPr/>
        <a:lstStyle/>
        <a:p>
          <a:r>
            <a:rPr lang="en-US" dirty="0" smtClean="0"/>
            <a:t>Fake news can cause  people to panic. </a:t>
          </a:r>
          <a:endParaRPr lang="en-US" dirty="0"/>
        </a:p>
      </dgm:t>
    </dgm:pt>
    <dgm:pt modelId="{639E687E-8087-4E2C-9E61-8B911B873F8F}" type="parTrans" cxnId="{D59F2D1C-AEF4-478B-94FC-F380A39673F3}">
      <dgm:prSet/>
      <dgm:spPr/>
      <dgm:t>
        <a:bodyPr/>
        <a:lstStyle/>
        <a:p>
          <a:endParaRPr lang="en-US"/>
        </a:p>
      </dgm:t>
    </dgm:pt>
    <dgm:pt modelId="{AC9B3974-A8D7-4BAE-B795-783EBC48DD06}" type="sibTrans" cxnId="{D59F2D1C-AEF4-478B-94FC-F380A39673F3}">
      <dgm:prSet/>
      <dgm:spPr/>
      <dgm:t>
        <a:bodyPr/>
        <a:lstStyle/>
        <a:p>
          <a:endParaRPr lang="en-US"/>
        </a:p>
      </dgm:t>
    </dgm:pt>
    <dgm:pt modelId="{97B7D43F-50AB-4229-9191-A59E3F27A089}" type="pres">
      <dgm:prSet presAssocID="{DD8671AB-4E0F-4668-A292-81B71BBAD52E}" presName="linear" presStyleCnt="0">
        <dgm:presLayoutVars>
          <dgm:dir/>
          <dgm:animLvl val="lvl"/>
          <dgm:resizeHandles val="exact"/>
        </dgm:presLayoutVars>
      </dgm:prSet>
      <dgm:spPr/>
      <dgm:t>
        <a:bodyPr/>
        <a:lstStyle/>
        <a:p>
          <a:endParaRPr lang="en-US"/>
        </a:p>
      </dgm:t>
    </dgm:pt>
    <dgm:pt modelId="{7E33BF74-7514-4BFD-B337-17F58CB3E0FC}" type="pres">
      <dgm:prSet presAssocID="{06CD2404-C2C2-4A96-A716-2369B8987D86}" presName="parentLin" presStyleCnt="0"/>
      <dgm:spPr/>
    </dgm:pt>
    <dgm:pt modelId="{C9255C8F-6D03-47FB-A474-64D16B72C8E2}" type="pres">
      <dgm:prSet presAssocID="{06CD2404-C2C2-4A96-A716-2369B8987D86}" presName="parentLeftMargin" presStyleLbl="node1" presStyleIdx="0" presStyleCnt="3"/>
      <dgm:spPr/>
      <dgm:t>
        <a:bodyPr/>
        <a:lstStyle/>
        <a:p>
          <a:endParaRPr lang="en-US"/>
        </a:p>
      </dgm:t>
    </dgm:pt>
    <dgm:pt modelId="{DC7AD84C-7771-4813-B35C-63349F891A24}" type="pres">
      <dgm:prSet presAssocID="{06CD2404-C2C2-4A96-A716-2369B8987D86}" presName="parentText" presStyleLbl="node1" presStyleIdx="0" presStyleCnt="3">
        <dgm:presLayoutVars>
          <dgm:chMax val="0"/>
          <dgm:bulletEnabled val="1"/>
        </dgm:presLayoutVars>
      </dgm:prSet>
      <dgm:spPr/>
      <dgm:t>
        <a:bodyPr/>
        <a:lstStyle/>
        <a:p>
          <a:endParaRPr lang="en-US"/>
        </a:p>
      </dgm:t>
    </dgm:pt>
    <dgm:pt modelId="{48BBAC63-D7B9-4BAE-9CB0-137303EC884C}" type="pres">
      <dgm:prSet presAssocID="{06CD2404-C2C2-4A96-A716-2369B8987D86}" presName="negativeSpace" presStyleCnt="0"/>
      <dgm:spPr/>
    </dgm:pt>
    <dgm:pt modelId="{B7C521D2-E836-4151-8236-A2F5094237AA}" type="pres">
      <dgm:prSet presAssocID="{06CD2404-C2C2-4A96-A716-2369B8987D86}" presName="childText" presStyleLbl="conFgAcc1" presStyleIdx="0" presStyleCnt="3">
        <dgm:presLayoutVars>
          <dgm:bulletEnabled val="1"/>
        </dgm:presLayoutVars>
      </dgm:prSet>
      <dgm:spPr/>
      <dgm:t>
        <a:bodyPr/>
        <a:lstStyle/>
        <a:p>
          <a:endParaRPr lang="en-US"/>
        </a:p>
      </dgm:t>
    </dgm:pt>
    <dgm:pt modelId="{DA928B44-CC92-4FF4-847F-73C1AC625D3B}" type="pres">
      <dgm:prSet presAssocID="{0100E8A0-7641-442C-905A-D0B2B51D6472}" presName="spaceBetweenRectangles" presStyleCnt="0"/>
      <dgm:spPr/>
    </dgm:pt>
    <dgm:pt modelId="{0EE892C4-58ED-421F-8973-06FB322B47FE}" type="pres">
      <dgm:prSet presAssocID="{C7AB67D4-4EED-4640-9852-50BC634C64F0}" presName="parentLin" presStyleCnt="0"/>
      <dgm:spPr/>
    </dgm:pt>
    <dgm:pt modelId="{F7451F98-2A64-484F-8BC8-77FB57F23918}" type="pres">
      <dgm:prSet presAssocID="{C7AB67D4-4EED-4640-9852-50BC634C64F0}" presName="parentLeftMargin" presStyleLbl="node1" presStyleIdx="0" presStyleCnt="3"/>
      <dgm:spPr/>
      <dgm:t>
        <a:bodyPr/>
        <a:lstStyle/>
        <a:p>
          <a:endParaRPr lang="en-US"/>
        </a:p>
      </dgm:t>
    </dgm:pt>
    <dgm:pt modelId="{AD9224F6-6AF6-45B6-84BD-A3BD379961F1}" type="pres">
      <dgm:prSet presAssocID="{C7AB67D4-4EED-4640-9852-50BC634C64F0}" presName="parentText" presStyleLbl="node1" presStyleIdx="1" presStyleCnt="3">
        <dgm:presLayoutVars>
          <dgm:chMax val="0"/>
          <dgm:bulletEnabled val="1"/>
        </dgm:presLayoutVars>
      </dgm:prSet>
      <dgm:spPr/>
      <dgm:t>
        <a:bodyPr/>
        <a:lstStyle/>
        <a:p>
          <a:endParaRPr lang="en-US"/>
        </a:p>
      </dgm:t>
    </dgm:pt>
    <dgm:pt modelId="{FE93F162-FD96-404E-B3D2-C6A3A64160D1}" type="pres">
      <dgm:prSet presAssocID="{C7AB67D4-4EED-4640-9852-50BC634C64F0}" presName="negativeSpace" presStyleCnt="0"/>
      <dgm:spPr/>
    </dgm:pt>
    <dgm:pt modelId="{47AA0106-E534-4A02-8093-0CA676254EB5}" type="pres">
      <dgm:prSet presAssocID="{C7AB67D4-4EED-4640-9852-50BC634C64F0}" presName="childText" presStyleLbl="conFgAcc1" presStyleIdx="1" presStyleCnt="3">
        <dgm:presLayoutVars>
          <dgm:bulletEnabled val="1"/>
        </dgm:presLayoutVars>
      </dgm:prSet>
      <dgm:spPr/>
      <dgm:t>
        <a:bodyPr/>
        <a:lstStyle/>
        <a:p>
          <a:endParaRPr lang="en-US"/>
        </a:p>
      </dgm:t>
    </dgm:pt>
    <dgm:pt modelId="{7689B977-B63F-47C4-96C1-3934E13D9E16}" type="pres">
      <dgm:prSet presAssocID="{E326ED53-BA4C-485C-9DF8-6E3F91A0B5B1}" presName="spaceBetweenRectangles" presStyleCnt="0"/>
      <dgm:spPr/>
    </dgm:pt>
    <dgm:pt modelId="{3CF107F5-7500-47BE-8095-8E702F14FD4C}" type="pres">
      <dgm:prSet presAssocID="{68D3FFE6-1743-4CF0-AE1B-301F4F5BED51}" presName="parentLin" presStyleCnt="0"/>
      <dgm:spPr/>
    </dgm:pt>
    <dgm:pt modelId="{F57E6948-7B82-4C08-B344-838B60B0A0A9}" type="pres">
      <dgm:prSet presAssocID="{68D3FFE6-1743-4CF0-AE1B-301F4F5BED51}" presName="parentLeftMargin" presStyleLbl="node1" presStyleIdx="1" presStyleCnt="3"/>
      <dgm:spPr/>
      <dgm:t>
        <a:bodyPr/>
        <a:lstStyle/>
        <a:p>
          <a:endParaRPr lang="en-US"/>
        </a:p>
      </dgm:t>
    </dgm:pt>
    <dgm:pt modelId="{46F77890-00FF-4160-82AB-504840EDC7F3}" type="pres">
      <dgm:prSet presAssocID="{68D3FFE6-1743-4CF0-AE1B-301F4F5BED51}" presName="parentText" presStyleLbl="node1" presStyleIdx="2" presStyleCnt="3">
        <dgm:presLayoutVars>
          <dgm:chMax val="0"/>
          <dgm:bulletEnabled val="1"/>
        </dgm:presLayoutVars>
      </dgm:prSet>
      <dgm:spPr/>
      <dgm:t>
        <a:bodyPr/>
        <a:lstStyle/>
        <a:p>
          <a:endParaRPr lang="en-US"/>
        </a:p>
      </dgm:t>
    </dgm:pt>
    <dgm:pt modelId="{34B55DDE-93E5-4188-A533-C4EE68AF037F}" type="pres">
      <dgm:prSet presAssocID="{68D3FFE6-1743-4CF0-AE1B-301F4F5BED51}" presName="negativeSpace" presStyleCnt="0"/>
      <dgm:spPr/>
    </dgm:pt>
    <dgm:pt modelId="{BE1F8ECD-5D88-498E-A5D1-2A0168CE85FE}" type="pres">
      <dgm:prSet presAssocID="{68D3FFE6-1743-4CF0-AE1B-301F4F5BED51}" presName="childText" presStyleLbl="conFgAcc1" presStyleIdx="2" presStyleCnt="3">
        <dgm:presLayoutVars>
          <dgm:bulletEnabled val="1"/>
        </dgm:presLayoutVars>
      </dgm:prSet>
      <dgm:spPr/>
      <dgm:t>
        <a:bodyPr/>
        <a:lstStyle/>
        <a:p>
          <a:endParaRPr lang="en-US"/>
        </a:p>
      </dgm:t>
    </dgm:pt>
  </dgm:ptLst>
  <dgm:cxnLst>
    <dgm:cxn modelId="{D59F2D1C-AEF4-478B-94FC-F380A39673F3}" srcId="{68D3FFE6-1743-4CF0-AE1B-301F4F5BED51}" destId="{B3442054-B496-49DE-89E3-33788D7A0DBC}" srcOrd="2" destOrd="0" parTransId="{639E687E-8087-4E2C-9E61-8B911B873F8F}" sibTransId="{AC9B3974-A8D7-4BAE-B795-783EBC48DD06}"/>
    <dgm:cxn modelId="{B0745806-CFB6-4EC1-9FD1-A88EAB2229C5}" srcId="{C7AB67D4-4EED-4640-9852-50BC634C64F0}" destId="{7D900C1A-D693-4052-BBD5-1F696726A50B}" srcOrd="1" destOrd="0" parTransId="{6D053519-4A27-4C06-8B0C-87D6C13306AF}" sibTransId="{306A5BDB-324A-479D-AA45-CF71F784AE90}"/>
    <dgm:cxn modelId="{4CABD550-46B5-4FC8-B977-7044787C4C3E}" type="presOf" srcId="{C7AB67D4-4EED-4640-9852-50BC634C64F0}" destId="{F7451F98-2A64-484F-8BC8-77FB57F23918}" srcOrd="0" destOrd="0" presId="urn:microsoft.com/office/officeart/2005/8/layout/list1"/>
    <dgm:cxn modelId="{3D1B039F-01BB-4933-AF64-B6A3E3496893}" srcId="{06CD2404-C2C2-4A96-A716-2369B8987D86}" destId="{82E3E000-368D-4D4F-ADCB-276C5953D279}" srcOrd="0" destOrd="0" parTransId="{87AB0C2B-A9C5-4E8E-8684-BA00C62F8CB4}" sibTransId="{E5997D37-A39E-4A11-9466-62D23C444FD1}"/>
    <dgm:cxn modelId="{D087ADD4-2888-40F4-83E1-5BEEC417319E}" type="presOf" srcId="{E2EE7798-501B-427E-8BC5-7C7EC20150D5}" destId="{B7C521D2-E836-4151-8236-A2F5094237AA}" srcOrd="0" destOrd="1" presId="urn:microsoft.com/office/officeart/2005/8/layout/list1"/>
    <dgm:cxn modelId="{A50AE62D-88A9-46FB-B5C8-9269BA5B0BA0}" type="presOf" srcId="{884E147A-13EA-4DE4-9A21-910045BFFC06}" destId="{47AA0106-E534-4A02-8093-0CA676254EB5}" srcOrd="0" destOrd="0" presId="urn:microsoft.com/office/officeart/2005/8/layout/list1"/>
    <dgm:cxn modelId="{B0E6DBE2-CF5A-4F94-AF6E-580F05199C87}" type="presOf" srcId="{DD8671AB-4E0F-4668-A292-81B71BBAD52E}" destId="{97B7D43F-50AB-4229-9191-A59E3F27A089}" srcOrd="0" destOrd="0" presId="urn:microsoft.com/office/officeart/2005/8/layout/list1"/>
    <dgm:cxn modelId="{980F26CE-58E6-4505-961A-FB338B4B09AE}" srcId="{68D3FFE6-1743-4CF0-AE1B-301F4F5BED51}" destId="{BDCFD1BA-094C-4244-88DF-48C95B58B16F}" srcOrd="0" destOrd="0" parTransId="{142812B1-37BB-43BE-86DF-DA057A267E74}" sibTransId="{9D2DCA2F-7E6C-4F1A-817A-FD94B9E59BB6}"/>
    <dgm:cxn modelId="{0C74C8B7-5E65-4CDD-9B27-9B7C915F835C}" srcId="{06CD2404-C2C2-4A96-A716-2369B8987D86}" destId="{E2EE7798-501B-427E-8BC5-7C7EC20150D5}" srcOrd="1" destOrd="0" parTransId="{38D4DF77-D3E0-411D-A830-A4137045328E}" sibTransId="{6A3D366D-1086-46D2-9FA2-CCB191315B77}"/>
    <dgm:cxn modelId="{238A71DC-3827-4F35-8417-58F37FAF3228}" type="presOf" srcId="{0AFD0D95-0A64-43E6-BA4A-D6ED88475981}" destId="{47AA0106-E534-4A02-8093-0CA676254EB5}" srcOrd="0" destOrd="2" presId="urn:microsoft.com/office/officeart/2005/8/layout/list1"/>
    <dgm:cxn modelId="{C6BDA9B2-1595-4228-AEB5-145627A5EFEB}" srcId="{68D3FFE6-1743-4CF0-AE1B-301F4F5BED51}" destId="{4CDEE98C-85EA-4C53-A118-96994893AB1A}" srcOrd="1" destOrd="0" parTransId="{EB7870A9-6791-4A36-849F-3D2EF923CA3A}" sibTransId="{744F5D02-9113-4C9D-877C-AF2549E315FB}"/>
    <dgm:cxn modelId="{F2C1B685-9B81-4158-82F9-93A933851024}" type="presOf" srcId="{68D3FFE6-1743-4CF0-AE1B-301F4F5BED51}" destId="{46F77890-00FF-4160-82AB-504840EDC7F3}" srcOrd="1" destOrd="0" presId="urn:microsoft.com/office/officeart/2005/8/layout/list1"/>
    <dgm:cxn modelId="{BB66074A-911F-4854-AC45-F01DC035CF59}" srcId="{DD8671AB-4E0F-4668-A292-81B71BBAD52E}" destId="{06CD2404-C2C2-4A96-A716-2369B8987D86}" srcOrd="0" destOrd="0" parTransId="{B564A51B-2888-4264-AB74-7A0842CF983D}" sibTransId="{0100E8A0-7641-442C-905A-D0B2B51D6472}"/>
    <dgm:cxn modelId="{C8A55C97-6458-4839-AF4E-2D96A6BEE4F1}" type="presOf" srcId="{4CDEE98C-85EA-4C53-A118-96994893AB1A}" destId="{BE1F8ECD-5D88-498E-A5D1-2A0168CE85FE}" srcOrd="0" destOrd="1" presId="urn:microsoft.com/office/officeart/2005/8/layout/list1"/>
    <dgm:cxn modelId="{8AD06F95-B729-4B44-9B21-BB7F57CEB792}" srcId="{DD8671AB-4E0F-4668-A292-81B71BBAD52E}" destId="{C7AB67D4-4EED-4640-9852-50BC634C64F0}" srcOrd="1" destOrd="0" parTransId="{E27BC792-EFD5-4F8F-8E24-D6893FA44943}" sibTransId="{E326ED53-BA4C-485C-9DF8-6E3F91A0B5B1}"/>
    <dgm:cxn modelId="{F70CB28B-3455-4E3A-A505-215C999B8EDE}" srcId="{DD8671AB-4E0F-4668-A292-81B71BBAD52E}" destId="{68D3FFE6-1743-4CF0-AE1B-301F4F5BED51}" srcOrd="2" destOrd="0" parTransId="{2ADD7A9F-C40F-41F8-B5B2-83D17A0C94C5}" sibTransId="{793C31E4-1A2E-476E-92D1-BE3CFF99EDE2}"/>
    <dgm:cxn modelId="{97D0630E-CA32-4BFD-A095-F58BF5878FA6}" type="presOf" srcId="{BDCFD1BA-094C-4244-88DF-48C95B58B16F}" destId="{BE1F8ECD-5D88-498E-A5D1-2A0168CE85FE}" srcOrd="0" destOrd="0" presId="urn:microsoft.com/office/officeart/2005/8/layout/list1"/>
    <dgm:cxn modelId="{7AB5F9C0-C18B-4CD7-8C46-3742957BD1CF}" type="presOf" srcId="{06CD2404-C2C2-4A96-A716-2369B8987D86}" destId="{DC7AD84C-7771-4813-B35C-63349F891A24}" srcOrd="1" destOrd="0" presId="urn:microsoft.com/office/officeart/2005/8/layout/list1"/>
    <dgm:cxn modelId="{A8A13069-7B82-457B-B219-6B94A41F9CB1}" srcId="{C7AB67D4-4EED-4640-9852-50BC634C64F0}" destId="{884E147A-13EA-4DE4-9A21-910045BFFC06}" srcOrd="0" destOrd="0" parTransId="{660D8B9C-201E-494E-9386-2D7AF40099AE}" sibTransId="{4C2D1056-588D-4C52-B718-D7EC9DE94455}"/>
    <dgm:cxn modelId="{BAC2D0B5-0528-454A-A15B-08885A966E2F}" type="presOf" srcId="{06CD2404-C2C2-4A96-A716-2369B8987D86}" destId="{C9255C8F-6D03-47FB-A474-64D16B72C8E2}" srcOrd="0" destOrd="0" presId="urn:microsoft.com/office/officeart/2005/8/layout/list1"/>
    <dgm:cxn modelId="{E1E23F43-443E-412F-9142-0E711A8B88EE}" srcId="{C7AB67D4-4EED-4640-9852-50BC634C64F0}" destId="{0AFD0D95-0A64-43E6-BA4A-D6ED88475981}" srcOrd="2" destOrd="0" parTransId="{E9A08A4C-6F81-4CA8-924B-545C43D10904}" sibTransId="{87DCDFA4-1A9F-4F77-B123-0BB09FCB190F}"/>
    <dgm:cxn modelId="{B9D67F11-B1DA-4111-BD88-07F08AF3CC94}" type="presOf" srcId="{7D900C1A-D693-4052-BBD5-1F696726A50B}" destId="{47AA0106-E534-4A02-8093-0CA676254EB5}" srcOrd="0" destOrd="1" presId="urn:microsoft.com/office/officeart/2005/8/layout/list1"/>
    <dgm:cxn modelId="{9AC301E2-0158-42BA-8887-06EA45868A4C}" type="presOf" srcId="{C7AB67D4-4EED-4640-9852-50BC634C64F0}" destId="{AD9224F6-6AF6-45B6-84BD-A3BD379961F1}" srcOrd="1" destOrd="0" presId="urn:microsoft.com/office/officeart/2005/8/layout/list1"/>
    <dgm:cxn modelId="{4721CB93-7C69-4304-9CE2-1E60D2E32A25}" type="presOf" srcId="{68D3FFE6-1743-4CF0-AE1B-301F4F5BED51}" destId="{F57E6948-7B82-4C08-B344-838B60B0A0A9}" srcOrd="0" destOrd="0" presId="urn:microsoft.com/office/officeart/2005/8/layout/list1"/>
    <dgm:cxn modelId="{872CB0C3-8FC0-4A91-8470-4B05A62B68C0}" type="presOf" srcId="{82E3E000-368D-4D4F-ADCB-276C5953D279}" destId="{B7C521D2-E836-4151-8236-A2F5094237AA}" srcOrd="0" destOrd="0" presId="urn:microsoft.com/office/officeart/2005/8/layout/list1"/>
    <dgm:cxn modelId="{5E3678ED-EDE5-4E7C-AB32-8B2E51406DBB}" type="presOf" srcId="{B3442054-B496-49DE-89E3-33788D7A0DBC}" destId="{BE1F8ECD-5D88-498E-A5D1-2A0168CE85FE}" srcOrd="0" destOrd="2" presId="urn:microsoft.com/office/officeart/2005/8/layout/list1"/>
    <dgm:cxn modelId="{4A2D4685-128C-4209-86AA-42681DCF15C9}" type="presParOf" srcId="{97B7D43F-50AB-4229-9191-A59E3F27A089}" destId="{7E33BF74-7514-4BFD-B337-17F58CB3E0FC}" srcOrd="0" destOrd="0" presId="urn:microsoft.com/office/officeart/2005/8/layout/list1"/>
    <dgm:cxn modelId="{903E71C6-886B-4729-B50F-BD9B0537F38D}" type="presParOf" srcId="{7E33BF74-7514-4BFD-B337-17F58CB3E0FC}" destId="{C9255C8F-6D03-47FB-A474-64D16B72C8E2}" srcOrd="0" destOrd="0" presId="urn:microsoft.com/office/officeart/2005/8/layout/list1"/>
    <dgm:cxn modelId="{146C15F5-D6C6-456A-9D39-6C56E64F926D}" type="presParOf" srcId="{7E33BF74-7514-4BFD-B337-17F58CB3E0FC}" destId="{DC7AD84C-7771-4813-B35C-63349F891A24}" srcOrd="1" destOrd="0" presId="urn:microsoft.com/office/officeart/2005/8/layout/list1"/>
    <dgm:cxn modelId="{B91473A3-BF5D-4193-8BB6-089D07CDB4A5}" type="presParOf" srcId="{97B7D43F-50AB-4229-9191-A59E3F27A089}" destId="{48BBAC63-D7B9-4BAE-9CB0-137303EC884C}" srcOrd="1" destOrd="0" presId="urn:microsoft.com/office/officeart/2005/8/layout/list1"/>
    <dgm:cxn modelId="{2ED8BE34-8DF9-424D-9A27-28E65BBB3FA0}" type="presParOf" srcId="{97B7D43F-50AB-4229-9191-A59E3F27A089}" destId="{B7C521D2-E836-4151-8236-A2F5094237AA}" srcOrd="2" destOrd="0" presId="urn:microsoft.com/office/officeart/2005/8/layout/list1"/>
    <dgm:cxn modelId="{6D2D9B61-3221-4C92-A3BF-042132221B40}" type="presParOf" srcId="{97B7D43F-50AB-4229-9191-A59E3F27A089}" destId="{DA928B44-CC92-4FF4-847F-73C1AC625D3B}" srcOrd="3" destOrd="0" presId="urn:microsoft.com/office/officeart/2005/8/layout/list1"/>
    <dgm:cxn modelId="{7D0368D5-7411-47CF-8D44-FE19B153A75D}" type="presParOf" srcId="{97B7D43F-50AB-4229-9191-A59E3F27A089}" destId="{0EE892C4-58ED-421F-8973-06FB322B47FE}" srcOrd="4" destOrd="0" presId="urn:microsoft.com/office/officeart/2005/8/layout/list1"/>
    <dgm:cxn modelId="{2A91BAE0-AE65-472B-8773-15E02CB59325}" type="presParOf" srcId="{0EE892C4-58ED-421F-8973-06FB322B47FE}" destId="{F7451F98-2A64-484F-8BC8-77FB57F23918}" srcOrd="0" destOrd="0" presId="urn:microsoft.com/office/officeart/2005/8/layout/list1"/>
    <dgm:cxn modelId="{22971634-0E59-4003-8B3B-9CE515CFFC9C}" type="presParOf" srcId="{0EE892C4-58ED-421F-8973-06FB322B47FE}" destId="{AD9224F6-6AF6-45B6-84BD-A3BD379961F1}" srcOrd="1" destOrd="0" presId="urn:microsoft.com/office/officeart/2005/8/layout/list1"/>
    <dgm:cxn modelId="{3E46BD39-B96B-412F-96BF-DA4524FB79D2}" type="presParOf" srcId="{97B7D43F-50AB-4229-9191-A59E3F27A089}" destId="{FE93F162-FD96-404E-B3D2-C6A3A64160D1}" srcOrd="5" destOrd="0" presId="urn:microsoft.com/office/officeart/2005/8/layout/list1"/>
    <dgm:cxn modelId="{B6413EB7-D838-4D61-B7DD-AF424AB2DE3D}" type="presParOf" srcId="{97B7D43F-50AB-4229-9191-A59E3F27A089}" destId="{47AA0106-E534-4A02-8093-0CA676254EB5}" srcOrd="6" destOrd="0" presId="urn:microsoft.com/office/officeart/2005/8/layout/list1"/>
    <dgm:cxn modelId="{96590395-37F4-40E3-94BC-AE55700FFD05}" type="presParOf" srcId="{97B7D43F-50AB-4229-9191-A59E3F27A089}" destId="{7689B977-B63F-47C4-96C1-3934E13D9E16}" srcOrd="7" destOrd="0" presId="urn:microsoft.com/office/officeart/2005/8/layout/list1"/>
    <dgm:cxn modelId="{D5662CB4-50FA-4C36-AA03-7C889DD2081A}" type="presParOf" srcId="{97B7D43F-50AB-4229-9191-A59E3F27A089}" destId="{3CF107F5-7500-47BE-8095-8E702F14FD4C}" srcOrd="8" destOrd="0" presId="urn:microsoft.com/office/officeart/2005/8/layout/list1"/>
    <dgm:cxn modelId="{22001101-44AC-41CF-91A8-4D2196DE16ED}" type="presParOf" srcId="{3CF107F5-7500-47BE-8095-8E702F14FD4C}" destId="{F57E6948-7B82-4C08-B344-838B60B0A0A9}" srcOrd="0" destOrd="0" presId="urn:microsoft.com/office/officeart/2005/8/layout/list1"/>
    <dgm:cxn modelId="{31B2A5D0-E788-43D7-B4B3-1B49D75020E6}" type="presParOf" srcId="{3CF107F5-7500-47BE-8095-8E702F14FD4C}" destId="{46F77890-00FF-4160-82AB-504840EDC7F3}" srcOrd="1" destOrd="0" presId="urn:microsoft.com/office/officeart/2005/8/layout/list1"/>
    <dgm:cxn modelId="{108531C2-C560-49B1-A69A-FA5F1BE4B5FB}" type="presParOf" srcId="{97B7D43F-50AB-4229-9191-A59E3F27A089}" destId="{34B55DDE-93E5-4188-A533-C4EE68AF037F}" srcOrd="9" destOrd="0" presId="urn:microsoft.com/office/officeart/2005/8/layout/list1"/>
    <dgm:cxn modelId="{6ECB1BE8-81CC-43D0-B8F8-7336A19C0A8D}" type="presParOf" srcId="{97B7D43F-50AB-4229-9191-A59E3F27A089}" destId="{BE1F8ECD-5D88-498E-A5D1-2A0168CE85FE}"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CF956-F3F3-4608-AF08-6D5B4F4A3A95}">
      <dsp:nvSpPr>
        <dsp:cNvPr id="0" name=""/>
        <dsp:cNvSpPr/>
      </dsp:nvSpPr>
      <dsp:spPr>
        <a:xfrm>
          <a:off x="0" y="385328"/>
          <a:ext cx="4395787" cy="115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1162" tIns="166624" rIns="341162"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Making new friends is much easier than before because of Facebook. Facebook has given us a way to meet  new people from all over the globe.</a:t>
          </a:r>
          <a:endParaRPr lang="en-US" sz="800" kern="1200" dirty="0"/>
        </a:p>
        <a:p>
          <a:pPr marL="57150" lvl="1" indent="-57150" algn="l" defTabSz="355600">
            <a:lnSpc>
              <a:spcPct val="90000"/>
            </a:lnSpc>
            <a:spcBef>
              <a:spcPct val="0"/>
            </a:spcBef>
            <a:spcAft>
              <a:spcPct val="15000"/>
            </a:spcAft>
            <a:buChar char="••"/>
          </a:pPr>
          <a:r>
            <a:rPr lang="en-US" sz="800" kern="1200" dirty="0" smtClean="0"/>
            <a:t>We can stay connected with everyone. We can call our friends, text them </a:t>
          </a:r>
          <a:r>
            <a:rPr lang="en-US" sz="800" kern="1200" dirty="0" smtClean="0"/>
            <a:t>and </a:t>
          </a:r>
          <a:r>
            <a:rPr lang="en-US" sz="800" kern="1200" dirty="0" smtClean="0"/>
            <a:t>speak with them via video </a:t>
          </a:r>
          <a:r>
            <a:rPr lang="en-US" sz="800" kern="1200" dirty="0" smtClean="0"/>
            <a:t>call. Through Facebook we can share our thoughts, emotion, photos, videos and our beautiful moments and also can stay connected with our favorite celebrities and idols.</a:t>
          </a:r>
          <a:endParaRPr lang="en-US" sz="800" kern="1200" dirty="0"/>
        </a:p>
        <a:p>
          <a:pPr marL="57150" lvl="1" indent="-57150" algn="l" defTabSz="355600">
            <a:lnSpc>
              <a:spcPct val="90000"/>
            </a:lnSpc>
            <a:spcBef>
              <a:spcPct val="0"/>
            </a:spcBef>
            <a:spcAft>
              <a:spcPct val="15000"/>
            </a:spcAft>
            <a:buChar char="••"/>
          </a:pPr>
          <a:endParaRPr lang="en-US" sz="800" kern="1200" dirty="0"/>
        </a:p>
      </dsp:txBody>
      <dsp:txXfrm>
        <a:off x="0" y="385328"/>
        <a:ext cx="4395787" cy="1159200"/>
      </dsp:txXfrm>
    </dsp:sp>
    <dsp:sp modelId="{82FD9F76-550A-4B3A-98AB-45B551F6696B}">
      <dsp:nvSpPr>
        <dsp:cNvPr id="0" name=""/>
        <dsp:cNvSpPr/>
      </dsp:nvSpPr>
      <dsp:spPr>
        <a:xfrm>
          <a:off x="219789" y="267248"/>
          <a:ext cx="3077050" cy="236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305" tIns="0" rIns="116305" bIns="0" numCol="1" spcCol="1270" anchor="ctr" anchorCtr="0">
          <a:noAutofit/>
        </a:bodyPr>
        <a:lstStyle/>
        <a:p>
          <a:pPr lvl="0" algn="l" defTabSz="355600">
            <a:lnSpc>
              <a:spcPct val="90000"/>
            </a:lnSpc>
            <a:spcBef>
              <a:spcPct val="0"/>
            </a:spcBef>
            <a:spcAft>
              <a:spcPct val="35000"/>
            </a:spcAft>
          </a:pPr>
          <a:r>
            <a:rPr lang="en-US" sz="800" kern="1200" dirty="0" smtClean="0"/>
            <a:t>Communication</a:t>
          </a:r>
          <a:endParaRPr lang="en-US" sz="800" kern="1200" dirty="0"/>
        </a:p>
      </dsp:txBody>
      <dsp:txXfrm>
        <a:off x="231317" y="278776"/>
        <a:ext cx="3053994" cy="213104"/>
      </dsp:txXfrm>
    </dsp:sp>
    <dsp:sp modelId="{166616FB-9416-4067-AF33-10C19E135ABD}">
      <dsp:nvSpPr>
        <dsp:cNvPr id="0" name=""/>
        <dsp:cNvSpPr/>
      </dsp:nvSpPr>
      <dsp:spPr>
        <a:xfrm>
          <a:off x="0" y="1705808"/>
          <a:ext cx="4395787" cy="105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1162" tIns="166624" rIns="341162"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Entertainment is one of the fundamental need of our life. We need </a:t>
          </a:r>
          <a:r>
            <a:rPr lang="en-US" sz="800" kern="1200" dirty="0" smtClean="0"/>
            <a:t>a certain portion </a:t>
          </a:r>
          <a:r>
            <a:rPr lang="en-US" sz="800" kern="1200" dirty="0" smtClean="0"/>
            <a:t>of enjoyment to keep our mind </a:t>
          </a:r>
          <a:r>
            <a:rPr lang="en-US" sz="800" kern="1200" dirty="0" smtClean="0"/>
            <a:t>entertained which help our mind to keep calm.</a:t>
          </a:r>
          <a:endParaRPr lang="en-US" sz="800" kern="1200" dirty="0"/>
        </a:p>
        <a:p>
          <a:pPr marL="57150" lvl="1" indent="-57150" algn="l" defTabSz="355600">
            <a:lnSpc>
              <a:spcPct val="90000"/>
            </a:lnSpc>
            <a:spcBef>
              <a:spcPct val="0"/>
            </a:spcBef>
            <a:spcAft>
              <a:spcPct val="15000"/>
            </a:spcAft>
            <a:buChar char="••"/>
          </a:pPr>
          <a:r>
            <a:rPr lang="en-US" sz="800" kern="1200" dirty="0" smtClean="0"/>
            <a:t>Going through a website to get news is time consuming but with Facebook it is extremely easy. We </a:t>
          </a:r>
          <a:r>
            <a:rPr lang="en-US" sz="800" kern="1200" dirty="0" smtClean="0"/>
            <a:t>also can get news from authorized news </a:t>
          </a:r>
          <a:r>
            <a:rPr lang="en-US" sz="800" kern="1200" dirty="0" smtClean="0"/>
            <a:t>publishers and we can get news updates almost immediately.</a:t>
          </a:r>
          <a:endParaRPr lang="en-US" sz="800" kern="1200" dirty="0"/>
        </a:p>
        <a:p>
          <a:pPr marL="57150" lvl="1" indent="-57150" algn="l" defTabSz="355600">
            <a:lnSpc>
              <a:spcPct val="90000"/>
            </a:lnSpc>
            <a:spcBef>
              <a:spcPct val="0"/>
            </a:spcBef>
            <a:spcAft>
              <a:spcPct val="15000"/>
            </a:spcAft>
            <a:buChar char="••"/>
          </a:pPr>
          <a:endParaRPr lang="en-US" sz="800" kern="1200" dirty="0"/>
        </a:p>
      </dsp:txBody>
      <dsp:txXfrm>
        <a:off x="0" y="1705808"/>
        <a:ext cx="4395787" cy="1058400"/>
      </dsp:txXfrm>
    </dsp:sp>
    <dsp:sp modelId="{5CA60983-A4F6-4DE9-8347-FD708FE6793E}">
      <dsp:nvSpPr>
        <dsp:cNvPr id="0" name=""/>
        <dsp:cNvSpPr/>
      </dsp:nvSpPr>
      <dsp:spPr>
        <a:xfrm>
          <a:off x="219789" y="1587728"/>
          <a:ext cx="3077050" cy="236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305" tIns="0" rIns="116305" bIns="0" numCol="1" spcCol="1270" anchor="ctr" anchorCtr="0">
          <a:noAutofit/>
        </a:bodyPr>
        <a:lstStyle/>
        <a:p>
          <a:pPr lvl="0" algn="l" defTabSz="355600">
            <a:lnSpc>
              <a:spcPct val="90000"/>
            </a:lnSpc>
            <a:spcBef>
              <a:spcPct val="0"/>
            </a:spcBef>
            <a:spcAft>
              <a:spcPct val="35000"/>
            </a:spcAft>
          </a:pPr>
          <a:r>
            <a:rPr lang="en-US" sz="800" b="0" i="0" u="none" kern="1200" dirty="0" smtClean="0"/>
            <a:t>Entertainment</a:t>
          </a:r>
          <a:endParaRPr lang="en-US" sz="800" kern="1200" dirty="0"/>
        </a:p>
      </dsp:txBody>
      <dsp:txXfrm>
        <a:off x="231317" y="1599256"/>
        <a:ext cx="3053994" cy="213104"/>
      </dsp:txXfrm>
    </dsp:sp>
    <dsp:sp modelId="{B1918C20-7873-4502-B182-0BB13F6E996D}">
      <dsp:nvSpPr>
        <dsp:cNvPr id="0" name=""/>
        <dsp:cNvSpPr/>
      </dsp:nvSpPr>
      <dsp:spPr>
        <a:xfrm>
          <a:off x="0" y="2925488"/>
          <a:ext cx="4395787" cy="102757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1162" tIns="166624" rIns="341162"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smtClean="0"/>
            <a:t>Facebook is now widely used to promote people’s businesses. We can use commercials to introduce our products to the </a:t>
          </a:r>
          <a:r>
            <a:rPr lang="en-US" sz="800" kern="1200" dirty="0" smtClean="0"/>
            <a:t>people. Phis </a:t>
          </a:r>
          <a:r>
            <a:rPr lang="en-US" sz="800" kern="1200" dirty="0" smtClean="0"/>
            <a:t>is how most of the big corporations promotes their goods.</a:t>
          </a:r>
          <a:endParaRPr lang="en-US" sz="800" kern="1200" dirty="0"/>
        </a:p>
        <a:p>
          <a:pPr marL="57150" lvl="1" indent="-57150" algn="l" defTabSz="355600">
            <a:lnSpc>
              <a:spcPct val="90000"/>
            </a:lnSpc>
            <a:spcBef>
              <a:spcPct val="0"/>
            </a:spcBef>
            <a:spcAft>
              <a:spcPct val="15000"/>
            </a:spcAft>
            <a:buChar char="••"/>
          </a:pPr>
          <a:r>
            <a:rPr lang="en-US" sz="800" kern="1200" dirty="0" smtClean="0"/>
            <a:t>We can also sell our products by using Facebook. Many new entrepreneurs rely on Facebook to run their businesses. </a:t>
          </a:r>
          <a:r>
            <a:rPr lang="en-US" sz="800" kern="1200" dirty="0" smtClean="0"/>
            <a:t>Advertising has become very easy for </a:t>
          </a:r>
          <a:r>
            <a:rPr lang="en-US" sz="800" kern="1200" dirty="0" err="1" smtClean="0"/>
            <a:t>facebook</a:t>
          </a:r>
          <a:r>
            <a:rPr lang="en-US" sz="800" kern="1200" dirty="0" smtClean="0"/>
            <a:t>.</a:t>
          </a:r>
          <a:endParaRPr lang="en-US" sz="800" kern="1200" dirty="0"/>
        </a:p>
      </dsp:txBody>
      <dsp:txXfrm>
        <a:off x="0" y="2925488"/>
        <a:ext cx="4395787" cy="1027571"/>
      </dsp:txXfrm>
    </dsp:sp>
    <dsp:sp modelId="{52C39A97-C949-4164-A34E-1D81044B0DEB}">
      <dsp:nvSpPr>
        <dsp:cNvPr id="0" name=""/>
        <dsp:cNvSpPr/>
      </dsp:nvSpPr>
      <dsp:spPr>
        <a:xfrm>
          <a:off x="219789" y="2807408"/>
          <a:ext cx="3077050" cy="236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305" tIns="0" rIns="116305" bIns="0" numCol="1" spcCol="1270" anchor="ctr" anchorCtr="0">
          <a:noAutofit/>
        </a:bodyPr>
        <a:lstStyle/>
        <a:p>
          <a:pPr lvl="0" algn="l" defTabSz="355600">
            <a:lnSpc>
              <a:spcPct val="90000"/>
            </a:lnSpc>
            <a:spcBef>
              <a:spcPct val="0"/>
            </a:spcBef>
            <a:spcAft>
              <a:spcPct val="35000"/>
            </a:spcAft>
          </a:pPr>
          <a:r>
            <a:rPr lang="en-US" sz="800" b="0" i="0" u="none" kern="1200" dirty="0" smtClean="0"/>
            <a:t>Business promotion</a:t>
          </a:r>
          <a:endParaRPr lang="en-US" sz="800" kern="1200" dirty="0"/>
        </a:p>
      </dsp:txBody>
      <dsp:txXfrm>
        <a:off x="231317" y="2818936"/>
        <a:ext cx="3053994" cy="21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521D2-E836-4151-8236-A2F5094237AA}">
      <dsp:nvSpPr>
        <dsp:cNvPr id="0" name=""/>
        <dsp:cNvSpPr/>
      </dsp:nvSpPr>
      <dsp:spPr>
        <a:xfrm>
          <a:off x="0" y="414621"/>
          <a:ext cx="4395788" cy="10489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1162" tIns="187452" rIns="341162"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Facebook addiction is the common problem nowadays. Many people specially young generation are extremely addicted to it. They spend a significant amount of time on Facebook which could potentially harm their brain.</a:t>
          </a:r>
          <a:endParaRPr lang="en-US" sz="900" kern="1200" dirty="0"/>
        </a:p>
        <a:p>
          <a:pPr marL="57150" lvl="1" indent="-57150" algn="l" defTabSz="400050">
            <a:lnSpc>
              <a:spcPct val="90000"/>
            </a:lnSpc>
            <a:spcBef>
              <a:spcPct val="0"/>
            </a:spcBef>
            <a:spcAft>
              <a:spcPct val="15000"/>
            </a:spcAft>
            <a:buChar char="••"/>
          </a:pPr>
          <a:r>
            <a:rPr lang="en-US" sz="900" kern="1200" dirty="0" smtClean="0"/>
            <a:t>A Facebook addict could forget about outside world and stop socializing in real life.</a:t>
          </a:r>
          <a:endParaRPr lang="en-US" sz="900" kern="1200" dirty="0"/>
        </a:p>
      </dsp:txBody>
      <dsp:txXfrm>
        <a:off x="0" y="414621"/>
        <a:ext cx="4395788" cy="1048950"/>
      </dsp:txXfrm>
    </dsp:sp>
    <dsp:sp modelId="{DC7AD84C-7771-4813-B35C-63349F891A24}">
      <dsp:nvSpPr>
        <dsp:cNvPr id="0" name=""/>
        <dsp:cNvSpPr/>
      </dsp:nvSpPr>
      <dsp:spPr>
        <a:xfrm>
          <a:off x="219789" y="281781"/>
          <a:ext cx="3077051" cy="265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305" tIns="0" rIns="116305" bIns="0" numCol="1" spcCol="1270" anchor="ctr" anchorCtr="0">
          <a:noAutofit/>
        </a:bodyPr>
        <a:lstStyle/>
        <a:p>
          <a:pPr lvl="0" algn="l" defTabSz="400050">
            <a:lnSpc>
              <a:spcPct val="90000"/>
            </a:lnSpc>
            <a:spcBef>
              <a:spcPct val="0"/>
            </a:spcBef>
            <a:spcAft>
              <a:spcPct val="35000"/>
            </a:spcAft>
          </a:pPr>
          <a:r>
            <a:rPr lang="en-US" sz="900" b="0" i="0" u="none" kern="1200" dirty="0" smtClean="0"/>
            <a:t>Addiction</a:t>
          </a:r>
          <a:endParaRPr lang="en-US" sz="900" kern="1200" dirty="0"/>
        </a:p>
      </dsp:txBody>
      <dsp:txXfrm>
        <a:off x="232758" y="294750"/>
        <a:ext cx="3051113" cy="239742"/>
      </dsp:txXfrm>
    </dsp:sp>
    <dsp:sp modelId="{47AA0106-E534-4A02-8093-0CA676254EB5}">
      <dsp:nvSpPr>
        <dsp:cNvPr id="0" name=""/>
        <dsp:cNvSpPr/>
      </dsp:nvSpPr>
      <dsp:spPr>
        <a:xfrm>
          <a:off x="0" y="1645012"/>
          <a:ext cx="4395788" cy="13041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1162" tIns="187452" rIns="341162"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In recent years, Facebook has been accused of stealing people’s private information.  Everyone has some privacy and it shouldn’t be in others hand. If our private information is exposed, it becomes very easy to track us. So it is also a life risk.</a:t>
          </a:r>
          <a:endParaRPr lang="en-US" sz="900" kern="1200" dirty="0"/>
        </a:p>
        <a:p>
          <a:pPr marL="57150" lvl="1" indent="-57150" algn="l" defTabSz="400050">
            <a:lnSpc>
              <a:spcPct val="90000"/>
            </a:lnSpc>
            <a:spcBef>
              <a:spcPct val="0"/>
            </a:spcBef>
            <a:spcAft>
              <a:spcPct val="15000"/>
            </a:spcAft>
            <a:buChar char="••"/>
          </a:pPr>
          <a:r>
            <a:rPr lang="en-US" sz="900" kern="1200" dirty="0" smtClean="0"/>
            <a:t>Blackmailing is a problem now. Facebook account can get hacked and then scammers can ask for money for our private information.</a:t>
          </a:r>
          <a:endParaRPr lang="en-US" sz="900" kern="1200" dirty="0"/>
        </a:p>
        <a:p>
          <a:pPr marL="57150" lvl="1" indent="-57150" algn="l" defTabSz="400050">
            <a:lnSpc>
              <a:spcPct val="90000"/>
            </a:lnSpc>
            <a:spcBef>
              <a:spcPct val="0"/>
            </a:spcBef>
            <a:spcAft>
              <a:spcPct val="15000"/>
            </a:spcAft>
            <a:buChar char="••"/>
          </a:pPr>
          <a:endParaRPr lang="en-US" sz="900" kern="1200" dirty="0"/>
        </a:p>
      </dsp:txBody>
      <dsp:txXfrm>
        <a:off x="0" y="1645012"/>
        <a:ext cx="4395788" cy="1304100"/>
      </dsp:txXfrm>
    </dsp:sp>
    <dsp:sp modelId="{AD9224F6-6AF6-45B6-84BD-A3BD379961F1}">
      <dsp:nvSpPr>
        <dsp:cNvPr id="0" name=""/>
        <dsp:cNvSpPr/>
      </dsp:nvSpPr>
      <dsp:spPr>
        <a:xfrm>
          <a:off x="219789" y="1512172"/>
          <a:ext cx="3077051" cy="265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305" tIns="0" rIns="116305" bIns="0" numCol="1" spcCol="1270" anchor="ctr" anchorCtr="0">
          <a:noAutofit/>
        </a:bodyPr>
        <a:lstStyle/>
        <a:p>
          <a:pPr lvl="0" algn="l" defTabSz="400050">
            <a:lnSpc>
              <a:spcPct val="90000"/>
            </a:lnSpc>
            <a:spcBef>
              <a:spcPct val="0"/>
            </a:spcBef>
            <a:spcAft>
              <a:spcPct val="35000"/>
            </a:spcAft>
          </a:pPr>
          <a:r>
            <a:rPr lang="en-US" sz="900" b="0" i="0" u="none" kern="1200" dirty="0" smtClean="0"/>
            <a:t>privacy</a:t>
          </a:r>
          <a:endParaRPr lang="en-US" sz="900" kern="1200" dirty="0"/>
        </a:p>
      </dsp:txBody>
      <dsp:txXfrm>
        <a:off x="232758" y="1525141"/>
        <a:ext cx="3051113" cy="239742"/>
      </dsp:txXfrm>
    </dsp:sp>
    <dsp:sp modelId="{BE1F8ECD-5D88-498E-A5D1-2A0168CE85FE}">
      <dsp:nvSpPr>
        <dsp:cNvPr id="0" name=""/>
        <dsp:cNvSpPr/>
      </dsp:nvSpPr>
      <dsp:spPr>
        <a:xfrm>
          <a:off x="0" y="3130552"/>
          <a:ext cx="4395788" cy="80797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1162" tIns="187452" rIns="341162"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smtClean="0"/>
            <a:t>One the biggest problem of Facebook is fake information spread very quickly.</a:t>
          </a:r>
          <a:endParaRPr lang="en-US" sz="900" kern="1200" dirty="0"/>
        </a:p>
        <a:p>
          <a:pPr marL="57150" lvl="1" indent="-57150" algn="l" defTabSz="400050">
            <a:lnSpc>
              <a:spcPct val="90000"/>
            </a:lnSpc>
            <a:spcBef>
              <a:spcPct val="0"/>
            </a:spcBef>
            <a:spcAft>
              <a:spcPct val="15000"/>
            </a:spcAft>
            <a:buChar char="••"/>
          </a:pPr>
          <a:r>
            <a:rPr lang="en-US" sz="900" kern="1200" dirty="0" smtClean="0"/>
            <a:t>A party or group can spread their own agenda.</a:t>
          </a:r>
          <a:endParaRPr lang="en-US" sz="900" kern="1200" dirty="0"/>
        </a:p>
        <a:p>
          <a:pPr marL="57150" lvl="1" indent="-57150" algn="l" defTabSz="400050">
            <a:lnSpc>
              <a:spcPct val="90000"/>
            </a:lnSpc>
            <a:spcBef>
              <a:spcPct val="0"/>
            </a:spcBef>
            <a:spcAft>
              <a:spcPct val="15000"/>
            </a:spcAft>
            <a:buChar char="••"/>
          </a:pPr>
          <a:r>
            <a:rPr lang="en-US" sz="900" kern="1200" dirty="0" smtClean="0"/>
            <a:t>Fake news can cause  people to panic. </a:t>
          </a:r>
          <a:endParaRPr lang="en-US" sz="900" kern="1200" dirty="0"/>
        </a:p>
      </dsp:txBody>
      <dsp:txXfrm>
        <a:off x="0" y="3130552"/>
        <a:ext cx="4395788" cy="807975"/>
      </dsp:txXfrm>
    </dsp:sp>
    <dsp:sp modelId="{46F77890-00FF-4160-82AB-504840EDC7F3}">
      <dsp:nvSpPr>
        <dsp:cNvPr id="0" name=""/>
        <dsp:cNvSpPr/>
      </dsp:nvSpPr>
      <dsp:spPr>
        <a:xfrm>
          <a:off x="219789" y="2997712"/>
          <a:ext cx="3077051" cy="265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305" tIns="0" rIns="116305" bIns="0" numCol="1" spcCol="1270" anchor="ctr" anchorCtr="0">
          <a:noAutofit/>
        </a:bodyPr>
        <a:lstStyle/>
        <a:p>
          <a:pPr lvl="0" algn="l" defTabSz="400050">
            <a:lnSpc>
              <a:spcPct val="90000"/>
            </a:lnSpc>
            <a:spcBef>
              <a:spcPct val="0"/>
            </a:spcBef>
            <a:spcAft>
              <a:spcPct val="35000"/>
            </a:spcAft>
          </a:pPr>
          <a:r>
            <a:rPr lang="en-US" sz="900" kern="1200" dirty="0" smtClean="0"/>
            <a:t>Misinformation</a:t>
          </a:r>
          <a:endParaRPr lang="en-US" sz="900" kern="1200" dirty="0"/>
        </a:p>
      </dsp:txBody>
      <dsp:txXfrm>
        <a:off x="232758" y="3010681"/>
        <a:ext cx="3051113"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16-Mar-22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16-Mar-22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16-Mar-22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16-Mar-22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16-Mar-22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16-Mar-22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16-Mar-22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16-Mar-22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16-Mar-22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16-Mar-22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0884" y="2312377"/>
            <a:ext cx="6709874" cy="1072661"/>
          </a:xfrm>
        </p:spPr>
        <p:txBody>
          <a:bodyPr/>
          <a:lstStyle/>
          <a:p>
            <a:r>
              <a:rPr lang="en-US" dirty="0" smtClean="0"/>
              <a:t>Facebook</a:t>
            </a:r>
            <a:endParaRPr lang="en-US" dirty="0"/>
          </a:p>
        </p:txBody>
      </p:sp>
      <p:sp>
        <p:nvSpPr>
          <p:cNvPr id="3" name="Subtitle 2"/>
          <p:cNvSpPr>
            <a:spLocks noGrp="1"/>
          </p:cNvSpPr>
          <p:nvPr>
            <p:ph type="subTitle" idx="1"/>
          </p:nvPr>
        </p:nvSpPr>
        <p:spPr>
          <a:xfrm>
            <a:off x="1521069" y="3868615"/>
            <a:ext cx="8987082" cy="1743808"/>
          </a:xfrm>
        </p:spPr>
        <p:txBody>
          <a:bodyPr/>
          <a:lstStyle/>
          <a:p>
            <a:pPr algn="ctr"/>
            <a:r>
              <a:rPr lang="en-US" dirty="0" smtClean="0"/>
              <a:t>We have been using </a:t>
            </a:r>
            <a:r>
              <a:rPr lang="en-US" dirty="0" err="1" smtClean="0"/>
              <a:t>facebook</a:t>
            </a:r>
            <a:r>
              <a:rPr lang="en-US" dirty="0" smtClean="0"/>
              <a:t> for many years. Through out all these years we have seen many debates over </a:t>
            </a:r>
            <a:r>
              <a:rPr lang="en-US" dirty="0" err="1" smtClean="0"/>
              <a:t>facebooks</a:t>
            </a:r>
            <a:r>
              <a:rPr lang="en-US" dirty="0" smtClean="0"/>
              <a:t> usefulness. Today we are going to discuss this topic in the class.</a:t>
            </a:r>
            <a:endParaRPr lang="en-US" dirty="0"/>
          </a:p>
        </p:txBody>
      </p:sp>
    </p:spTree>
    <p:extLst>
      <p:ext uri="{BB962C8B-B14F-4D97-AF65-F5344CB8AC3E}">
        <p14:creationId xmlns:p14="http://schemas.microsoft.com/office/powerpoint/2010/main" val="224046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advantages and the </a:t>
            </a:r>
            <a:r>
              <a:rPr lang="en-US" dirty="0" smtClean="0"/>
              <a:t>disadvantages </a:t>
            </a:r>
            <a:r>
              <a:rPr lang="en-US" dirty="0" smtClean="0"/>
              <a:t>of Facebook</a:t>
            </a:r>
            <a:endParaRPr lang="en-US" dirty="0"/>
          </a:p>
        </p:txBody>
      </p:sp>
      <p:sp>
        <p:nvSpPr>
          <p:cNvPr id="3" name="Text Placeholder 2"/>
          <p:cNvSpPr>
            <a:spLocks noGrp="1"/>
          </p:cNvSpPr>
          <p:nvPr>
            <p:ph type="body" idx="1"/>
          </p:nvPr>
        </p:nvSpPr>
        <p:spPr/>
        <p:txBody>
          <a:bodyPr/>
          <a:lstStyle/>
          <a:p>
            <a:r>
              <a:rPr lang="en-US" dirty="0" smtClean="0"/>
              <a:t>Advantages </a:t>
            </a:r>
            <a:endParaRPr lang="en-US"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438295760"/>
              </p:ext>
            </p:extLst>
          </p:nvPr>
        </p:nvGraphicFramePr>
        <p:xfrm>
          <a:off x="1103588" y="2373923"/>
          <a:ext cx="4395787" cy="4220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quarter" idx="3"/>
          </p:nvPr>
        </p:nvSpPr>
        <p:spPr>
          <a:xfrm>
            <a:off x="5654495" y="1938338"/>
            <a:ext cx="4396339" cy="576262"/>
          </a:xfrm>
        </p:spPr>
        <p:txBody>
          <a:bodyPr/>
          <a:lstStyle/>
          <a:p>
            <a:r>
              <a:rPr lang="en-US" dirty="0" smtClean="0"/>
              <a:t>Disadvantages</a:t>
            </a:r>
            <a:endParaRPr lang="en-US"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847702378"/>
              </p:ext>
            </p:extLst>
          </p:nvPr>
        </p:nvGraphicFramePr>
        <p:xfrm>
          <a:off x="5653944" y="2373923"/>
          <a:ext cx="4395788" cy="42203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7613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p:txBody>
          <a:bodyPr/>
          <a:lstStyle/>
          <a:p>
            <a:r>
              <a:rPr lang="en-US" dirty="0" smtClean="0"/>
              <a:t>To sum up, I want to state that Facebook has both merits and demerits but Facebook is useful in many ways. It is corrupt people  who are the real problem not the platform itself is bad. I believe it is   an amazing invention, we have to develop it and make it a safer place for everyone.</a:t>
            </a:r>
            <a:endParaRPr lang="en-US" dirty="0"/>
          </a:p>
        </p:txBody>
      </p:sp>
      <p:sp>
        <p:nvSpPr>
          <p:cNvPr id="4" name="Content Placeholder 3"/>
          <p:cNvSpPr>
            <a:spLocks noGrp="1"/>
          </p:cNvSpPr>
          <p:nvPr>
            <p:ph sz="half" idx="2"/>
          </p:nvPr>
        </p:nvSpPr>
        <p:spPr/>
        <p:txBody>
          <a:bodyPr/>
          <a:lstStyle/>
          <a:p>
            <a:r>
              <a:rPr lang="en-US" dirty="0" smtClean="0"/>
              <a:t>I also believe </a:t>
            </a:r>
            <a:r>
              <a:rPr lang="en-US" dirty="0"/>
              <a:t>F</a:t>
            </a:r>
            <a:r>
              <a:rPr lang="en-US" dirty="0" smtClean="0"/>
              <a:t>acebook is an  amazing platform. I hope further improvement comes  to solve the problem I have mentioned. So thank you very much, it was nice presenting ourselves before you.</a:t>
            </a:r>
            <a:endParaRPr lang="en-US" dirty="0"/>
          </a:p>
        </p:txBody>
      </p:sp>
    </p:spTree>
    <p:extLst>
      <p:ext uri="{BB962C8B-B14F-4D97-AF65-F5344CB8AC3E}">
        <p14:creationId xmlns:p14="http://schemas.microsoft.com/office/powerpoint/2010/main" val="3289659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265</TotalTime>
  <Words>513</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vt:lpstr>
      <vt:lpstr>Facebook</vt:lpstr>
      <vt:lpstr>The advantages and the disadvantages of Facebook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dc:title>
  <dc:creator>sabid rahman</dc:creator>
  <cp:lastModifiedBy>sabid rahman</cp:lastModifiedBy>
  <cp:revision>13</cp:revision>
  <dcterms:created xsi:type="dcterms:W3CDTF">2022-03-15T06:38:22Z</dcterms:created>
  <dcterms:modified xsi:type="dcterms:W3CDTF">2022-03-16T18:01:41Z</dcterms:modified>
</cp:coreProperties>
</file>