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/>
    <p:restoredTop sz="94690"/>
  </p:normalViewPr>
  <p:slideViewPr>
    <p:cSldViewPr snapToGrid="0">
      <p:cViewPr>
        <p:scale>
          <a:sx n="145" d="100"/>
          <a:sy n="145" d="100"/>
        </p:scale>
        <p:origin x="1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REVIEW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baseline="30000" dirty="0"/>
              <a:t>st</a:t>
            </a:r>
            <a:r>
              <a:rPr lang="en-GB" dirty="0"/>
              <a:t> AUGUST, 2024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7" y="5322268"/>
            <a:ext cx="5500655" cy="1352529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pPr algn="just"/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Focus on improving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economy class service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seating comfort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, and enhancing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inflight entertainment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, with particular attention to minimizing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delays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. For business class, the priority is to elevate the overall experience, as customers increasingly seek value for their money. Additionally, enhance the efficiency and responsiveness of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customer service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, especially in handling </a:t>
            </a:r>
            <a:r>
              <a:rPr lang="en-IN" sz="1200" dirty="0">
                <a:solidFill>
                  <a:srgbClr val="FF0000"/>
                </a:solidFill>
                <a:effectLst/>
                <a:latin typeface=".SF NS"/>
              </a:rPr>
              <a:t>refund requests and processes</a:t>
            </a:r>
            <a:r>
              <a:rPr lang="en-IN" sz="1200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en-IN" sz="1400" dirty="0">
              <a:solidFill>
                <a:srgbClr val="0E0E0E"/>
              </a:solidFill>
              <a:effectLst/>
              <a:latin typeface=".SF 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3418977" y="49393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4.69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5769657" y="49393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73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2839" y="1227928"/>
            <a:ext cx="3075365" cy="251449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7746135" y="49393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 - </a:t>
            </a:r>
          </a:p>
          <a:p>
            <a:pPr algn="ctr"/>
            <a:r>
              <a:rPr lang="en-CA" sz="2800" b="1" dirty="0">
                <a:solidFill>
                  <a:schemeClr val="tx1">
                    <a:lumMod val="75000"/>
                  </a:schemeClr>
                </a:solidFill>
              </a:rPr>
              <a:t>3834</a:t>
            </a:r>
            <a:endParaRPr lang="en-CA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8215" y="2243378"/>
            <a:ext cx="5311013" cy="3117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-52039" y="1008858"/>
            <a:ext cx="6753310" cy="10497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latin typeface="+mn-lt"/>
                <a:ea typeface="Ayuthaya" pitchFamily="2" charset="-34"/>
                <a:cs typeface="Ayuthaya" pitchFamily="2" charset="-34"/>
              </a:rPr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7-10 ratings wrote about </a:t>
            </a:r>
            <a:r>
              <a:rPr lang="en-GB" sz="10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seat layout, extra leg room, business class, good IFE, descent food quality.</a:t>
            </a:r>
            <a:endParaRPr lang="en-GB" sz="1000" dirty="0">
              <a:latin typeface="+mn-lt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4-6 ratings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faced problem 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with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old club world, upper deck window seat, long haul business, rear facing business seat. 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1-3 ratings wrote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dissatisfaction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 on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congested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middle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seat, delay in arrival and small screen 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while they </a:t>
            </a:r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liked the seats and the food</a:t>
            </a:r>
            <a:r>
              <a:rPr lang="en-GB" sz="1000" dirty="0">
                <a:latin typeface="+mn-lt"/>
                <a:ea typeface="Ayuthaya" pitchFamily="2" charset="-34"/>
                <a:cs typeface="Ayuthaya" pitchFamily="2" charset="-34"/>
              </a:rPr>
              <a:t>. 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675362" y="3784707"/>
            <a:ext cx="3338423" cy="23942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947688-48C8-D5F6-804A-334C4EBF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051" y="4111440"/>
            <a:ext cx="2994311" cy="24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2BCF2-3316-657C-BFC7-9F1BEEBD5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875" y="2844297"/>
            <a:ext cx="1102964" cy="8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192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.SF NS</vt:lpstr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Rakibul Hasan</cp:lastModifiedBy>
  <cp:revision>21</cp:revision>
  <cp:lastPrinted>2022-06-09T07:44:13Z</cp:lastPrinted>
  <dcterms:created xsi:type="dcterms:W3CDTF">2022-02-22T07:39:05Z</dcterms:created>
  <dcterms:modified xsi:type="dcterms:W3CDTF">2024-08-21T08:37:46Z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