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4" r:id="rId2"/>
  </p:sldMasterIdLst>
  <p:sldIdLst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B591D-01DD-231D-2AAE-3431CEDCD6E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A32781F0-80DC-A290-805C-1B218BC77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5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CA85-A21E-975E-1428-C61A591E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2A697-3450-ECB5-59FC-FEBC205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ACD8-101E-B44B-8E55-76AD2457D000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53E1F-7CFC-4A0D-984A-82555777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33717-5D22-597F-E99A-7545E60A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3295-6343-004F-9EEF-20B7F5F0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22864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25/08/2024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B591D-01DD-231D-2AAE-3431CEDCD6E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A32781F0-80DC-A290-805C-1B218BC77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84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CA85-A21E-975E-1428-C61A591E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2A697-3450-ECB5-59FC-FEBC2058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AACD8-101E-B44B-8E55-76AD2457D000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53E1F-7CFC-4A0D-984A-82555777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33717-5D22-597F-E99A-7545E60A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93295-6343-004F-9EEF-20B7F5F0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54098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25/08/2024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32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BUYING BEHAVIOUR prediction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 dirty="0"/>
              <a:t>25</a:t>
            </a:r>
            <a:r>
              <a:rPr lang="en-GB" baseline="30000" dirty="0"/>
              <a:t>th</a:t>
            </a:r>
            <a:r>
              <a:rPr lang="en-GB" dirty="0"/>
              <a:t> August, 2024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3463B-A41A-D02B-D983-B17FE28C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</p:spPr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18632464-B757-4C21-0C4D-A8A459A448E1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C1CA6062-2FA1-8BC1-AAC5-46596DF78610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61%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BA760F-72C5-4330-5C8D-F9F1E505F62A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8BD299-ABC0-E884-28B3-4E1940546CB8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6F1810-EC60-77CE-BC64-B595CFE4F463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11" name="Rectangle: Rounded Corners 22">
            <a:extLst>
              <a:ext uri="{FF2B5EF4-FFF2-40B4-BE49-F238E27FC236}">
                <a16:creationId xmlns:a16="http://schemas.microsoft.com/office/drawing/2014/main" id="{EA173C33-E713-1EDB-B09E-8839A468A3F7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62%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2B1909-C1F3-CBCD-B275-3C2B31011EAE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52EE3A-BE02-D160-B83D-E4D466552809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005078-0E94-5902-9443-3F7BCF83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6DE083-267D-AE62-D442-EDE7F3FFC1DD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86CD6A1-9668-8C9A-87C7-4247C645752B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C0863F-EF5E-DBA5-7414-82819407B70F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53157051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- Task 2</Template>
  <TotalTime>7</TotalTime>
  <Words>133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Data Science Predictive Modelling</dc:title>
  <dc:subject/>
  <dc:creator>Rakibul Hasan</dc:creator>
  <cp:keywords/>
  <dc:description/>
  <cp:lastModifiedBy>Rakibul Hasan</cp:lastModifiedBy>
  <cp:revision>3</cp:revision>
  <dcterms:created xsi:type="dcterms:W3CDTF">2024-08-25T15:31:49Z</dcterms:created>
  <dcterms:modified xsi:type="dcterms:W3CDTF">2024-08-25T15:40:37Z</dcterms:modified>
  <cp:category/>
</cp:coreProperties>
</file>