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ed6b1ecf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ed6b1ecf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ed6b1ecf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ed6b1ecf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01e072d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01e072d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01e072d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01e072d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01e072d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01e072d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01e072d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01e072d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ed6b1ec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ed6b1ec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ed6b1ecf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ed6b1ec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ed6b1ec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ed6b1ec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ed6b1ec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ed6b1ec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ed6b1ec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ed6b1ec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ed6b1ec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ed6b1ec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d6b1ec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ed6b1ec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01e072d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01e072d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14000" y="2768750"/>
            <a:ext cx="575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Mohammad Rakibul Hasan Mahin (20201220)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Md. Shamsul Rayhan Chy (19201109)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8100" y="719675"/>
            <a:ext cx="836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Stacking ensemble model of deep learning for plant disease recognition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 with Other works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1448525"/>
            <a:ext cx="7002051" cy="2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on Local Dataset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610275"/>
            <a:ext cx="852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new synthetic images for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Alleviates </a:t>
            </a:r>
            <a:r>
              <a:rPr lang="en"/>
              <a:t>the risk of over-fitting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DCGAN method to generate diverse images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Mini-batch size is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of 1x10^-4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5x10^5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images per category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ROC Curve and Confusion Matrix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0" y="1317250"/>
            <a:ext cx="6894902" cy="32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Metrics Analysis of Identification Results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39" y="1280500"/>
            <a:ext cx="640292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Identified Crop Disease Images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50" y="1152475"/>
            <a:ext cx="6527301" cy="37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10275"/>
            <a:ext cx="852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recognition of plant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Convolutional Ensemble Learning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lightweight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 has two stage training strategy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plant disease is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caused by Plant Disease is rapidly growing.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very old method is used for disease detection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AI in Plant Leaf Disease Identification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SVM to classify 3 types of </a:t>
            </a:r>
            <a:r>
              <a:rPr lang="en"/>
              <a:t>Soybean</a:t>
            </a:r>
            <a:r>
              <a:rPr lang="en"/>
              <a:t> leaf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Cotton and Tomato disease using Artificial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Techniques are introduced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Generative Adversarial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Issue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collected on an on-field cultivation farm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Around 1000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different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Backdrop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on sight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Lighting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Resized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Other datasets: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Plant Village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 Challenger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Sethy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convolutional ensemble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lightweight CNN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SE-MobileNet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Mobile-DANet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MobileNet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main Ensemble Learning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level stacking strategy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and Two-Stage training strategy used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of a base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of Probability feature space and training of SoftMax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Average Pooling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Sigmoid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 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of 0.001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epochs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2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Experimental Analysis</a:t>
            </a:r>
            <a:endParaRPr sz="31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732850"/>
            <a:ext cx="8520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images from Plant Village was taken to evaluate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well known CNN’s are also considered for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measured using: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   (TP+TN) / (TN+TP+FN+FP’)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	TP / (TP+FN’)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	2TP / (2TP+FN+FP’)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12650" y="995150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 on Open Database</a:t>
            </a:r>
            <a:endParaRPr sz="24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 with well known CNN’s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50" y="1609200"/>
            <a:ext cx="63627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Recognition Results and Measure Metrics Analysis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75" y="1415575"/>
            <a:ext cx="7079400" cy="2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