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83e83872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83e83872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83e83872f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83e83872f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83e83872f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83e83872f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83e83872f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83e83872f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83e8387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83e83872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83e83872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83e83872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83e83872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83e83872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83e83872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83e83872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83e83872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83e83872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3e83872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83e83872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83e83872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83e83872f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83e83872f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83e83872f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16925" y="698850"/>
            <a:ext cx="46257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Perspective Analysis of a Planar Quadrotor</a:t>
            </a:r>
            <a:endParaRPr sz="3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Rakibul Ahasan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Sanita Haque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0" y="861900"/>
            <a:ext cx="7968600" cy="41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System state response</a:t>
            </a:r>
            <a:endParaRPr sz="1800" b="1"/>
          </a:p>
        </p:txBody>
      </p:sp>
      <p:sp>
        <p:nvSpPr>
          <p:cNvPr id="175" name="Google Shape;175;p22"/>
          <p:cNvSpPr txBox="1"/>
          <p:nvPr/>
        </p:nvSpPr>
        <p:spPr>
          <a:xfrm>
            <a:off x="168800" y="461700"/>
            <a:ext cx="846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utilde = [0; 0], stilde = [0; 0; 0; 0; 0; 0] and initial state = [10; 10; 0; 0; 0; 0; 10; 10; 0; 0; 0; 0]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5150"/>
            <a:ext cx="8839200" cy="4194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68800" y="461700"/>
            <a:ext cx="846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utilde = [0; 0], stilde = [0; 0; 0; 0; 0; 0] and initial state = [1; 1; 0; 0; 0; 0; 1; 0; 0; 0; 0; 0]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System state response cont</a:t>
            </a:r>
            <a:endParaRPr sz="1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5" y="875175"/>
            <a:ext cx="8383152" cy="406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System state response cont</a:t>
            </a:r>
            <a:endParaRPr sz="1800" b="1"/>
          </a:p>
        </p:txBody>
      </p:sp>
      <p:sp>
        <p:nvSpPr>
          <p:cNvPr id="190" name="Google Shape;190;p24"/>
          <p:cNvSpPr txBox="1"/>
          <p:nvPr/>
        </p:nvSpPr>
        <p:spPr>
          <a:xfrm>
            <a:off x="168800" y="461700"/>
            <a:ext cx="846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utilde = [mg; 0], stilde = [t; 0; 0; 0; 0; 0] and initial state = [1; 1; 0; 0; 0; 0; 1; 0; 0; 0; 0; 0]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342000" y="1323875"/>
            <a:ext cx="84600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 deduced state space feedback and observer based feedback controller for a linear state.However, that is proven wrong as quadrotor itself is a non-linear system.</a:t>
            </a: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We also build a PD controller for the demonstration and observe how a non-linear system can be </a:t>
            </a:r>
            <a:r>
              <a:rPr lang="en-US"/>
              <a:t>\\</a:t>
            </a: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Finally we conclude by designing a controller which consider both the state space and observer feedback and we found our desired state by taking an iterative approach.</a:t>
            </a:r>
            <a:endParaRPr dirty="0"/>
          </a:p>
        </p:txBody>
      </p:sp>
      <p:sp>
        <p:nvSpPr>
          <p:cNvPr id="196" name="Google Shape;196;p25"/>
          <p:cNvSpPr txBox="1"/>
          <p:nvPr/>
        </p:nvSpPr>
        <p:spPr>
          <a:xfrm>
            <a:off x="342000" y="153525"/>
            <a:ext cx="22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What We Learn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75" y="1323837"/>
            <a:ext cx="4355475" cy="2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0" y="420250"/>
            <a:ext cx="1935675" cy="4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825" y="256048"/>
            <a:ext cx="2174525" cy="6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4663" y="1070475"/>
            <a:ext cx="22955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4675" y="1870575"/>
            <a:ext cx="25146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7450" y="2571750"/>
            <a:ext cx="13811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2513" y="3464950"/>
            <a:ext cx="3710999" cy="12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53550" y="256038"/>
            <a:ext cx="409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System details and Basic Properties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014413" y="4038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Fig: A </a:t>
            </a:r>
            <a:r>
              <a:rPr lang="en" sz="1200"/>
              <a:t>Simple Planar </a:t>
            </a:r>
            <a:r>
              <a:rPr lang="en" sz="1200" dirty="0"/>
              <a:t>Quadrotor.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850" y="3745150"/>
            <a:ext cx="4192699" cy="11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375" y="750075"/>
            <a:ext cx="2400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650" y="793725"/>
            <a:ext cx="2295525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>
            <a:stCxn id="105" idx="3"/>
            <a:endCxn id="106" idx="1"/>
          </p:cNvCxnSpPr>
          <p:nvPr/>
        </p:nvCxnSpPr>
        <p:spPr>
          <a:xfrm rot="10800000" flipH="1">
            <a:off x="3993675" y="1031888"/>
            <a:ext cx="1062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125" y="2032700"/>
            <a:ext cx="3104275" cy="1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9300" y="1932337"/>
            <a:ext cx="1814211" cy="115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5"/>
          <p:cNvCxnSpPr/>
          <p:nvPr/>
        </p:nvCxnSpPr>
        <p:spPr>
          <a:xfrm rot="10800000" flipH="1">
            <a:off x="3316400" y="2533775"/>
            <a:ext cx="1062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3424" y="2256525"/>
            <a:ext cx="1791826" cy="3152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/>
          <p:nvPr/>
        </p:nvCxnSpPr>
        <p:spPr>
          <a:xfrm rot="10800000" flipH="1">
            <a:off x="5757650" y="2409700"/>
            <a:ext cx="11658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245650" y="92125"/>
            <a:ext cx="39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Equilibrium Point Determination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51863" y="3950938"/>
            <a:ext cx="2224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System Constant Parameter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245650" y="92125"/>
            <a:ext cx="39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Linearization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8" y="905825"/>
            <a:ext cx="40698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1313"/>
            <a:ext cx="4591899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50" y="3032600"/>
            <a:ext cx="40576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0149" y="910588"/>
            <a:ext cx="29146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025" y="1912275"/>
            <a:ext cx="27457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5013" y="2965925"/>
            <a:ext cx="13049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925" y="566950"/>
            <a:ext cx="6703274" cy="20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724" y="2739500"/>
            <a:ext cx="5786425" cy="18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45650" y="92125"/>
            <a:ext cx="39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State Space Realization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245650" y="92125"/>
            <a:ext cx="39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Controllability and Observability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1082413"/>
            <a:ext cx="5072951" cy="29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350" y="667325"/>
            <a:ext cx="2804675" cy="38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21550" y="153325"/>
            <a:ext cx="86301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Controller Design-Controllability to the Origin Using Feedback Controller</a:t>
            </a:r>
            <a:endParaRPr sz="182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00" y="783025"/>
            <a:ext cx="27908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0" y="721350"/>
            <a:ext cx="5620599" cy="4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363" y="1331500"/>
            <a:ext cx="5006475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79" y="1961200"/>
            <a:ext cx="7896850" cy="28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21550" y="153325"/>
            <a:ext cx="86301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Controller Design-Observer based Feedback Controller</a:t>
            </a:r>
            <a:endParaRPr sz="182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375" y="659050"/>
            <a:ext cx="4395330" cy="16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525" y="1431800"/>
            <a:ext cx="29051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25" y="2295375"/>
            <a:ext cx="8264477" cy="2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1777900"/>
            <a:ext cx="6685275" cy="2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Controller Design: State space and observer feedback controller for non linear dynamics</a:t>
            </a:r>
            <a:endParaRPr sz="1800" b="1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70" y="3503840"/>
            <a:ext cx="1863925" cy="34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063" y="2619450"/>
            <a:ext cx="1918739" cy="26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3575" y="3103850"/>
            <a:ext cx="1339737" cy="26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3575" y="3588250"/>
            <a:ext cx="1510595" cy="26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E36CBB-C0F4-E204-7390-784F2516B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807" y="3013256"/>
            <a:ext cx="329060" cy="381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F6A58-5B5C-9044-0D5B-BF307E9A4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1096" y="1282472"/>
            <a:ext cx="14097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38FBA-B6AA-381C-3758-348725C0B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6928" y="1221781"/>
            <a:ext cx="2124075" cy="75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305</Words>
  <Application>Microsoft Office PowerPoint</Application>
  <PresentationFormat>On-screen Show (16:9)</PresentationFormat>
  <Paragraphs>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Nunito</vt:lpstr>
      <vt:lpstr>Geometric</vt:lpstr>
      <vt:lpstr>A Perspective Analysis of a Planar Quadrotor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Controller Design-Controllability to the Origin Using Feedback Controller</vt:lpstr>
      <vt:lpstr>Controller Design-Observer based Feedback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Perspective Analysis of a Planar Quadrotor</dc:title>
  <cp:lastModifiedBy>MD RAKIBUL AHASAN</cp:lastModifiedBy>
  <cp:revision>7</cp:revision>
  <dcterms:modified xsi:type="dcterms:W3CDTF">2022-12-04T14:53:20Z</dcterms:modified>
</cp:coreProperties>
</file>